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3" r:id="rId1"/>
    <p:sldMasterId id="2147483684" r:id="rId2"/>
  </p:sldMasterIdLst>
  <p:notesMasterIdLst>
    <p:notesMasterId r:id="rId70"/>
  </p:notesMasterIdLst>
  <p:sldIdLst>
    <p:sldId id="262" r:id="rId3"/>
    <p:sldId id="312" r:id="rId4"/>
    <p:sldId id="256" r:id="rId5"/>
    <p:sldId id="315" r:id="rId6"/>
    <p:sldId id="316" r:id="rId7"/>
    <p:sldId id="317" r:id="rId8"/>
    <p:sldId id="319" r:id="rId9"/>
    <p:sldId id="320" r:id="rId10"/>
    <p:sldId id="321" r:id="rId11"/>
    <p:sldId id="323" r:id="rId12"/>
    <p:sldId id="324" r:id="rId13"/>
    <p:sldId id="322" r:id="rId14"/>
    <p:sldId id="318" r:id="rId15"/>
    <p:sldId id="257" r:id="rId16"/>
    <p:sldId id="258" r:id="rId17"/>
    <p:sldId id="259" r:id="rId18"/>
    <p:sldId id="260" r:id="rId19"/>
    <p:sldId id="261" r:id="rId20"/>
    <p:sldId id="263" r:id="rId21"/>
    <p:sldId id="264" r:id="rId22"/>
    <p:sldId id="265" r:id="rId23"/>
    <p:sldId id="266" r:id="rId24"/>
    <p:sldId id="267" r:id="rId25"/>
    <p:sldId id="268" r:id="rId26"/>
    <p:sldId id="269" r:id="rId27"/>
    <p:sldId id="270" r:id="rId28"/>
    <p:sldId id="271" r:id="rId29"/>
    <p:sldId id="272" r:id="rId30"/>
    <p:sldId id="273" r:id="rId31"/>
    <p:sldId id="274" r:id="rId32"/>
    <p:sldId id="275" r:id="rId33"/>
    <p:sldId id="276" r:id="rId34"/>
    <p:sldId id="277" r:id="rId35"/>
    <p:sldId id="278" r:id="rId36"/>
    <p:sldId id="279" r:id="rId37"/>
    <p:sldId id="280" r:id="rId38"/>
    <p:sldId id="281" r:id="rId39"/>
    <p:sldId id="282" r:id="rId40"/>
    <p:sldId id="283" r:id="rId41"/>
    <p:sldId id="284" r:id="rId42"/>
    <p:sldId id="285" r:id="rId43"/>
    <p:sldId id="286" r:id="rId44"/>
    <p:sldId id="287" r:id="rId45"/>
    <p:sldId id="288" r:id="rId46"/>
    <p:sldId id="289" r:id="rId47"/>
    <p:sldId id="290" r:id="rId48"/>
    <p:sldId id="291" r:id="rId49"/>
    <p:sldId id="292" r:id="rId50"/>
    <p:sldId id="293" r:id="rId51"/>
    <p:sldId id="294" r:id="rId52"/>
    <p:sldId id="295" r:id="rId53"/>
    <p:sldId id="296" r:id="rId54"/>
    <p:sldId id="297" r:id="rId55"/>
    <p:sldId id="298" r:id="rId56"/>
    <p:sldId id="299" r:id="rId57"/>
    <p:sldId id="300" r:id="rId58"/>
    <p:sldId id="301" r:id="rId59"/>
    <p:sldId id="302" r:id="rId60"/>
    <p:sldId id="303" r:id="rId61"/>
    <p:sldId id="304" r:id="rId62"/>
    <p:sldId id="305" r:id="rId63"/>
    <p:sldId id="306" r:id="rId64"/>
    <p:sldId id="307" r:id="rId65"/>
    <p:sldId id="308" r:id="rId66"/>
    <p:sldId id="309" r:id="rId67"/>
    <p:sldId id="310" r:id="rId68"/>
    <p:sldId id="311" r:id="rId6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D5D5260-68A6-4140-96CD-F964B04056F5}" v="481" dt="2024-01-02T13:32:17.951"/>
  </p1510:revLst>
</p1510:revInfo>
</file>

<file path=ppt/tableStyles.xml><?xml version="1.0" encoding="utf-8"?>
<a:tblStyleLst xmlns:a="http://schemas.openxmlformats.org/drawingml/2006/main" def="{1B660C5C-1A99-4B77-B09C-033B8DC032F7}">
  <a:tblStyle styleId="{1B660C5C-1A99-4B77-B09C-033B8DC032F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D5292EC-4E20-4D08-BF87-D204AB36CFFC}"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880"/>
    <p:restoredTop sz="96942"/>
  </p:normalViewPr>
  <p:slideViewPr>
    <p:cSldViewPr snapToGrid="0">
      <p:cViewPr>
        <p:scale>
          <a:sx n="100" d="100"/>
          <a:sy n="100" d="100"/>
        </p:scale>
        <p:origin x="979" y="950"/>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notesMaster" Target="notesMasters/notesMaster1.xml"/><Relationship Id="rId75"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microsoft.com/office/2015/10/relationships/revisionInfo" Target="revisionInfo.xml"/><Relationship Id="rId7" Type="http://schemas.openxmlformats.org/officeDocument/2006/relationships/slide" Target="slides/slide5.xml"/><Relationship Id="rId7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ccardo Gobbo" userId="0d04fc686b17e95a" providerId="LiveId" clId="{FD5D5260-68A6-4140-96CD-F964B04056F5}"/>
    <pc:docChg chg="undo custSel addSld modSld sldOrd">
      <pc:chgData name="Riccardo Gobbo" userId="0d04fc686b17e95a" providerId="LiveId" clId="{FD5D5260-68A6-4140-96CD-F964B04056F5}" dt="2024-01-02T13:32:21.845" v="621" actId="27614"/>
      <pc:docMkLst>
        <pc:docMk/>
      </pc:docMkLst>
      <pc:sldChg chg="addSp modSp mod">
        <pc:chgData name="Riccardo Gobbo" userId="0d04fc686b17e95a" providerId="LiveId" clId="{FD5D5260-68A6-4140-96CD-F964B04056F5}" dt="2024-01-02T13:17:15.470" v="583" actId="1038"/>
        <pc:sldMkLst>
          <pc:docMk/>
          <pc:sldMk cId="0" sldId="262"/>
        </pc:sldMkLst>
        <pc:spChg chg="mod">
          <ac:chgData name="Riccardo Gobbo" userId="0d04fc686b17e95a" providerId="LiveId" clId="{FD5D5260-68A6-4140-96CD-F964B04056F5}" dt="2024-01-02T13:15:34.149" v="552" actId="404"/>
          <ac:spMkLst>
            <pc:docMk/>
            <pc:sldMk cId="0" sldId="262"/>
            <ac:spMk id="9" creationId="{0157DF66-8A40-DCE3-5DD8-C1C36792E10F}"/>
          </ac:spMkLst>
        </pc:spChg>
        <pc:spChg chg="mod">
          <ac:chgData name="Riccardo Gobbo" userId="0d04fc686b17e95a" providerId="LiveId" clId="{FD5D5260-68A6-4140-96CD-F964B04056F5}" dt="2024-01-02T13:17:15.470" v="583" actId="1038"/>
          <ac:spMkLst>
            <pc:docMk/>
            <pc:sldMk cId="0" sldId="262"/>
            <ac:spMk id="10" creationId="{4F745CE6-7F62-884A-8E90-6F8EE1B5CDD8}"/>
          </ac:spMkLst>
        </pc:spChg>
        <pc:spChg chg="mod">
          <ac:chgData name="Riccardo Gobbo" userId="0d04fc686b17e95a" providerId="LiveId" clId="{FD5D5260-68A6-4140-96CD-F964B04056F5}" dt="2024-01-02T13:17:15.470" v="583" actId="1038"/>
          <ac:spMkLst>
            <pc:docMk/>
            <pc:sldMk cId="0" sldId="262"/>
            <ac:spMk id="11" creationId="{1718190B-8B8F-8B32-8235-5E95858416C7}"/>
          </ac:spMkLst>
        </pc:spChg>
        <pc:spChg chg="mod">
          <ac:chgData name="Riccardo Gobbo" userId="0d04fc686b17e95a" providerId="LiveId" clId="{FD5D5260-68A6-4140-96CD-F964B04056F5}" dt="2024-01-02T13:15:13.552" v="544" actId="14100"/>
          <ac:spMkLst>
            <pc:docMk/>
            <pc:sldMk cId="0" sldId="262"/>
            <ac:spMk id="12" creationId="{739149A0-A8ED-352F-BF3D-8EF88ED8E3B0}"/>
          </ac:spMkLst>
        </pc:spChg>
        <pc:picChg chg="add mod ord">
          <ac:chgData name="Riccardo Gobbo" userId="0d04fc686b17e95a" providerId="LiveId" clId="{FD5D5260-68A6-4140-96CD-F964B04056F5}" dt="2024-01-02T13:14:49.987" v="540"/>
          <ac:picMkLst>
            <pc:docMk/>
            <pc:sldMk cId="0" sldId="262"/>
            <ac:picMk id="3" creationId="{BB21CAF3-90FA-F58D-E8C5-575D32F5917A}"/>
          </ac:picMkLst>
        </pc:picChg>
      </pc:sldChg>
      <pc:sldChg chg="addSp delSp modSp add mod ord">
        <pc:chgData name="Riccardo Gobbo" userId="0d04fc686b17e95a" providerId="LiveId" clId="{FD5D5260-68A6-4140-96CD-F964B04056F5}" dt="2024-01-02T13:30:48.997" v="617" actId="14100"/>
        <pc:sldMkLst>
          <pc:docMk/>
          <pc:sldMk cId="221176379" sldId="323"/>
        </pc:sldMkLst>
        <pc:spChg chg="add del mod">
          <ac:chgData name="Riccardo Gobbo" userId="0d04fc686b17e95a" providerId="LiveId" clId="{FD5D5260-68A6-4140-96CD-F964B04056F5}" dt="2024-01-02T12:42:39.402" v="5" actId="478"/>
          <ac:spMkLst>
            <pc:docMk/>
            <pc:sldMk cId="221176379" sldId="323"/>
            <ac:spMk id="3" creationId="{5D5A3464-5838-8A99-D823-6AE34DB14D6E}"/>
          </ac:spMkLst>
        </pc:spChg>
        <pc:spChg chg="add mod">
          <ac:chgData name="Riccardo Gobbo" userId="0d04fc686b17e95a" providerId="LiveId" clId="{FD5D5260-68A6-4140-96CD-F964B04056F5}" dt="2024-01-02T13:30:48.997" v="617" actId="14100"/>
          <ac:spMkLst>
            <pc:docMk/>
            <pc:sldMk cId="221176379" sldId="323"/>
            <ac:spMk id="5" creationId="{E39B06BF-2C5D-AFDA-328B-19F3D51AD4A0}"/>
          </ac:spMkLst>
        </pc:spChg>
        <pc:spChg chg="mod">
          <ac:chgData name="Riccardo Gobbo" userId="0d04fc686b17e95a" providerId="LiveId" clId="{FD5D5260-68A6-4140-96CD-F964B04056F5}" dt="2024-01-02T13:26:31.009" v="590" actId="20577"/>
          <ac:spMkLst>
            <pc:docMk/>
            <pc:sldMk cId="221176379" sldId="323"/>
            <ac:spMk id="664" creationId="{00000000-0000-0000-0000-000000000000}"/>
          </ac:spMkLst>
        </pc:spChg>
        <pc:spChg chg="del">
          <ac:chgData name="Riccardo Gobbo" userId="0d04fc686b17e95a" providerId="LiveId" clId="{FD5D5260-68A6-4140-96CD-F964B04056F5}" dt="2024-01-02T12:42:37.508" v="4" actId="478"/>
          <ac:spMkLst>
            <pc:docMk/>
            <pc:sldMk cId="221176379" sldId="323"/>
            <ac:spMk id="665" creationId="{00000000-0000-0000-0000-000000000000}"/>
          </ac:spMkLst>
        </pc:spChg>
        <pc:spChg chg="del">
          <ac:chgData name="Riccardo Gobbo" userId="0d04fc686b17e95a" providerId="LiveId" clId="{FD5D5260-68A6-4140-96CD-F964B04056F5}" dt="2024-01-02T12:42:41.162" v="6" actId="478"/>
          <ac:spMkLst>
            <pc:docMk/>
            <pc:sldMk cId="221176379" sldId="323"/>
            <ac:spMk id="667" creationId="{00000000-0000-0000-0000-000000000000}"/>
          </ac:spMkLst>
        </pc:spChg>
        <pc:spChg chg="del">
          <ac:chgData name="Riccardo Gobbo" userId="0d04fc686b17e95a" providerId="LiveId" clId="{FD5D5260-68A6-4140-96CD-F964B04056F5}" dt="2024-01-02T12:42:43.312" v="7" actId="478"/>
          <ac:spMkLst>
            <pc:docMk/>
            <pc:sldMk cId="221176379" sldId="323"/>
            <ac:spMk id="668" creationId="{00000000-0000-0000-0000-000000000000}"/>
          </ac:spMkLst>
        </pc:spChg>
        <pc:spChg chg="mod">
          <ac:chgData name="Riccardo Gobbo" userId="0d04fc686b17e95a" providerId="LiveId" clId="{FD5D5260-68A6-4140-96CD-F964B04056F5}" dt="2024-01-02T13:29:52.518" v="605" actId="1076"/>
          <ac:spMkLst>
            <pc:docMk/>
            <pc:sldMk cId="221176379" sldId="323"/>
            <ac:spMk id="669" creationId="{00000000-0000-0000-0000-000000000000}"/>
          </ac:spMkLst>
        </pc:spChg>
        <pc:graphicFrameChg chg="del">
          <ac:chgData name="Riccardo Gobbo" userId="0d04fc686b17e95a" providerId="LiveId" clId="{FD5D5260-68A6-4140-96CD-F964B04056F5}" dt="2024-01-02T12:42:35.583" v="3" actId="478"/>
          <ac:graphicFrameMkLst>
            <pc:docMk/>
            <pc:sldMk cId="221176379" sldId="323"/>
            <ac:graphicFrameMk id="666" creationId="{00000000-0000-0000-0000-000000000000}"/>
          </ac:graphicFrameMkLst>
        </pc:graphicFrameChg>
        <pc:picChg chg="add mod ord">
          <ac:chgData name="Riccardo Gobbo" userId="0d04fc686b17e95a" providerId="LiveId" clId="{FD5D5260-68A6-4140-96CD-F964B04056F5}" dt="2024-01-02T13:30:47.031" v="616" actId="1076"/>
          <ac:picMkLst>
            <pc:docMk/>
            <pc:sldMk cId="221176379" sldId="323"/>
            <ac:picMk id="7" creationId="{0C2C6322-84A5-B78B-175B-90B1C3E4F2D1}"/>
          </ac:picMkLst>
        </pc:picChg>
        <pc:picChg chg="add mod modCrop">
          <ac:chgData name="Riccardo Gobbo" userId="0d04fc686b17e95a" providerId="LiveId" clId="{FD5D5260-68A6-4140-96CD-F964B04056F5}" dt="2024-01-02T13:30:33.725" v="615" actId="732"/>
          <ac:picMkLst>
            <pc:docMk/>
            <pc:sldMk cId="221176379" sldId="323"/>
            <ac:picMk id="9" creationId="{B6D4E479-BB62-DAD4-98D4-F567439A129B}"/>
          </ac:picMkLst>
        </pc:picChg>
      </pc:sldChg>
      <pc:sldChg chg="addSp modSp add mod">
        <pc:chgData name="Riccardo Gobbo" userId="0d04fc686b17e95a" providerId="LiveId" clId="{FD5D5260-68A6-4140-96CD-F964B04056F5}" dt="2024-01-02T13:32:21.845" v="621" actId="27614"/>
        <pc:sldMkLst>
          <pc:docMk/>
          <pc:sldMk cId="1359275116" sldId="324"/>
        </pc:sldMkLst>
        <pc:picChg chg="add mod">
          <ac:chgData name="Riccardo Gobbo" userId="0d04fc686b17e95a" providerId="LiveId" clId="{FD5D5260-68A6-4140-96CD-F964B04056F5}" dt="2024-01-02T13:32:21.845" v="621" actId="27614"/>
          <ac:picMkLst>
            <pc:docMk/>
            <pc:sldMk cId="1359275116" sldId="324"/>
            <ac:picMk id="3" creationId="{7865EE99-EEB4-E87B-0158-3993C91B2267}"/>
          </ac:picMkLst>
        </pc:picChg>
      </pc:sldChg>
    </pc:docChg>
  </pc:docChgLst>
</pc:chgInfo>
</file>

<file path=ppt/media/hdphoto1.wdp>
</file>

<file path=ppt/media/image1.png>
</file>

<file path=ppt/media/image10.jpg>
</file>

<file path=ppt/media/image11.png>
</file>

<file path=ppt/media/image12.jpg>
</file>

<file path=ppt/media/image13.jpg>
</file>

<file path=ppt/media/image14.png>
</file>

<file path=ppt/media/image15.jp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7" name="Google Shape;787;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 name="Google Shape;662;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81299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 name="Google Shape;662;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22637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1e2ee25a6c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1e2ee25a6c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68932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1e2ee25a6c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1e2ee25a6c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41317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 name="Google Shape;662;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d431007ba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 name="Google Shape;67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g14072739ea5_1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5"/>
        <p:cNvGrpSpPr/>
        <p:nvPr/>
      </p:nvGrpSpPr>
      <p:grpSpPr>
        <a:xfrm>
          <a:off x="0" y="0"/>
          <a:ext cx="0" cy="0"/>
          <a:chOff x="0" y="0"/>
          <a:chExt cx="0" cy="0"/>
        </a:xfrm>
      </p:grpSpPr>
      <p:sp>
        <p:nvSpPr>
          <p:cNvPr id="826" name="Google Shape;826;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7" name="Google Shape;82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 name="Google Shape;662;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76167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Google Shape;869;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0" name="Google Shape;870;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
        <p:cNvGrpSpPr/>
        <p:nvPr/>
      </p:nvGrpSpPr>
      <p:grpSpPr>
        <a:xfrm>
          <a:off x="0" y="0"/>
          <a:ext cx="0" cy="0"/>
          <a:chOff x="0" y="0"/>
          <a:chExt cx="0" cy="0"/>
        </a:xfrm>
      </p:grpSpPr>
      <p:sp>
        <p:nvSpPr>
          <p:cNvPr id="913" name="Google Shape;913;gd5260bdd85_0_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4" name="Google Shape;914;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3"/>
        <p:cNvGrpSpPr/>
        <p:nvPr/>
      </p:nvGrpSpPr>
      <p:grpSpPr>
        <a:xfrm>
          <a:off x="0" y="0"/>
          <a:ext cx="0" cy="0"/>
          <a:chOff x="0" y="0"/>
          <a:chExt cx="0" cy="0"/>
        </a:xfrm>
      </p:grpSpPr>
      <p:sp>
        <p:nvSpPr>
          <p:cNvPr id="1014" name="Google Shape;1014;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5" name="Google Shape;1015;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6"/>
        <p:cNvGrpSpPr/>
        <p:nvPr/>
      </p:nvGrpSpPr>
      <p:grpSpPr>
        <a:xfrm>
          <a:off x="0" y="0"/>
          <a:ext cx="0" cy="0"/>
          <a:chOff x="0" y="0"/>
          <a:chExt cx="0" cy="0"/>
        </a:xfrm>
      </p:grpSpPr>
      <p:sp>
        <p:nvSpPr>
          <p:cNvPr id="1057" name="Google Shape;1057;g54ff9c4cb4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8" name="Google Shape;1058;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p:cNvGrpSpPr/>
        <p:nvPr/>
      </p:nvGrpSpPr>
      <p:grpSpPr>
        <a:xfrm>
          <a:off x="0" y="0"/>
          <a:ext cx="0" cy="0"/>
          <a:chOff x="0" y="0"/>
          <a:chExt cx="0" cy="0"/>
        </a:xfrm>
      </p:grpSpPr>
      <p:sp>
        <p:nvSpPr>
          <p:cNvPr id="1077" name="Google Shape;1077;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 name="Google Shape;1078;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3"/>
        <p:cNvGrpSpPr/>
        <p:nvPr/>
      </p:nvGrpSpPr>
      <p:grpSpPr>
        <a:xfrm>
          <a:off x="0" y="0"/>
          <a:ext cx="0" cy="0"/>
          <a:chOff x="0" y="0"/>
          <a:chExt cx="0" cy="0"/>
        </a:xfrm>
      </p:grpSpPr>
      <p:sp>
        <p:nvSpPr>
          <p:cNvPr id="1134" name="Google Shape;1134;g54dda1946d_4_2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5" name="Google Shape;1135;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9"/>
        <p:cNvGrpSpPr/>
        <p:nvPr/>
      </p:nvGrpSpPr>
      <p:grpSpPr>
        <a:xfrm>
          <a:off x="0" y="0"/>
          <a:ext cx="0" cy="0"/>
          <a:chOff x="0" y="0"/>
          <a:chExt cx="0" cy="0"/>
        </a:xfrm>
      </p:grpSpPr>
      <p:sp>
        <p:nvSpPr>
          <p:cNvPr id="1200" name="Google Shape;1200;gd5260bdd85_0_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1" name="Google Shape;1201;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1e2ee25a6c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1e2ee25a6c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54dda1946d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
        <p:cNvGrpSpPr/>
        <p:nvPr/>
      </p:nvGrpSpPr>
      <p:grpSpPr>
        <a:xfrm>
          <a:off x="0" y="0"/>
          <a:ext cx="0" cy="0"/>
          <a:chOff x="0" y="0"/>
          <a:chExt cx="0" cy="0"/>
        </a:xfrm>
      </p:grpSpPr>
      <p:sp>
        <p:nvSpPr>
          <p:cNvPr id="1237" name="Google Shape;1237;g54dda1946d_4_27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 name="Google Shape;1238;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9"/>
        <p:cNvGrpSpPr/>
        <p:nvPr/>
      </p:nvGrpSpPr>
      <p:grpSpPr>
        <a:xfrm>
          <a:off x="0" y="0"/>
          <a:ext cx="0" cy="0"/>
          <a:chOff x="0" y="0"/>
          <a:chExt cx="0" cy="0"/>
        </a:xfrm>
      </p:grpSpPr>
      <p:sp>
        <p:nvSpPr>
          <p:cNvPr id="1250" name="Google Shape;1250;g54dda1946d_4_27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1" name="Google Shape;1251;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3"/>
        <p:cNvGrpSpPr/>
        <p:nvPr/>
      </p:nvGrpSpPr>
      <p:grpSpPr>
        <a:xfrm>
          <a:off x="0" y="0"/>
          <a:ext cx="0" cy="0"/>
          <a:chOff x="0" y="0"/>
          <a:chExt cx="0" cy="0"/>
        </a:xfrm>
      </p:grpSpPr>
      <p:sp>
        <p:nvSpPr>
          <p:cNvPr id="1264" name="Google Shape;1264;g24637e2c377_0_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5" name="Google Shape;1265;g24637e2c377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2"/>
        <p:cNvGrpSpPr/>
        <p:nvPr/>
      </p:nvGrpSpPr>
      <p:grpSpPr>
        <a:xfrm>
          <a:off x="0" y="0"/>
          <a:ext cx="0" cy="0"/>
          <a:chOff x="0" y="0"/>
          <a:chExt cx="0" cy="0"/>
        </a:xfrm>
      </p:grpSpPr>
      <p:sp>
        <p:nvSpPr>
          <p:cNvPr id="1333" name="Google Shape;1333;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4" name="Google Shape;1334;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6"/>
        <p:cNvGrpSpPr/>
        <p:nvPr/>
      </p:nvGrpSpPr>
      <p:grpSpPr>
        <a:xfrm>
          <a:off x="0" y="0"/>
          <a:ext cx="0" cy="0"/>
          <a:chOff x="0" y="0"/>
          <a:chExt cx="0" cy="0"/>
        </a:xfrm>
      </p:grpSpPr>
      <p:sp>
        <p:nvSpPr>
          <p:cNvPr id="1367" name="Google Shape;1367;g24637e2c377_1_5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8" name="Google Shape;1368;g24637e2c377_1_5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8"/>
        <p:cNvGrpSpPr/>
        <p:nvPr/>
      </p:nvGrpSpPr>
      <p:grpSpPr>
        <a:xfrm>
          <a:off x="0" y="0"/>
          <a:ext cx="0" cy="0"/>
          <a:chOff x="0" y="0"/>
          <a:chExt cx="0" cy="0"/>
        </a:xfrm>
      </p:grpSpPr>
      <p:sp>
        <p:nvSpPr>
          <p:cNvPr id="1459" name="Google Shape;1459;g54dda1946d_4_2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0" name="Google Shape;1460;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4"/>
        <p:cNvGrpSpPr/>
        <p:nvPr/>
      </p:nvGrpSpPr>
      <p:grpSpPr>
        <a:xfrm>
          <a:off x="0" y="0"/>
          <a:ext cx="0" cy="0"/>
          <a:chOff x="0" y="0"/>
          <a:chExt cx="0" cy="0"/>
        </a:xfrm>
      </p:grpSpPr>
      <p:sp>
        <p:nvSpPr>
          <p:cNvPr id="1465" name="Google Shape;1465;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6" name="Google Shape;1466;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7"/>
        <p:cNvGrpSpPr/>
        <p:nvPr/>
      </p:nvGrpSpPr>
      <p:grpSpPr>
        <a:xfrm>
          <a:off x="0" y="0"/>
          <a:ext cx="0" cy="0"/>
          <a:chOff x="0" y="0"/>
          <a:chExt cx="0" cy="0"/>
        </a:xfrm>
      </p:grpSpPr>
      <p:sp>
        <p:nvSpPr>
          <p:cNvPr id="1488" name="Google Shape;1488;gd5260bdd85_0_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9" name="Google Shape;1489;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5"/>
        <p:cNvGrpSpPr/>
        <p:nvPr/>
      </p:nvGrpSpPr>
      <p:grpSpPr>
        <a:xfrm>
          <a:off x="0" y="0"/>
          <a:ext cx="0" cy="0"/>
          <a:chOff x="0" y="0"/>
          <a:chExt cx="0" cy="0"/>
        </a:xfrm>
      </p:grpSpPr>
      <p:sp>
        <p:nvSpPr>
          <p:cNvPr id="1506" name="Google Shape;1506;g24637e2c377_1_4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7" name="Google Shape;1507;g24637e2c377_1_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
        <p:cNvGrpSpPr/>
        <p:nvPr/>
      </p:nvGrpSpPr>
      <p:grpSpPr>
        <a:xfrm>
          <a:off x="0" y="0"/>
          <a:ext cx="0" cy="0"/>
          <a:chOff x="0" y="0"/>
          <a:chExt cx="0" cy="0"/>
        </a:xfrm>
      </p:grpSpPr>
      <p:sp>
        <p:nvSpPr>
          <p:cNvPr id="913" name="Google Shape;913;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4" name="Google Shape;914;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60485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1"/>
        <p:cNvGrpSpPr/>
        <p:nvPr/>
      </p:nvGrpSpPr>
      <p:grpSpPr>
        <a:xfrm>
          <a:off x="0" y="0"/>
          <a:ext cx="0" cy="0"/>
          <a:chOff x="0" y="0"/>
          <a:chExt cx="0" cy="0"/>
        </a:xfrm>
      </p:grpSpPr>
      <p:sp>
        <p:nvSpPr>
          <p:cNvPr id="1532" name="Google Shape;1532;gd5260bdd85_0_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3" name="Google Shape;1533;gd5260bdd8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5"/>
        <p:cNvGrpSpPr/>
        <p:nvPr/>
      </p:nvGrpSpPr>
      <p:grpSpPr>
        <a:xfrm>
          <a:off x="0" y="0"/>
          <a:ext cx="0" cy="0"/>
          <a:chOff x="0" y="0"/>
          <a:chExt cx="0" cy="0"/>
        </a:xfrm>
      </p:grpSpPr>
      <p:sp>
        <p:nvSpPr>
          <p:cNvPr id="1556" name="Google Shape;1556;g24637e2c377_1_4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7" name="Google Shape;1557;g24637e2c377_1_4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2"/>
        <p:cNvGrpSpPr/>
        <p:nvPr/>
      </p:nvGrpSpPr>
      <p:grpSpPr>
        <a:xfrm>
          <a:off x="0" y="0"/>
          <a:ext cx="0" cy="0"/>
          <a:chOff x="0" y="0"/>
          <a:chExt cx="0" cy="0"/>
        </a:xfrm>
      </p:grpSpPr>
      <p:sp>
        <p:nvSpPr>
          <p:cNvPr id="1563" name="Google Shape;1563;g24637e2c377_1_4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4" name="Google Shape;1564;g24637e2c377_1_4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9"/>
        <p:cNvGrpSpPr/>
        <p:nvPr/>
      </p:nvGrpSpPr>
      <p:grpSpPr>
        <a:xfrm>
          <a:off x="0" y="0"/>
          <a:ext cx="0" cy="0"/>
          <a:chOff x="0" y="0"/>
          <a:chExt cx="0" cy="0"/>
        </a:xfrm>
      </p:grpSpPr>
      <p:sp>
        <p:nvSpPr>
          <p:cNvPr id="1590" name="Google Shape;1590;g24637e2c377_1_4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1" name="Google Shape;1591;g24637e2c377_1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0"/>
        <p:cNvGrpSpPr/>
        <p:nvPr/>
      </p:nvGrpSpPr>
      <p:grpSpPr>
        <a:xfrm>
          <a:off x="0" y="0"/>
          <a:ext cx="0" cy="0"/>
          <a:chOff x="0" y="0"/>
          <a:chExt cx="0" cy="0"/>
        </a:xfrm>
      </p:grpSpPr>
      <p:sp>
        <p:nvSpPr>
          <p:cNvPr id="1611" name="Google Shape;1611;g24637e2c377_1_4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2" name="Google Shape;1612;g24637e2c377_1_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0"/>
        <p:cNvGrpSpPr/>
        <p:nvPr/>
      </p:nvGrpSpPr>
      <p:grpSpPr>
        <a:xfrm>
          <a:off x="0" y="0"/>
          <a:ext cx="0" cy="0"/>
          <a:chOff x="0" y="0"/>
          <a:chExt cx="0" cy="0"/>
        </a:xfrm>
      </p:grpSpPr>
      <p:sp>
        <p:nvSpPr>
          <p:cNvPr id="1621" name="Google Shape;1621;g24637e2c377_1_4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2" name="Google Shape;1622;g24637e2c377_1_4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8"/>
        <p:cNvGrpSpPr/>
        <p:nvPr/>
      </p:nvGrpSpPr>
      <p:grpSpPr>
        <a:xfrm>
          <a:off x="0" y="0"/>
          <a:ext cx="0" cy="0"/>
          <a:chOff x="0" y="0"/>
          <a:chExt cx="0" cy="0"/>
        </a:xfrm>
      </p:grpSpPr>
      <p:sp>
        <p:nvSpPr>
          <p:cNvPr id="1709" name="Google Shape;1709;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0" name="Google Shape;1710;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8"/>
        <p:cNvGrpSpPr/>
        <p:nvPr/>
      </p:nvGrpSpPr>
      <p:grpSpPr>
        <a:xfrm>
          <a:off x="0" y="0"/>
          <a:ext cx="0" cy="0"/>
          <a:chOff x="0" y="0"/>
          <a:chExt cx="0" cy="0"/>
        </a:xfrm>
      </p:grpSpPr>
      <p:sp>
        <p:nvSpPr>
          <p:cNvPr id="1759" name="Google Shape;1759;g2450ab1b535_0_8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0" name="Google Shape;1760;g2450ab1b535_0_8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2"/>
        <p:cNvGrpSpPr/>
        <p:nvPr/>
      </p:nvGrpSpPr>
      <p:grpSpPr>
        <a:xfrm>
          <a:off x="0" y="0"/>
          <a:ext cx="0" cy="0"/>
          <a:chOff x="0" y="0"/>
          <a:chExt cx="0" cy="0"/>
        </a:xfrm>
      </p:grpSpPr>
      <p:sp>
        <p:nvSpPr>
          <p:cNvPr id="2133" name="Google Shape;2133;gd44c0c1fca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4" name="Google Shape;2134;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7"/>
        <p:cNvGrpSpPr/>
        <p:nvPr/>
      </p:nvGrpSpPr>
      <p:grpSpPr>
        <a:xfrm>
          <a:off x="0" y="0"/>
          <a:ext cx="0" cy="0"/>
          <a:chOff x="0" y="0"/>
          <a:chExt cx="0" cy="0"/>
        </a:xfrm>
      </p:grpSpPr>
      <p:sp>
        <p:nvSpPr>
          <p:cNvPr id="2388" name="Google Shape;2388;g51b1a71d38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9" name="Google Shape;2389;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253111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4"/>
        <p:cNvGrpSpPr/>
        <p:nvPr/>
      </p:nvGrpSpPr>
      <p:grpSpPr>
        <a:xfrm>
          <a:off x="0" y="0"/>
          <a:ext cx="0" cy="0"/>
          <a:chOff x="0" y="0"/>
          <a:chExt cx="0" cy="0"/>
        </a:xfrm>
      </p:grpSpPr>
      <p:sp>
        <p:nvSpPr>
          <p:cNvPr id="2395" name="Google Shape;2395;g2450ab1b535_0_150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6" name="Google Shape;2396;g2450ab1b535_0_150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0"/>
        <p:cNvGrpSpPr/>
        <p:nvPr/>
      </p:nvGrpSpPr>
      <p:grpSpPr>
        <a:xfrm>
          <a:off x="0" y="0"/>
          <a:ext cx="0" cy="0"/>
          <a:chOff x="0" y="0"/>
          <a:chExt cx="0" cy="0"/>
        </a:xfrm>
      </p:grpSpPr>
      <p:sp>
        <p:nvSpPr>
          <p:cNvPr id="2401" name="Google Shape;2401;g2450ab1b535_0_150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2" name="Google Shape;2402;g2450ab1b535_0_150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6"/>
        <p:cNvGrpSpPr/>
        <p:nvPr/>
      </p:nvGrpSpPr>
      <p:grpSpPr>
        <a:xfrm>
          <a:off x="0" y="0"/>
          <a:ext cx="0" cy="0"/>
          <a:chOff x="0" y="0"/>
          <a:chExt cx="0" cy="0"/>
        </a:xfrm>
      </p:grpSpPr>
      <p:sp>
        <p:nvSpPr>
          <p:cNvPr id="2407" name="Google Shape;2407;g2450ab1b535_0_150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8" name="Google Shape;2408;g2450ab1b535_0_15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6"/>
        <p:cNvGrpSpPr/>
        <p:nvPr/>
      </p:nvGrpSpPr>
      <p:grpSpPr>
        <a:xfrm>
          <a:off x="0" y="0"/>
          <a:ext cx="0" cy="0"/>
          <a:chOff x="0" y="0"/>
          <a:chExt cx="0" cy="0"/>
        </a:xfrm>
      </p:grpSpPr>
      <p:sp>
        <p:nvSpPr>
          <p:cNvPr id="2427" name="Google Shape;2427;g2450ab1b535_0_150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8" name="Google Shape;2428;g2450ab1b535_0_150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2"/>
        <p:cNvGrpSpPr/>
        <p:nvPr/>
      </p:nvGrpSpPr>
      <p:grpSpPr>
        <a:xfrm>
          <a:off x="0" y="0"/>
          <a:ext cx="0" cy="0"/>
          <a:chOff x="0" y="0"/>
          <a:chExt cx="0" cy="0"/>
        </a:xfrm>
      </p:grpSpPr>
      <p:sp>
        <p:nvSpPr>
          <p:cNvPr id="2443" name="Google Shape;2443;g2450ab1b535_0_151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4" name="Google Shape;2444;g2450ab1b535_0_15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9"/>
        <p:cNvGrpSpPr/>
        <p:nvPr/>
      </p:nvGrpSpPr>
      <p:grpSpPr>
        <a:xfrm>
          <a:off x="0" y="0"/>
          <a:ext cx="0" cy="0"/>
          <a:chOff x="0" y="0"/>
          <a:chExt cx="0" cy="0"/>
        </a:xfrm>
      </p:grpSpPr>
      <p:sp>
        <p:nvSpPr>
          <p:cNvPr id="2780" name="Google Shape;2780;g2450ab1b535_0_154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1" name="Google Shape;2781;g2450ab1b535_0_15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3"/>
        <p:cNvGrpSpPr/>
        <p:nvPr/>
      </p:nvGrpSpPr>
      <p:grpSpPr>
        <a:xfrm>
          <a:off x="0" y="0"/>
          <a:ext cx="0" cy="0"/>
          <a:chOff x="0" y="0"/>
          <a:chExt cx="0" cy="0"/>
        </a:xfrm>
      </p:grpSpPr>
      <p:sp>
        <p:nvSpPr>
          <p:cNvPr id="8694" name="Google Shape;8694;g2450ab1b535_0_213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5" name="Google Shape;8695;g2450ab1b535_0_21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0"/>
        <p:cNvGrpSpPr/>
        <p:nvPr/>
      </p:nvGrpSpPr>
      <p:grpSpPr>
        <a:xfrm>
          <a:off x="0" y="0"/>
          <a:ext cx="0" cy="0"/>
          <a:chOff x="0" y="0"/>
          <a:chExt cx="0" cy="0"/>
        </a:xfrm>
      </p:grpSpPr>
      <p:sp>
        <p:nvSpPr>
          <p:cNvPr id="9121" name="Google Shape;9121;g2450ab1b535_0_217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2" name="Google Shape;9122;g2450ab1b535_0_217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83"/>
        <p:cNvGrpSpPr/>
        <p:nvPr/>
      </p:nvGrpSpPr>
      <p:grpSpPr>
        <a:xfrm>
          <a:off x="0" y="0"/>
          <a:ext cx="0" cy="0"/>
          <a:chOff x="0" y="0"/>
          <a:chExt cx="0" cy="0"/>
        </a:xfrm>
      </p:grpSpPr>
      <p:sp>
        <p:nvSpPr>
          <p:cNvPr id="9284" name="Google Shape;9284;g2450ab1b535_0_219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85" name="Google Shape;9285;g2450ab1b535_0_219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85"/>
        <p:cNvGrpSpPr/>
        <p:nvPr/>
      </p:nvGrpSpPr>
      <p:grpSpPr>
        <a:xfrm>
          <a:off x="0" y="0"/>
          <a:ext cx="0" cy="0"/>
          <a:chOff x="0" y="0"/>
          <a:chExt cx="0" cy="0"/>
        </a:xfrm>
      </p:grpSpPr>
      <p:sp>
        <p:nvSpPr>
          <p:cNvPr id="9686" name="Google Shape;9686;g2450ab1b535_0_223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7" name="Google Shape;9687;g2450ab1b535_0_22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Google Shape;869;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0" name="Google Shape;870;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419495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6"/>
        <p:cNvGrpSpPr/>
        <p:nvPr/>
      </p:nvGrpSpPr>
      <p:grpSpPr>
        <a:xfrm>
          <a:off x="0" y="0"/>
          <a:ext cx="0" cy="0"/>
          <a:chOff x="0" y="0"/>
          <a:chExt cx="0" cy="0"/>
        </a:xfrm>
      </p:grpSpPr>
      <p:sp>
        <p:nvSpPr>
          <p:cNvPr id="10057" name="Google Shape;10057;g2450ab1b535_0_227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58" name="Google Shape;10058;g2450ab1b535_0_227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45"/>
        <p:cNvGrpSpPr/>
        <p:nvPr/>
      </p:nvGrpSpPr>
      <p:grpSpPr>
        <a:xfrm>
          <a:off x="0" y="0"/>
          <a:ext cx="0" cy="0"/>
          <a:chOff x="0" y="0"/>
          <a:chExt cx="0" cy="0"/>
        </a:xfrm>
      </p:grpSpPr>
      <p:sp>
        <p:nvSpPr>
          <p:cNvPr id="10446" name="Google Shape;10446;g2450ab1b535_0_23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7" name="Google Shape;10447;g2450ab1b535_0_23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76"/>
        <p:cNvGrpSpPr/>
        <p:nvPr/>
      </p:nvGrpSpPr>
      <p:grpSpPr>
        <a:xfrm>
          <a:off x="0" y="0"/>
          <a:ext cx="0" cy="0"/>
          <a:chOff x="0" y="0"/>
          <a:chExt cx="0" cy="0"/>
        </a:xfrm>
      </p:grpSpPr>
      <p:sp>
        <p:nvSpPr>
          <p:cNvPr id="10877" name="Google Shape;10877;g2450ab1b535_0_235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78" name="Google Shape;10878;g2450ab1b535_0_23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69"/>
        <p:cNvGrpSpPr/>
        <p:nvPr/>
      </p:nvGrpSpPr>
      <p:grpSpPr>
        <a:xfrm>
          <a:off x="0" y="0"/>
          <a:ext cx="0" cy="0"/>
          <a:chOff x="0" y="0"/>
          <a:chExt cx="0" cy="0"/>
        </a:xfrm>
      </p:grpSpPr>
      <p:sp>
        <p:nvSpPr>
          <p:cNvPr id="11670" name="Google Shape;11670;g2450ab1b535_0_243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71" name="Google Shape;11671;g2450ab1b535_0_24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0"/>
        <p:cNvGrpSpPr/>
        <p:nvPr/>
      </p:nvGrpSpPr>
      <p:grpSpPr>
        <a:xfrm>
          <a:off x="0" y="0"/>
          <a:ext cx="0" cy="0"/>
          <a:chOff x="0" y="0"/>
          <a:chExt cx="0" cy="0"/>
        </a:xfrm>
      </p:grpSpPr>
      <p:sp>
        <p:nvSpPr>
          <p:cNvPr id="12411" name="Google Shape;12411;g2450ab1b535_0_250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12" name="Google Shape;12412;g2450ab1b535_0_250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3"/>
        <p:cNvGrpSpPr/>
        <p:nvPr/>
      </p:nvGrpSpPr>
      <p:grpSpPr>
        <a:xfrm>
          <a:off x="0" y="0"/>
          <a:ext cx="0" cy="0"/>
          <a:chOff x="0" y="0"/>
          <a:chExt cx="0" cy="0"/>
        </a:xfrm>
      </p:grpSpPr>
      <p:sp>
        <p:nvSpPr>
          <p:cNvPr id="13104" name="Google Shape;13104;g2450ab1b535_0_257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05" name="Google Shape;13105;g2450ab1b535_0_25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05"/>
        <p:cNvGrpSpPr/>
        <p:nvPr/>
      </p:nvGrpSpPr>
      <p:grpSpPr>
        <a:xfrm>
          <a:off x="0" y="0"/>
          <a:ext cx="0" cy="0"/>
          <a:chOff x="0" y="0"/>
          <a:chExt cx="0" cy="0"/>
        </a:xfrm>
      </p:grpSpPr>
      <p:sp>
        <p:nvSpPr>
          <p:cNvPr id="13406" name="Google Shape;13406;g2450ab1b535_0_260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07" name="Google Shape;13407;g2450ab1b535_0_260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45"/>
        <p:cNvGrpSpPr/>
        <p:nvPr/>
      </p:nvGrpSpPr>
      <p:grpSpPr>
        <a:xfrm>
          <a:off x="0" y="0"/>
          <a:ext cx="0" cy="0"/>
          <a:chOff x="0" y="0"/>
          <a:chExt cx="0" cy="0"/>
        </a:xfrm>
      </p:grpSpPr>
      <p:sp>
        <p:nvSpPr>
          <p:cNvPr id="14046" name="Google Shape;14046;g2450ab1b535_0_287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47" name="Google Shape;14047;g2450ab1b535_0_287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1e2ee25a6c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1e2ee25a6c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69589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97448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1e2ee25a6c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1e2ee25a6c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22998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22250" y="1114275"/>
            <a:ext cx="3878100" cy="2404200"/>
          </a:xfrm>
          <a:prstGeom prst="rect">
            <a:avLst/>
          </a:prstGeom>
          <a:noFill/>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1122250" y="3553425"/>
            <a:ext cx="3878100" cy="475800"/>
          </a:xfrm>
          <a:prstGeom prst="rect">
            <a:avLst/>
          </a:prstGeom>
          <a:noFill/>
        </p:spPr>
        <p:txBody>
          <a:bodyPr spcFirstLastPara="1" wrap="square" lIns="91425" tIns="91425" rIns="91425" bIns="91425" anchor="t" anchorCtr="0">
            <a:noAutofit/>
          </a:bodyPr>
          <a:lstStyle>
            <a:lvl1pPr lvl="0">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559307" y="466282"/>
            <a:ext cx="307826" cy="240251"/>
            <a:chOff x="5008200" y="3598800"/>
            <a:chExt cx="163650" cy="127725"/>
          </a:xfrm>
        </p:grpSpPr>
        <p:sp>
          <p:nvSpPr>
            <p:cNvPr id="12" name="Google Shape;12;p2"/>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rot="-775326">
            <a:off x="-1496243" y="3514252"/>
            <a:ext cx="3284400" cy="2520413"/>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527801" y="-455796"/>
            <a:ext cx="2546887" cy="2017578"/>
          </a:xfrm>
          <a:custGeom>
            <a:avLst/>
            <a:gdLst/>
            <a:ahLst/>
            <a:cxnLst/>
            <a:rect l="l" t="t" r="r" b="b"/>
            <a:pathLst>
              <a:path w="12048" h="9544" extrusionOk="0">
                <a:moveTo>
                  <a:pt x="4745" y="0"/>
                </a:moveTo>
                <a:cubicBezTo>
                  <a:pt x="3335" y="0"/>
                  <a:pt x="2030" y="354"/>
                  <a:pt x="1278" y="1095"/>
                </a:cubicBezTo>
                <a:cubicBezTo>
                  <a:pt x="1" y="2351"/>
                  <a:pt x="287" y="3681"/>
                  <a:pt x="1703" y="3915"/>
                </a:cubicBezTo>
                <a:cubicBezTo>
                  <a:pt x="3129" y="4150"/>
                  <a:pt x="5119" y="4320"/>
                  <a:pt x="5183" y="6352"/>
                </a:cubicBezTo>
                <a:cubicBezTo>
                  <a:pt x="5238" y="8126"/>
                  <a:pt x="5238" y="9543"/>
                  <a:pt x="6990" y="9543"/>
                </a:cubicBezTo>
                <a:cubicBezTo>
                  <a:pt x="7246" y="9543"/>
                  <a:pt x="7539" y="9513"/>
                  <a:pt x="7875" y="9449"/>
                </a:cubicBezTo>
                <a:cubicBezTo>
                  <a:pt x="10302" y="8981"/>
                  <a:pt x="12047" y="5235"/>
                  <a:pt x="10461" y="2542"/>
                </a:cubicBezTo>
                <a:cubicBezTo>
                  <a:pt x="9482" y="891"/>
                  <a:pt x="6982" y="0"/>
                  <a:pt x="4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38"/>
        <p:cNvGrpSpPr/>
        <p:nvPr/>
      </p:nvGrpSpPr>
      <p:grpSpPr>
        <a:xfrm>
          <a:off x="0" y="0"/>
          <a:ext cx="0" cy="0"/>
          <a:chOff x="0" y="0"/>
          <a:chExt cx="0" cy="0"/>
        </a:xfrm>
      </p:grpSpPr>
      <p:sp>
        <p:nvSpPr>
          <p:cNvPr id="139" name="Google Shape;139;p11"/>
          <p:cNvSpPr txBox="1">
            <a:spLocks noGrp="1"/>
          </p:cNvSpPr>
          <p:nvPr>
            <p:ph type="title" hasCustomPrompt="1"/>
          </p:nvPr>
        </p:nvSpPr>
        <p:spPr>
          <a:xfrm>
            <a:off x="1284000" y="1604925"/>
            <a:ext cx="6576000" cy="12540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40" name="Google Shape;140;p11"/>
          <p:cNvSpPr txBox="1">
            <a:spLocks noGrp="1"/>
          </p:cNvSpPr>
          <p:nvPr>
            <p:ph type="subTitle" idx="1"/>
          </p:nvPr>
        </p:nvSpPr>
        <p:spPr>
          <a:xfrm>
            <a:off x="1284000" y="3041474"/>
            <a:ext cx="6576000" cy="49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41" name="Google Shape;141;p11"/>
          <p:cNvSpPr/>
          <p:nvPr/>
        </p:nvSpPr>
        <p:spPr>
          <a:xfrm rot="9807318">
            <a:off x="7083760" y="-1201328"/>
            <a:ext cx="3878065" cy="2976019"/>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7370329">
            <a:off x="-1935283" y="-1658859"/>
            <a:ext cx="3878087" cy="2976016"/>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033209">
            <a:off x="7524489" y="3639947"/>
            <a:ext cx="3878086" cy="2976021"/>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 name="Google Shape;144;p11"/>
          <p:cNvGrpSpPr/>
          <p:nvPr/>
        </p:nvGrpSpPr>
        <p:grpSpPr>
          <a:xfrm rot="4284960">
            <a:off x="478608" y="4210290"/>
            <a:ext cx="468868" cy="522006"/>
            <a:chOff x="5981675" y="3981625"/>
            <a:chExt cx="665001" cy="740400"/>
          </a:xfrm>
        </p:grpSpPr>
        <p:sp>
          <p:nvSpPr>
            <p:cNvPr id="145" name="Google Shape;145;p11"/>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 name="Google Shape;151;p11"/>
          <p:cNvGrpSpPr/>
          <p:nvPr/>
        </p:nvGrpSpPr>
        <p:grpSpPr>
          <a:xfrm>
            <a:off x="8023919" y="685245"/>
            <a:ext cx="307826" cy="240251"/>
            <a:chOff x="5008200" y="3598800"/>
            <a:chExt cx="163650" cy="127725"/>
          </a:xfrm>
        </p:grpSpPr>
        <p:sp>
          <p:nvSpPr>
            <p:cNvPr id="152" name="Google Shape;152;p11"/>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5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57"/>
        <p:cNvGrpSpPr/>
        <p:nvPr/>
      </p:nvGrpSpPr>
      <p:grpSpPr>
        <a:xfrm>
          <a:off x="0" y="0"/>
          <a:ext cx="0" cy="0"/>
          <a:chOff x="0" y="0"/>
          <a:chExt cx="0" cy="0"/>
        </a:xfrm>
      </p:grpSpPr>
      <p:sp>
        <p:nvSpPr>
          <p:cNvPr id="158" name="Google Shape;15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9" name="Google Shape;159;p13"/>
          <p:cNvSpPr txBox="1">
            <a:spLocks noGrp="1"/>
          </p:cNvSpPr>
          <p:nvPr>
            <p:ph type="subTitle" idx="1"/>
          </p:nvPr>
        </p:nvSpPr>
        <p:spPr>
          <a:xfrm>
            <a:off x="991125" y="2231505"/>
            <a:ext cx="2991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0" name="Google Shape;160;p13"/>
          <p:cNvSpPr txBox="1">
            <a:spLocks noGrp="1"/>
          </p:cNvSpPr>
          <p:nvPr>
            <p:ph type="subTitle" idx="2"/>
          </p:nvPr>
        </p:nvSpPr>
        <p:spPr>
          <a:xfrm>
            <a:off x="991125" y="4018575"/>
            <a:ext cx="2991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1" name="Google Shape;161;p13"/>
          <p:cNvSpPr txBox="1">
            <a:spLocks noGrp="1"/>
          </p:cNvSpPr>
          <p:nvPr>
            <p:ph type="subTitle" idx="3"/>
          </p:nvPr>
        </p:nvSpPr>
        <p:spPr>
          <a:xfrm>
            <a:off x="5438875" y="2231505"/>
            <a:ext cx="2991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2" name="Google Shape;162;p13"/>
          <p:cNvSpPr txBox="1">
            <a:spLocks noGrp="1"/>
          </p:cNvSpPr>
          <p:nvPr>
            <p:ph type="subTitle" idx="4"/>
          </p:nvPr>
        </p:nvSpPr>
        <p:spPr>
          <a:xfrm>
            <a:off x="5438875" y="4018575"/>
            <a:ext cx="2991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 name="Google Shape;163;p13"/>
          <p:cNvSpPr txBox="1">
            <a:spLocks noGrp="1"/>
          </p:cNvSpPr>
          <p:nvPr>
            <p:ph type="title" idx="5" hasCustomPrompt="1"/>
          </p:nvPr>
        </p:nvSpPr>
        <p:spPr>
          <a:xfrm>
            <a:off x="991121" y="150673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4" name="Google Shape;164;p13"/>
          <p:cNvSpPr txBox="1">
            <a:spLocks noGrp="1"/>
          </p:cNvSpPr>
          <p:nvPr>
            <p:ph type="title" idx="6" hasCustomPrompt="1"/>
          </p:nvPr>
        </p:nvSpPr>
        <p:spPr>
          <a:xfrm>
            <a:off x="991121" y="3293216"/>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5" name="Google Shape;165;p13"/>
          <p:cNvSpPr txBox="1">
            <a:spLocks noGrp="1"/>
          </p:cNvSpPr>
          <p:nvPr>
            <p:ph type="title" idx="7" hasCustomPrompt="1"/>
          </p:nvPr>
        </p:nvSpPr>
        <p:spPr>
          <a:xfrm>
            <a:off x="5438874" y="150673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6" name="Google Shape;166;p13"/>
          <p:cNvSpPr txBox="1">
            <a:spLocks noGrp="1"/>
          </p:cNvSpPr>
          <p:nvPr>
            <p:ph type="title" idx="8" hasCustomPrompt="1"/>
          </p:nvPr>
        </p:nvSpPr>
        <p:spPr>
          <a:xfrm>
            <a:off x="5438874" y="3293216"/>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7" name="Google Shape;167;p13"/>
          <p:cNvSpPr txBox="1">
            <a:spLocks noGrp="1"/>
          </p:cNvSpPr>
          <p:nvPr>
            <p:ph type="subTitle" idx="9"/>
          </p:nvPr>
        </p:nvSpPr>
        <p:spPr>
          <a:xfrm>
            <a:off x="991125" y="1843875"/>
            <a:ext cx="29919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b="1">
                <a:solidFill>
                  <a:schemeClr val="dk1"/>
                </a:solidFill>
                <a:latin typeface="Anek Bangla"/>
                <a:ea typeface="Anek Bangla"/>
                <a:cs typeface="Anek Bangla"/>
                <a:sym typeface="Anek Bangla"/>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8" name="Google Shape;168;p13"/>
          <p:cNvSpPr txBox="1">
            <a:spLocks noGrp="1"/>
          </p:cNvSpPr>
          <p:nvPr>
            <p:ph type="subTitle" idx="13"/>
          </p:nvPr>
        </p:nvSpPr>
        <p:spPr>
          <a:xfrm>
            <a:off x="5438875" y="1843875"/>
            <a:ext cx="29919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b="1">
                <a:solidFill>
                  <a:schemeClr val="dk1"/>
                </a:solidFill>
                <a:latin typeface="Anek Bangla"/>
                <a:ea typeface="Anek Bangla"/>
                <a:cs typeface="Anek Bangla"/>
                <a:sym typeface="Anek Bangla"/>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9" name="Google Shape;169;p13"/>
          <p:cNvSpPr txBox="1">
            <a:spLocks noGrp="1"/>
          </p:cNvSpPr>
          <p:nvPr>
            <p:ph type="subTitle" idx="14"/>
          </p:nvPr>
        </p:nvSpPr>
        <p:spPr>
          <a:xfrm>
            <a:off x="991125" y="3630426"/>
            <a:ext cx="29919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b="1">
                <a:solidFill>
                  <a:schemeClr val="dk1"/>
                </a:solidFill>
                <a:latin typeface="Anek Bangla"/>
                <a:ea typeface="Anek Bangla"/>
                <a:cs typeface="Anek Bangla"/>
                <a:sym typeface="Anek Bangla"/>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0" name="Google Shape;170;p13"/>
          <p:cNvSpPr txBox="1">
            <a:spLocks noGrp="1"/>
          </p:cNvSpPr>
          <p:nvPr>
            <p:ph type="subTitle" idx="15"/>
          </p:nvPr>
        </p:nvSpPr>
        <p:spPr>
          <a:xfrm>
            <a:off x="5438875" y="3630426"/>
            <a:ext cx="2991900" cy="48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b="1">
                <a:solidFill>
                  <a:schemeClr val="dk1"/>
                </a:solidFill>
                <a:latin typeface="Anek Bangla"/>
                <a:ea typeface="Anek Bangla"/>
                <a:cs typeface="Anek Bangla"/>
                <a:sym typeface="Anek Bangla"/>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1" name="Google Shape;171;p13"/>
          <p:cNvSpPr/>
          <p:nvPr/>
        </p:nvSpPr>
        <p:spPr>
          <a:xfrm rot="5195618">
            <a:off x="7218351" y="3859389"/>
            <a:ext cx="3034952" cy="2404206"/>
          </a:xfrm>
          <a:custGeom>
            <a:avLst/>
            <a:gdLst/>
            <a:ahLst/>
            <a:cxnLst/>
            <a:rect l="l" t="t" r="r" b="b"/>
            <a:pathLst>
              <a:path w="12048" h="9544" extrusionOk="0">
                <a:moveTo>
                  <a:pt x="4745" y="0"/>
                </a:moveTo>
                <a:cubicBezTo>
                  <a:pt x="3335" y="0"/>
                  <a:pt x="2030" y="354"/>
                  <a:pt x="1278" y="1095"/>
                </a:cubicBezTo>
                <a:cubicBezTo>
                  <a:pt x="1" y="2351"/>
                  <a:pt x="287" y="3681"/>
                  <a:pt x="1703" y="3915"/>
                </a:cubicBezTo>
                <a:cubicBezTo>
                  <a:pt x="3129" y="4150"/>
                  <a:pt x="5119" y="4320"/>
                  <a:pt x="5183" y="6352"/>
                </a:cubicBezTo>
                <a:cubicBezTo>
                  <a:pt x="5238" y="8126"/>
                  <a:pt x="5238" y="9543"/>
                  <a:pt x="6990" y="9543"/>
                </a:cubicBezTo>
                <a:cubicBezTo>
                  <a:pt x="7246" y="9543"/>
                  <a:pt x="7539" y="9513"/>
                  <a:pt x="7875" y="9449"/>
                </a:cubicBezTo>
                <a:cubicBezTo>
                  <a:pt x="10302" y="8981"/>
                  <a:pt x="12047" y="5235"/>
                  <a:pt x="10461" y="2542"/>
                </a:cubicBezTo>
                <a:cubicBezTo>
                  <a:pt x="9482" y="891"/>
                  <a:pt x="6982" y="0"/>
                  <a:pt x="4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3"/>
          <p:cNvSpPr/>
          <p:nvPr/>
        </p:nvSpPr>
        <p:spPr>
          <a:xfrm rot="5195618">
            <a:off x="-1614974" y="-1863561"/>
            <a:ext cx="3034952" cy="2404206"/>
          </a:xfrm>
          <a:custGeom>
            <a:avLst/>
            <a:gdLst/>
            <a:ahLst/>
            <a:cxnLst/>
            <a:rect l="l" t="t" r="r" b="b"/>
            <a:pathLst>
              <a:path w="12048" h="9544" extrusionOk="0">
                <a:moveTo>
                  <a:pt x="4745" y="0"/>
                </a:moveTo>
                <a:cubicBezTo>
                  <a:pt x="3335" y="0"/>
                  <a:pt x="2030" y="354"/>
                  <a:pt x="1278" y="1095"/>
                </a:cubicBezTo>
                <a:cubicBezTo>
                  <a:pt x="1" y="2351"/>
                  <a:pt x="287" y="3681"/>
                  <a:pt x="1703" y="3915"/>
                </a:cubicBezTo>
                <a:cubicBezTo>
                  <a:pt x="3129" y="4150"/>
                  <a:pt x="5119" y="4320"/>
                  <a:pt x="5183" y="6352"/>
                </a:cubicBezTo>
                <a:cubicBezTo>
                  <a:pt x="5238" y="8126"/>
                  <a:pt x="5238" y="9543"/>
                  <a:pt x="6990" y="9543"/>
                </a:cubicBezTo>
                <a:cubicBezTo>
                  <a:pt x="7246" y="9543"/>
                  <a:pt x="7539" y="9513"/>
                  <a:pt x="7875" y="9449"/>
                </a:cubicBezTo>
                <a:cubicBezTo>
                  <a:pt x="10302" y="8981"/>
                  <a:pt x="12047" y="5235"/>
                  <a:pt x="10461" y="2542"/>
                </a:cubicBezTo>
                <a:cubicBezTo>
                  <a:pt x="9482" y="891"/>
                  <a:pt x="6982" y="0"/>
                  <a:pt x="47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 name="Google Shape;173;p13"/>
          <p:cNvGrpSpPr/>
          <p:nvPr/>
        </p:nvGrpSpPr>
        <p:grpSpPr>
          <a:xfrm>
            <a:off x="8276850" y="354537"/>
            <a:ext cx="307829" cy="342731"/>
            <a:chOff x="5981675" y="3981625"/>
            <a:chExt cx="665001" cy="740400"/>
          </a:xfrm>
        </p:grpSpPr>
        <p:sp>
          <p:nvSpPr>
            <p:cNvPr id="174" name="Google Shape;174;p13"/>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3"/>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3"/>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3"/>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3"/>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 name="Google Shape;180;p13"/>
          <p:cNvGrpSpPr/>
          <p:nvPr/>
        </p:nvGrpSpPr>
        <p:grpSpPr>
          <a:xfrm rot="-4409862">
            <a:off x="277889" y="4483874"/>
            <a:ext cx="307823" cy="240248"/>
            <a:chOff x="5008200" y="3598800"/>
            <a:chExt cx="163650" cy="127725"/>
          </a:xfrm>
        </p:grpSpPr>
        <p:sp>
          <p:nvSpPr>
            <p:cNvPr id="181" name="Google Shape;181;p13"/>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3"/>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3"/>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185;p13"/>
          <p:cNvGrpSpPr/>
          <p:nvPr/>
        </p:nvGrpSpPr>
        <p:grpSpPr>
          <a:xfrm rot="-1533822">
            <a:off x="8369098" y="1001185"/>
            <a:ext cx="490318" cy="538798"/>
            <a:chOff x="5531525" y="3884625"/>
            <a:chExt cx="204050" cy="224225"/>
          </a:xfrm>
        </p:grpSpPr>
        <p:sp>
          <p:nvSpPr>
            <p:cNvPr id="186" name="Google Shape;186;p13"/>
            <p:cNvSpPr/>
            <p:nvPr/>
          </p:nvSpPr>
          <p:spPr>
            <a:xfrm>
              <a:off x="5531775" y="3884625"/>
              <a:ext cx="203800" cy="224225"/>
            </a:xfrm>
            <a:custGeom>
              <a:avLst/>
              <a:gdLst/>
              <a:ahLst/>
              <a:cxnLst/>
              <a:rect l="l" t="t" r="r" b="b"/>
              <a:pathLst>
                <a:path w="8152" h="8969" extrusionOk="0">
                  <a:moveTo>
                    <a:pt x="1660" y="285"/>
                  </a:moveTo>
                  <a:lnTo>
                    <a:pt x="7897" y="4818"/>
                  </a:lnTo>
                  <a:lnTo>
                    <a:pt x="5439" y="8756"/>
                  </a:lnTo>
                  <a:lnTo>
                    <a:pt x="224" y="7830"/>
                  </a:lnTo>
                  <a:lnTo>
                    <a:pt x="1660" y="285"/>
                  </a:lnTo>
                  <a:close/>
                  <a:moveTo>
                    <a:pt x="1594" y="1"/>
                  </a:moveTo>
                  <a:cubicBezTo>
                    <a:pt x="1581" y="1"/>
                    <a:pt x="1568" y="4"/>
                    <a:pt x="1554" y="8"/>
                  </a:cubicBezTo>
                  <a:cubicBezTo>
                    <a:pt x="1523" y="19"/>
                    <a:pt x="1501" y="51"/>
                    <a:pt x="1490" y="82"/>
                  </a:cubicBezTo>
                  <a:lnTo>
                    <a:pt x="11" y="7893"/>
                  </a:lnTo>
                  <a:cubicBezTo>
                    <a:pt x="0" y="7915"/>
                    <a:pt x="11" y="7947"/>
                    <a:pt x="22" y="7968"/>
                  </a:cubicBezTo>
                  <a:cubicBezTo>
                    <a:pt x="43" y="7990"/>
                    <a:pt x="64" y="8011"/>
                    <a:pt x="85" y="8011"/>
                  </a:cubicBezTo>
                  <a:lnTo>
                    <a:pt x="5481" y="8969"/>
                  </a:lnTo>
                  <a:lnTo>
                    <a:pt x="5491" y="8969"/>
                  </a:lnTo>
                  <a:cubicBezTo>
                    <a:pt x="5534" y="8969"/>
                    <a:pt x="5566" y="8947"/>
                    <a:pt x="5577" y="8915"/>
                  </a:cubicBezTo>
                  <a:lnTo>
                    <a:pt x="8120" y="4840"/>
                  </a:lnTo>
                  <a:cubicBezTo>
                    <a:pt x="8152" y="4797"/>
                    <a:pt x="8142" y="4744"/>
                    <a:pt x="8088" y="4712"/>
                  </a:cubicBezTo>
                  <a:lnTo>
                    <a:pt x="1650" y="19"/>
                  </a:lnTo>
                  <a:cubicBezTo>
                    <a:pt x="1631" y="6"/>
                    <a:pt x="161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3"/>
            <p:cNvSpPr/>
            <p:nvPr/>
          </p:nvSpPr>
          <p:spPr>
            <a:xfrm>
              <a:off x="5531525" y="4001875"/>
              <a:ext cx="203800" cy="83025"/>
            </a:xfrm>
            <a:custGeom>
              <a:avLst/>
              <a:gdLst/>
              <a:ahLst/>
              <a:cxnLst/>
              <a:rect l="l" t="t" r="r" b="b"/>
              <a:pathLst>
                <a:path w="8152" h="3321" extrusionOk="0">
                  <a:moveTo>
                    <a:pt x="8034" y="1"/>
                  </a:moveTo>
                  <a:lnTo>
                    <a:pt x="3746" y="160"/>
                  </a:lnTo>
                  <a:cubicBezTo>
                    <a:pt x="3725" y="160"/>
                    <a:pt x="3703" y="171"/>
                    <a:pt x="3682" y="181"/>
                  </a:cubicBezTo>
                  <a:lnTo>
                    <a:pt x="53" y="3140"/>
                  </a:lnTo>
                  <a:cubicBezTo>
                    <a:pt x="10" y="3172"/>
                    <a:pt x="0" y="3236"/>
                    <a:pt x="43" y="3289"/>
                  </a:cubicBezTo>
                  <a:cubicBezTo>
                    <a:pt x="53" y="3310"/>
                    <a:pt x="85" y="3321"/>
                    <a:pt x="117" y="3321"/>
                  </a:cubicBezTo>
                  <a:cubicBezTo>
                    <a:pt x="138" y="3321"/>
                    <a:pt x="159" y="3310"/>
                    <a:pt x="181" y="3300"/>
                  </a:cubicBezTo>
                  <a:lnTo>
                    <a:pt x="3789" y="373"/>
                  </a:lnTo>
                  <a:lnTo>
                    <a:pt x="8045" y="202"/>
                  </a:lnTo>
                  <a:cubicBezTo>
                    <a:pt x="8109" y="202"/>
                    <a:pt x="8152" y="150"/>
                    <a:pt x="8141" y="96"/>
                  </a:cubicBezTo>
                  <a:cubicBezTo>
                    <a:pt x="8141" y="43"/>
                    <a:pt x="8098" y="1"/>
                    <a:pt x="8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3"/>
            <p:cNvSpPr/>
            <p:nvPr/>
          </p:nvSpPr>
          <p:spPr>
            <a:xfrm>
              <a:off x="5568475" y="3884625"/>
              <a:ext cx="9075" cy="12450"/>
            </a:xfrm>
            <a:custGeom>
              <a:avLst/>
              <a:gdLst/>
              <a:ahLst/>
              <a:cxnLst/>
              <a:rect l="l" t="t" r="r" b="b"/>
              <a:pathLst>
                <a:path w="363" h="498" extrusionOk="0">
                  <a:moveTo>
                    <a:pt x="122" y="0"/>
                  </a:moveTo>
                  <a:cubicBezTo>
                    <a:pt x="109" y="0"/>
                    <a:pt x="97" y="3"/>
                    <a:pt x="86" y="8"/>
                  </a:cubicBezTo>
                  <a:cubicBezTo>
                    <a:pt x="33" y="40"/>
                    <a:pt x="1" y="93"/>
                    <a:pt x="33" y="146"/>
                  </a:cubicBezTo>
                  <a:lnTo>
                    <a:pt x="161" y="434"/>
                  </a:lnTo>
                  <a:cubicBezTo>
                    <a:pt x="171" y="477"/>
                    <a:pt x="214" y="498"/>
                    <a:pt x="246" y="498"/>
                  </a:cubicBezTo>
                  <a:cubicBezTo>
                    <a:pt x="267" y="498"/>
                    <a:pt x="278" y="487"/>
                    <a:pt x="289" y="487"/>
                  </a:cubicBezTo>
                  <a:cubicBezTo>
                    <a:pt x="341" y="465"/>
                    <a:pt x="363" y="402"/>
                    <a:pt x="341" y="349"/>
                  </a:cubicBezTo>
                  <a:lnTo>
                    <a:pt x="214" y="61"/>
                  </a:lnTo>
                  <a:cubicBezTo>
                    <a:pt x="198" y="22"/>
                    <a:pt x="159"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3"/>
            <p:cNvSpPr/>
            <p:nvPr/>
          </p:nvSpPr>
          <p:spPr>
            <a:xfrm>
              <a:off x="5577800" y="3905400"/>
              <a:ext cx="84900" cy="182700"/>
            </a:xfrm>
            <a:custGeom>
              <a:avLst/>
              <a:gdLst/>
              <a:ahLst/>
              <a:cxnLst/>
              <a:rect l="l" t="t" r="r" b="b"/>
              <a:pathLst>
                <a:path w="3396" h="7308" extrusionOk="0">
                  <a:moveTo>
                    <a:pt x="111" y="1"/>
                  </a:moveTo>
                  <a:cubicBezTo>
                    <a:pt x="99" y="1"/>
                    <a:pt x="87" y="3"/>
                    <a:pt x="75" y="7"/>
                  </a:cubicBezTo>
                  <a:cubicBezTo>
                    <a:pt x="22" y="39"/>
                    <a:pt x="1" y="93"/>
                    <a:pt x="22" y="145"/>
                  </a:cubicBezTo>
                  <a:lnTo>
                    <a:pt x="266" y="699"/>
                  </a:lnTo>
                  <a:cubicBezTo>
                    <a:pt x="288" y="731"/>
                    <a:pt x="320" y="752"/>
                    <a:pt x="363" y="752"/>
                  </a:cubicBezTo>
                  <a:cubicBezTo>
                    <a:pt x="373" y="752"/>
                    <a:pt x="394" y="752"/>
                    <a:pt x="405" y="741"/>
                  </a:cubicBezTo>
                  <a:cubicBezTo>
                    <a:pt x="458" y="720"/>
                    <a:pt x="479" y="667"/>
                    <a:pt x="458" y="614"/>
                  </a:cubicBezTo>
                  <a:lnTo>
                    <a:pt x="214" y="60"/>
                  </a:lnTo>
                  <a:cubicBezTo>
                    <a:pt x="197" y="27"/>
                    <a:pt x="155" y="1"/>
                    <a:pt x="111" y="1"/>
                  </a:cubicBezTo>
                  <a:close/>
                  <a:moveTo>
                    <a:pt x="607" y="1095"/>
                  </a:moveTo>
                  <a:cubicBezTo>
                    <a:pt x="593" y="1095"/>
                    <a:pt x="578" y="1098"/>
                    <a:pt x="564" y="1103"/>
                  </a:cubicBezTo>
                  <a:cubicBezTo>
                    <a:pt x="512" y="1124"/>
                    <a:pt x="490" y="1188"/>
                    <a:pt x="512" y="1242"/>
                  </a:cubicBezTo>
                  <a:lnTo>
                    <a:pt x="756" y="1784"/>
                  </a:lnTo>
                  <a:cubicBezTo>
                    <a:pt x="777" y="1827"/>
                    <a:pt x="810" y="1848"/>
                    <a:pt x="852" y="1848"/>
                  </a:cubicBezTo>
                  <a:cubicBezTo>
                    <a:pt x="862" y="1848"/>
                    <a:pt x="884" y="1848"/>
                    <a:pt x="895" y="1838"/>
                  </a:cubicBezTo>
                  <a:cubicBezTo>
                    <a:pt x="947" y="1816"/>
                    <a:pt x="969" y="1753"/>
                    <a:pt x="947" y="1699"/>
                  </a:cubicBezTo>
                  <a:lnTo>
                    <a:pt x="703" y="1157"/>
                  </a:lnTo>
                  <a:cubicBezTo>
                    <a:pt x="687" y="1117"/>
                    <a:pt x="648" y="1095"/>
                    <a:pt x="607" y="1095"/>
                  </a:cubicBezTo>
                  <a:close/>
                  <a:moveTo>
                    <a:pt x="1098" y="2187"/>
                  </a:moveTo>
                  <a:cubicBezTo>
                    <a:pt x="1083" y="2187"/>
                    <a:pt x="1069" y="2191"/>
                    <a:pt x="1054" y="2200"/>
                  </a:cubicBezTo>
                  <a:cubicBezTo>
                    <a:pt x="1001" y="2221"/>
                    <a:pt x="980" y="2285"/>
                    <a:pt x="1001" y="2327"/>
                  </a:cubicBezTo>
                  <a:lnTo>
                    <a:pt x="1245" y="2881"/>
                  </a:lnTo>
                  <a:cubicBezTo>
                    <a:pt x="1256" y="2912"/>
                    <a:pt x="1299" y="2933"/>
                    <a:pt x="1342" y="2933"/>
                  </a:cubicBezTo>
                  <a:lnTo>
                    <a:pt x="1384" y="2933"/>
                  </a:lnTo>
                  <a:cubicBezTo>
                    <a:pt x="1427" y="2902"/>
                    <a:pt x="1458" y="2848"/>
                    <a:pt x="1427" y="2796"/>
                  </a:cubicBezTo>
                  <a:lnTo>
                    <a:pt x="1193" y="2252"/>
                  </a:lnTo>
                  <a:cubicBezTo>
                    <a:pt x="1169" y="2214"/>
                    <a:pt x="1135" y="2187"/>
                    <a:pt x="1098" y="2187"/>
                  </a:cubicBezTo>
                  <a:close/>
                  <a:moveTo>
                    <a:pt x="1575" y="3277"/>
                  </a:moveTo>
                  <a:cubicBezTo>
                    <a:pt x="1561" y="3277"/>
                    <a:pt x="1547" y="3280"/>
                    <a:pt x="1533" y="3285"/>
                  </a:cubicBezTo>
                  <a:cubicBezTo>
                    <a:pt x="1491" y="3306"/>
                    <a:pt x="1458" y="3370"/>
                    <a:pt x="1491" y="3423"/>
                  </a:cubicBezTo>
                  <a:lnTo>
                    <a:pt x="1725" y="3966"/>
                  </a:lnTo>
                  <a:cubicBezTo>
                    <a:pt x="1746" y="4009"/>
                    <a:pt x="1789" y="4030"/>
                    <a:pt x="1820" y="4030"/>
                  </a:cubicBezTo>
                  <a:cubicBezTo>
                    <a:pt x="1841" y="4030"/>
                    <a:pt x="1852" y="4030"/>
                    <a:pt x="1863" y="4019"/>
                  </a:cubicBezTo>
                  <a:cubicBezTo>
                    <a:pt x="1916" y="3998"/>
                    <a:pt x="1938" y="3934"/>
                    <a:pt x="1916" y="3881"/>
                  </a:cubicBezTo>
                  <a:lnTo>
                    <a:pt x="1671" y="3338"/>
                  </a:lnTo>
                  <a:cubicBezTo>
                    <a:pt x="1655" y="3299"/>
                    <a:pt x="1616" y="3277"/>
                    <a:pt x="1575" y="3277"/>
                  </a:cubicBezTo>
                  <a:close/>
                  <a:moveTo>
                    <a:pt x="2065" y="4373"/>
                  </a:moveTo>
                  <a:cubicBezTo>
                    <a:pt x="2051" y="4373"/>
                    <a:pt x="2036" y="4375"/>
                    <a:pt x="2023" y="4381"/>
                  </a:cubicBezTo>
                  <a:cubicBezTo>
                    <a:pt x="1969" y="4402"/>
                    <a:pt x="1948" y="4466"/>
                    <a:pt x="1969" y="4520"/>
                  </a:cubicBezTo>
                  <a:lnTo>
                    <a:pt x="2214" y="5062"/>
                  </a:lnTo>
                  <a:cubicBezTo>
                    <a:pt x="2236" y="5094"/>
                    <a:pt x="2267" y="5126"/>
                    <a:pt x="2310" y="5126"/>
                  </a:cubicBezTo>
                  <a:cubicBezTo>
                    <a:pt x="2321" y="5126"/>
                    <a:pt x="2342" y="5115"/>
                    <a:pt x="2352" y="5115"/>
                  </a:cubicBezTo>
                  <a:cubicBezTo>
                    <a:pt x="2406" y="5094"/>
                    <a:pt x="2427" y="5030"/>
                    <a:pt x="2406" y="4977"/>
                  </a:cubicBezTo>
                  <a:lnTo>
                    <a:pt x="2161" y="4434"/>
                  </a:lnTo>
                  <a:cubicBezTo>
                    <a:pt x="2145" y="4395"/>
                    <a:pt x="2106" y="4373"/>
                    <a:pt x="2065" y="4373"/>
                  </a:cubicBezTo>
                  <a:close/>
                  <a:moveTo>
                    <a:pt x="2554" y="5458"/>
                  </a:moveTo>
                  <a:cubicBezTo>
                    <a:pt x="2540" y="5458"/>
                    <a:pt x="2526" y="5461"/>
                    <a:pt x="2512" y="5466"/>
                  </a:cubicBezTo>
                  <a:cubicBezTo>
                    <a:pt x="2459" y="5499"/>
                    <a:pt x="2437" y="5551"/>
                    <a:pt x="2459" y="5605"/>
                  </a:cubicBezTo>
                  <a:lnTo>
                    <a:pt x="2704" y="6147"/>
                  </a:lnTo>
                  <a:cubicBezTo>
                    <a:pt x="2714" y="6190"/>
                    <a:pt x="2757" y="6211"/>
                    <a:pt x="2799" y="6211"/>
                  </a:cubicBezTo>
                  <a:cubicBezTo>
                    <a:pt x="2810" y="6211"/>
                    <a:pt x="2820" y="6211"/>
                    <a:pt x="2842" y="6201"/>
                  </a:cubicBezTo>
                  <a:cubicBezTo>
                    <a:pt x="2895" y="6180"/>
                    <a:pt x="2917" y="6116"/>
                    <a:pt x="2895" y="6073"/>
                  </a:cubicBezTo>
                  <a:lnTo>
                    <a:pt x="2650" y="5520"/>
                  </a:lnTo>
                  <a:cubicBezTo>
                    <a:pt x="2634" y="5480"/>
                    <a:pt x="2595" y="5458"/>
                    <a:pt x="2554" y="5458"/>
                  </a:cubicBezTo>
                  <a:close/>
                  <a:moveTo>
                    <a:pt x="3042" y="6555"/>
                  </a:moveTo>
                  <a:cubicBezTo>
                    <a:pt x="3029" y="6555"/>
                    <a:pt x="3015" y="6557"/>
                    <a:pt x="3002" y="6563"/>
                  </a:cubicBezTo>
                  <a:cubicBezTo>
                    <a:pt x="2948" y="6584"/>
                    <a:pt x="2927" y="6648"/>
                    <a:pt x="2948" y="6701"/>
                  </a:cubicBezTo>
                  <a:lnTo>
                    <a:pt x="3193" y="7244"/>
                  </a:lnTo>
                  <a:cubicBezTo>
                    <a:pt x="3204" y="7286"/>
                    <a:pt x="3246" y="7308"/>
                    <a:pt x="3278" y="7308"/>
                  </a:cubicBezTo>
                  <a:cubicBezTo>
                    <a:pt x="3300" y="7308"/>
                    <a:pt x="3310" y="7308"/>
                    <a:pt x="3321" y="7297"/>
                  </a:cubicBezTo>
                  <a:cubicBezTo>
                    <a:pt x="3374" y="7275"/>
                    <a:pt x="3395" y="7211"/>
                    <a:pt x="3374" y="7159"/>
                  </a:cubicBezTo>
                  <a:lnTo>
                    <a:pt x="3129" y="6616"/>
                  </a:lnTo>
                  <a:cubicBezTo>
                    <a:pt x="3114" y="6576"/>
                    <a:pt x="3080" y="6555"/>
                    <a:pt x="3042" y="65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3"/>
            <p:cNvSpPr/>
            <p:nvPr/>
          </p:nvSpPr>
          <p:spPr>
            <a:xfrm>
              <a:off x="5662950" y="4096525"/>
              <a:ext cx="9050" cy="12325"/>
            </a:xfrm>
            <a:custGeom>
              <a:avLst/>
              <a:gdLst/>
              <a:ahLst/>
              <a:cxnLst/>
              <a:rect l="l" t="t" r="r" b="b"/>
              <a:pathLst>
                <a:path w="362" h="493" extrusionOk="0">
                  <a:moveTo>
                    <a:pt x="121" y="1"/>
                  </a:moveTo>
                  <a:cubicBezTo>
                    <a:pt x="105" y="1"/>
                    <a:pt x="89" y="5"/>
                    <a:pt x="74" y="13"/>
                  </a:cubicBezTo>
                  <a:cubicBezTo>
                    <a:pt x="21" y="35"/>
                    <a:pt x="0" y="88"/>
                    <a:pt x="21" y="141"/>
                  </a:cubicBezTo>
                  <a:lnTo>
                    <a:pt x="149" y="429"/>
                  </a:lnTo>
                  <a:cubicBezTo>
                    <a:pt x="170" y="471"/>
                    <a:pt x="213" y="493"/>
                    <a:pt x="244" y="493"/>
                  </a:cubicBezTo>
                  <a:cubicBezTo>
                    <a:pt x="266" y="493"/>
                    <a:pt x="277" y="493"/>
                    <a:pt x="287" y="482"/>
                  </a:cubicBezTo>
                  <a:cubicBezTo>
                    <a:pt x="341" y="460"/>
                    <a:pt x="362" y="397"/>
                    <a:pt x="341" y="344"/>
                  </a:cubicBezTo>
                  <a:lnTo>
                    <a:pt x="213" y="56"/>
                  </a:lnTo>
                  <a:cubicBezTo>
                    <a:pt x="198" y="25"/>
                    <a:pt x="161" y="1"/>
                    <a:pt x="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91"/>
        <p:cNvGrpSpPr/>
        <p:nvPr/>
      </p:nvGrpSpPr>
      <p:grpSpPr>
        <a:xfrm>
          <a:off x="0" y="0"/>
          <a:ext cx="0" cy="0"/>
          <a:chOff x="0" y="0"/>
          <a:chExt cx="0" cy="0"/>
        </a:xfrm>
      </p:grpSpPr>
      <p:sp>
        <p:nvSpPr>
          <p:cNvPr id="192" name="Google Shape;192;p14"/>
          <p:cNvSpPr txBox="1">
            <a:spLocks noGrp="1"/>
          </p:cNvSpPr>
          <p:nvPr>
            <p:ph type="title"/>
          </p:nvPr>
        </p:nvSpPr>
        <p:spPr>
          <a:xfrm>
            <a:off x="2645875" y="3269469"/>
            <a:ext cx="5378400" cy="661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2200">
                <a:latin typeface="Anek Bangla SemiBold"/>
                <a:ea typeface="Anek Bangla SemiBold"/>
                <a:cs typeface="Anek Bangla SemiBold"/>
                <a:sym typeface="Anek Bangla SemiBold"/>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93" name="Google Shape;193;p14"/>
          <p:cNvSpPr txBox="1">
            <a:spLocks noGrp="1"/>
          </p:cNvSpPr>
          <p:nvPr>
            <p:ph type="subTitle" idx="1"/>
          </p:nvPr>
        </p:nvSpPr>
        <p:spPr>
          <a:xfrm>
            <a:off x="1333050" y="1295594"/>
            <a:ext cx="6691200" cy="1863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194" name="Google Shape;194;p14"/>
          <p:cNvGrpSpPr/>
          <p:nvPr/>
        </p:nvGrpSpPr>
        <p:grpSpPr>
          <a:xfrm>
            <a:off x="8198858" y="4188887"/>
            <a:ext cx="463838" cy="516429"/>
            <a:chOff x="5981675" y="3981625"/>
            <a:chExt cx="665001" cy="740400"/>
          </a:xfrm>
        </p:grpSpPr>
        <p:sp>
          <p:nvSpPr>
            <p:cNvPr id="195" name="Google Shape;195;p14"/>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 name="Google Shape;201;p14"/>
          <p:cNvGrpSpPr/>
          <p:nvPr/>
        </p:nvGrpSpPr>
        <p:grpSpPr>
          <a:xfrm>
            <a:off x="8024244" y="661095"/>
            <a:ext cx="307826" cy="240251"/>
            <a:chOff x="5008200" y="3598800"/>
            <a:chExt cx="163650" cy="127725"/>
          </a:xfrm>
        </p:grpSpPr>
        <p:sp>
          <p:nvSpPr>
            <p:cNvPr id="202" name="Google Shape;202;p14"/>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4"/>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4"/>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4"/>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 name="Google Shape;206;p14"/>
          <p:cNvSpPr/>
          <p:nvPr/>
        </p:nvSpPr>
        <p:spPr>
          <a:xfrm rot="10800000">
            <a:off x="-1547400" y="4188876"/>
            <a:ext cx="3284400" cy="2520415"/>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p:cNvSpPr/>
          <p:nvPr/>
        </p:nvSpPr>
        <p:spPr>
          <a:xfrm>
            <a:off x="7604249" y="-625050"/>
            <a:ext cx="2546887" cy="2017578"/>
          </a:xfrm>
          <a:custGeom>
            <a:avLst/>
            <a:gdLst/>
            <a:ahLst/>
            <a:cxnLst/>
            <a:rect l="l" t="t" r="r" b="b"/>
            <a:pathLst>
              <a:path w="12048" h="9544" extrusionOk="0">
                <a:moveTo>
                  <a:pt x="4745" y="0"/>
                </a:moveTo>
                <a:cubicBezTo>
                  <a:pt x="3335" y="0"/>
                  <a:pt x="2030" y="354"/>
                  <a:pt x="1278" y="1095"/>
                </a:cubicBezTo>
                <a:cubicBezTo>
                  <a:pt x="1" y="2351"/>
                  <a:pt x="287" y="3681"/>
                  <a:pt x="1703" y="3915"/>
                </a:cubicBezTo>
                <a:cubicBezTo>
                  <a:pt x="3129" y="4150"/>
                  <a:pt x="5119" y="4320"/>
                  <a:pt x="5183" y="6352"/>
                </a:cubicBezTo>
                <a:cubicBezTo>
                  <a:pt x="5238" y="8126"/>
                  <a:pt x="5238" y="9543"/>
                  <a:pt x="6990" y="9543"/>
                </a:cubicBezTo>
                <a:cubicBezTo>
                  <a:pt x="7246" y="9543"/>
                  <a:pt x="7539" y="9513"/>
                  <a:pt x="7875" y="9449"/>
                </a:cubicBezTo>
                <a:cubicBezTo>
                  <a:pt x="10302" y="8981"/>
                  <a:pt x="12047" y="5235"/>
                  <a:pt x="10461" y="2542"/>
                </a:cubicBezTo>
                <a:cubicBezTo>
                  <a:pt x="9482" y="891"/>
                  <a:pt x="6982" y="0"/>
                  <a:pt x="47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p:cNvSpPr/>
          <p:nvPr/>
        </p:nvSpPr>
        <p:spPr>
          <a:xfrm flipH="1">
            <a:off x="559317" y="2767751"/>
            <a:ext cx="307820" cy="349472"/>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p:cNvSpPr/>
          <p:nvPr/>
        </p:nvSpPr>
        <p:spPr>
          <a:xfrm rot="10800000">
            <a:off x="559325" y="-2043924"/>
            <a:ext cx="3284400" cy="2520415"/>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210"/>
        <p:cNvGrpSpPr/>
        <p:nvPr/>
      </p:nvGrpSpPr>
      <p:grpSpPr>
        <a:xfrm>
          <a:off x="0" y="0"/>
          <a:ext cx="0" cy="0"/>
          <a:chOff x="0" y="0"/>
          <a:chExt cx="0" cy="0"/>
        </a:xfrm>
      </p:grpSpPr>
      <p:sp>
        <p:nvSpPr>
          <p:cNvPr id="211" name="Google Shape;211;p15"/>
          <p:cNvSpPr txBox="1">
            <a:spLocks noGrp="1"/>
          </p:cNvSpPr>
          <p:nvPr>
            <p:ph type="title"/>
          </p:nvPr>
        </p:nvSpPr>
        <p:spPr>
          <a:xfrm>
            <a:off x="1122250" y="1191857"/>
            <a:ext cx="3519600" cy="17949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2" name="Google Shape;212;p15"/>
          <p:cNvSpPr txBox="1">
            <a:spLocks noGrp="1"/>
          </p:cNvSpPr>
          <p:nvPr>
            <p:ph type="subTitle" idx="1"/>
          </p:nvPr>
        </p:nvSpPr>
        <p:spPr>
          <a:xfrm>
            <a:off x="1122250" y="2986543"/>
            <a:ext cx="3519600" cy="965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3" name="Google Shape;213;p15"/>
          <p:cNvSpPr>
            <a:spLocks noGrp="1"/>
          </p:cNvSpPr>
          <p:nvPr>
            <p:ph type="pic" idx="2"/>
          </p:nvPr>
        </p:nvSpPr>
        <p:spPr>
          <a:xfrm>
            <a:off x="5021600" y="1090200"/>
            <a:ext cx="2963100" cy="2963100"/>
          </a:xfrm>
          <a:prstGeom prst="ellipse">
            <a:avLst/>
          </a:prstGeom>
          <a:noFill/>
          <a:ln>
            <a:noFill/>
          </a:ln>
        </p:spPr>
      </p:sp>
      <p:sp>
        <p:nvSpPr>
          <p:cNvPr id="214" name="Google Shape;214;p15"/>
          <p:cNvSpPr/>
          <p:nvPr/>
        </p:nvSpPr>
        <p:spPr>
          <a:xfrm rot="10800000">
            <a:off x="-1425800" y="4371276"/>
            <a:ext cx="3284400" cy="2520415"/>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5"/>
          <p:cNvSpPr/>
          <p:nvPr/>
        </p:nvSpPr>
        <p:spPr>
          <a:xfrm rot="10800000">
            <a:off x="-1588900" y="-1780199"/>
            <a:ext cx="3284400" cy="2520415"/>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216"/>
        <p:cNvGrpSpPr/>
        <p:nvPr/>
      </p:nvGrpSpPr>
      <p:grpSpPr>
        <a:xfrm>
          <a:off x="0" y="0"/>
          <a:ext cx="0" cy="0"/>
          <a:chOff x="0" y="0"/>
          <a:chExt cx="0" cy="0"/>
        </a:xfrm>
      </p:grpSpPr>
      <p:sp>
        <p:nvSpPr>
          <p:cNvPr id="217" name="Google Shape;217;p16"/>
          <p:cNvSpPr txBox="1">
            <a:spLocks noGrp="1"/>
          </p:cNvSpPr>
          <p:nvPr>
            <p:ph type="title"/>
          </p:nvPr>
        </p:nvSpPr>
        <p:spPr>
          <a:xfrm>
            <a:off x="1122250" y="1508550"/>
            <a:ext cx="2661300" cy="10632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8" name="Google Shape;218;p16"/>
          <p:cNvSpPr txBox="1">
            <a:spLocks noGrp="1"/>
          </p:cNvSpPr>
          <p:nvPr>
            <p:ph type="subTitle" idx="1"/>
          </p:nvPr>
        </p:nvSpPr>
        <p:spPr>
          <a:xfrm>
            <a:off x="1122250" y="2571750"/>
            <a:ext cx="2661300" cy="106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19" name="Google Shape;219;p16"/>
          <p:cNvGrpSpPr/>
          <p:nvPr/>
        </p:nvGrpSpPr>
        <p:grpSpPr>
          <a:xfrm rot="4284960">
            <a:off x="478795" y="4343003"/>
            <a:ext cx="468868" cy="522006"/>
            <a:chOff x="5981675" y="3981625"/>
            <a:chExt cx="665001" cy="740400"/>
          </a:xfrm>
        </p:grpSpPr>
        <p:sp>
          <p:nvSpPr>
            <p:cNvPr id="220" name="Google Shape;220;p16"/>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6"/>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6"/>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6"/>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6"/>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16"/>
          <p:cNvGrpSpPr/>
          <p:nvPr/>
        </p:nvGrpSpPr>
        <p:grpSpPr>
          <a:xfrm>
            <a:off x="8276857" y="419370"/>
            <a:ext cx="307826" cy="240251"/>
            <a:chOff x="5008200" y="3598800"/>
            <a:chExt cx="163650" cy="127725"/>
          </a:xfrm>
        </p:grpSpPr>
        <p:sp>
          <p:nvSpPr>
            <p:cNvPr id="227" name="Google Shape;227;p16"/>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6"/>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6"/>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6"/>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 name="Google Shape;231;p16"/>
          <p:cNvSpPr/>
          <p:nvPr/>
        </p:nvSpPr>
        <p:spPr>
          <a:xfrm rot="6062594">
            <a:off x="7157338" y="3893129"/>
            <a:ext cx="2546880" cy="2017576"/>
          </a:xfrm>
          <a:custGeom>
            <a:avLst/>
            <a:gdLst/>
            <a:ahLst/>
            <a:cxnLst/>
            <a:rect l="l" t="t" r="r" b="b"/>
            <a:pathLst>
              <a:path w="12048" h="9544" extrusionOk="0">
                <a:moveTo>
                  <a:pt x="4745" y="0"/>
                </a:moveTo>
                <a:cubicBezTo>
                  <a:pt x="3335" y="0"/>
                  <a:pt x="2030" y="354"/>
                  <a:pt x="1278" y="1095"/>
                </a:cubicBezTo>
                <a:cubicBezTo>
                  <a:pt x="1" y="2351"/>
                  <a:pt x="287" y="3681"/>
                  <a:pt x="1703" y="3915"/>
                </a:cubicBezTo>
                <a:cubicBezTo>
                  <a:pt x="3129" y="4150"/>
                  <a:pt x="5119" y="4320"/>
                  <a:pt x="5183" y="6352"/>
                </a:cubicBezTo>
                <a:cubicBezTo>
                  <a:pt x="5238" y="8126"/>
                  <a:pt x="5238" y="9543"/>
                  <a:pt x="6990" y="9543"/>
                </a:cubicBezTo>
                <a:cubicBezTo>
                  <a:pt x="7246" y="9543"/>
                  <a:pt x="7539" y="9513"/>
                  <a:pt x="7875" y="9449"/>
                </a:cubicBezTo>
                <a:cubicBezTo>
                  <a:pt x="10302" y="8981"/>
                  <a:pt x="12047" y="5235"/>
                  <a:pt x="10461" y="2542"/>
                </a:cubicBezTo>
                <a:cubicBezTo>
                  <a:pt x="9482" y="891"/>
                  <a:pt x="6982" y="0"/>
                  <a:pt x="4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6"/>
          <p:cNvSpPr/>
          <p:nvPr/>
        </p:nvSpPr>
        <p:spPr>
          <a:xfrm rot="5400000">
            <a:off x="-1163300" y="-1151974"/>
            <a:ext cx="3284400" cy="2520415"/>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233"/>
        <p:cNvGrpSpPr/>
        <p:nvPr/>
      </p:nvGrpSpPr>
      <p:grpSpPr>
        <a:xfrm>
          <a:off x="0" y="0"/>
          <a:ext cx="0" cy="0"/>
          <a:chOff x="0" y="0"/>
          <a:chExt cx="0" cy="0"/>
        </a:xfrm>
      </p:grpSpPr>
      <p:sp>
        <p:nvSpPr>
          <p:cNvPr id="234" name="Google Shape;234;p17"/>
          <p:cNvSpPr txBox="1">
            <a:spLocks noGrp="1"/>
          </p:cNvSpPr>
          <p:nvPr>
            <p:ph type="title"/>
          </p:nvPr>
        </p:nvSpPr>
        <p:spPr>
          <a:xfrm>
            <a:off x="5362800" y="1501200"/>
            <a:ext cx="2661300" cy="1060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5" name="Google Shape;235;p17"/>
          <p:cNvSpPr txBox="1">
            <a:spLocks noGrp="1"/>
          </p:cNvSpPr>
          <p:nvPr>
            <p:ph type="subTitle" idx="1"/>
          </p:nvPr>
        </p:nvSpPr>
        <p:spPr>
          <a:xfrm>
            <a:off x="5362974" y="2562000"/>
            <a:ext cx="2661300" cy="1080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6" name="Google Shape;236;p17"/>
          <p:cNvSpPr/>
          <p:nvPr/>
        </p:nvSpPr>
        <p:spPr>
          <a:xfrm rot="-377309">
            <a:off x="7441061" y="-630427"/>
            <a:ext cx="2546880" cy="2017594"/>
          </a:xfrm>
          <a:custGeom>
            <a:avLst/>
            <a:gdLst/>
            <a:ahLst/>
            <a:cxnLst/>
            <a:rect l="l" t="t" r="r" b="b"/>
            <a:pathLst>
              <a:path w="12048" h="9544" extrusionOk="0">
                <a:moveTo>
                  <a:pt x="4745" y="0"/>
                </a:moveTo>
                <a:cubicBezTo>
                  <a:pt x="3335" y="0"/>
                  <a:pt x="2030" y="354"/>
                  <a:pt x="1278" y="1095"/>
                </a:cubicBezTo>
                <a:cubicBezTo>
                  <a:pt x="1" y="2351"/>
                  <a:pt x="287" y="3681"/>
                  <a:pt x="1703" y="3915"/>
                </a:cubicBezTo>
                <a:cubicBezTo>
                  <a:pt x="3129" y="4150"/>
                  <a:pt x="5119" y="4320"/>
                  <a:pt x="5183" y="6352"/>
                </a:cubicBezTo>
                <a:cubicBezTo>
                  <a:pt x="5238" y="8126"/>
                  <a:pt x="5238" y="9543"/>
                  <a:pt x="6990" y="9543"/>
                </a:cubicBezTo>
                <a:cubicBezTo>
                  <a:pt x="7246" y="9543"/>
                  <a:pt x="7539" y="9513"/>
                  <a:pt x="7875" y="9449"/>
                </a:cubicBezTo>
                <a:cubicBezTo>
                  <a:pt x="10302" y="8981"/>
                  <a:pt x="12047" y="5235"/>
                  <a:pt x="10461" y="2542"/>
                </a:cubicBezTo>
                <a:cubicBezTo>
                  <a:pt x="9482" y="891"/>
                  <a:pt x="6982" y="0"/>
                  <a:pt x="47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7"/>
          <p:cNvSpPr/>
          <p:nvPr/>
        </p:nvSpPr>
        <p:spPr>
          <a:xfrm rot="-9990115">
            <a:off x="-1877190" y="3990809"/>
            <a:ext cx="3284386" cy="2520402"/>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 name="Google Shape;238;p17"/>
          <p:cNvGrpSpPr/>
          <p:nvPr/>
        </p:nvGrpSpPr>
        <p:grpSpPr>
          <a:xfrm>
            <a:off x="8242471" y="4345787"/>
            <a:ext cx="463838" cy="516429"/>
            <a:chOff x="5981675" y="3981625"/>
            <a:chExt cx="665001" cy="740400"/>
          </a:xfrm>
        </p:grpSpPr>
        <p:sp>
          <p:nvSpPr>
            <p:cNvPr id="239" name="Google Shape;239;p17"/>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7"/>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7"/>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7"/>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7"/>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7"/>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 name="Google Shape;245;p17"/>
          <p:cNvGrpSpPr/>
          <p:nvPr/>
        </p:nvGrpSpPr>
        <p:grpSpPr>
          <a:xfrm rot="-2292872">
            <a:off x="405391" y="419592"/>
            <a:ext cx="307825" cy="240250"/>
            <a:chOff x="5008200" y="3598800"/>
            <a:chExt cx="163650" cy="127725"/>
          </a:xfrm>
        </p:grpSpPr>
        <p:sp>
          <p:nvSpPr>
            <p:cNvPr id="246" name="Google Shape;246;p17"/>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7"/>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7"/>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7"/>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4_2">
    <p:spTree>
      <p:nvGrpSpPr>
        <p:cNvPr id="1" name="Shape 250"/>
        <p:cNvGrpSpPr/>
        <p:nvPr/>
      </p:nvGrpSpPr>
      <p:grpSpPr>
        <a:xfrm>
          <a:off x="0" y="0"/>
          <a:ext cx="0" cy="0"/>
          <a:chOff x="0" y="0"/>
          <a:chExt cx="0" cy="0"/>
        </a:xfrm>
      </p:grpSpPr>
      <p:sp>
        <p:nvSpPr>
          <p:cNvPr id="251" name="Google Shape;251;p18"/>
          <p:cNvSpPr txBox="1">
            <a:spLocks noGrp="1"/>
          </p:cNvSpPr>
          <p:nvPr>
            <p:ph type="title"/>
          </p:nvPr>
        </p:nvSpPr>
        <p:spPr>
          <a:xfrm>
            <a:off x="1122250" y="1508550"/>
            <a:ext cx="2661300" cy="10632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2" name="Google Shape;252;p18"/>
          <p:cNvSpPr txBox="1">
            <a:spLocks noGrp="1"/>
          </p:cNvSpPr>
          <p:nvPr>
            <p:ph type="subTitle" idx="1"/>
          </p:nvPr>
        </p:nvSpPr>
        <p:spPr>
          <a:xfrm>
            <a:off x="1122250" y="2571750"/>
            <a:ext cx="2661300" cy="106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3" name="Google Shape;253;p18"/>
          <p:cNvSpPr/>
          <p:nvPr/>
        </p:nvSpPr>
        <p:spPr>
          <a:xfrm rot="-6062594" flipH="1">
            <a:off x="-592113" y="3893129"/>
            <a:ext cx="2546880" cy="2017576"/>
          </a:xfrm>
          <a:custGeom>
            <a:avLst/>
            <a:gdLst/>
            <a:ahLst/>
            <a:cxnLst/>
            <a:rect l="l" t="t" r="r" b="b"/>
            <a:pathLst>
              <a:path w="12048" h="9544" extrusionOk="0">
                <a:moveTo>
                  <a:pt x="4745" y="0"/>
                </a:moveTo>
                <a:cubicBezTo>
                  <a:pt x="3335" y="0"/>
                  <a:pt x="2030" y="354"/>
                  <a:pt x="1278" y="1095"/>
                </a:cubicBezTo>
                <a:cubicBezTo>
                  <a:pt x="1" y="2351"/>
                  <a:pt x="287" y="3681"/>
                  <a:pt x="1703" y="3915"/>
                </a:cubicBezTo>
                <a:cubicBezTo>
                  <a:pt x="3129" y="4150"/>
                  <a:pt x="5119" y="4320"/>
                  <a:pt x="5183" y="6352"/>
                </a:cubicBezTo>
                <a:cubicBezTo>
                  <a:pt x="5238" y="8126"/>
                  <a:pt x="5238" y="9543"/>
                  <a:pt x="6990" y="9543"/>
                </a:cubicBezTo>
                <a:cubicBezTo>
                  <a:pt x="7246" y="9543"/>
                  <a:pt x="7539" y="9513"/>
                  <a:pt x="7875" y="9449"/>
                </a:cubicBezTo>
                <a:cubicBezTo>
                  <a:pt x="10302" y="8981"/>
                  <a:pt x="12047" y="5235"/>
                  <a:pt x="10461" y="2542"/>
                </a:cubicBezTo>
                <a:cubicBezTo>
                  <a:pt x="9482" y="891"/>
                  <a:pt x="6982" y="0"/>
                  <a:pt x="47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8"/>
          <p:cNvSpPr/>
          <p:nvPr/>
        </p:nvSpPr>
        <p:spPr>
          <a:xfrm rot="-4891440" flipH="1">
            <a:off x="7055124" y="-1165176"/>
            <a:ext cx="3284391" cy="2520407"/>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 name="Google Shape;255;p18"/>
          <p:cNvGrpSpPr/>
          <p:nvPr/>
        </p:nvGrpSpPr>
        <p:grpSpPr>
          <a:xfrm>
            <a:off x="8242471" y="4345787"/>
            <a:ext cx="463838" cy="516429"/>
            <a:chOff x="5981675" y="3981625"/>
            <a:chExt cx="665001" cy="740400"/>
          </a:xfrm>
        </p:grpSpPr>
        <p:sp>
          <p:nvSpPr>
            <p:cNvPr id="256" name="Google Shape;256;p18"/>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8"/>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8"/>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8"/>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8"/>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8"/>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 name="Google Shape;262;p18"/>
          <p:cNvGrpSpPr/>
          <p:nvPr/>
        </p:nvGrpSpPr>
        <p:grpSpPr>
          <a:xfrm>
            <a:off x="8543394" y="3793020"/>
            <a:ext cx="307826" cy="240251"/>
            <a:chOff x="5008200" y="3598800"/>
            <a:chExt cx="163650" cy="127725"/>
          </a:xfrm>
        </p:grpSpPr>
        <p:sp>
          <p:nvSpPr>
            <p:cNvPr id="263" name="Google Shape;263;p18"/>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8"/>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8"/>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8"/>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67;p18"/>
          <p:cNvGrpSpPr/>
          <p:nvPr/>
        </p:nvGrpSpPr>
        <p:grpSpPr>
          <a:xfrm>
            <a:off x="386669" y="213798"/>
            <a:ext cx="653103" cy="651415"/>
            <a:chOff x="5280375" y="3528325"/>
            <a:chExt cx="309425" cy="308625"/>
          </a:xfrm>
        </p:grpSpPr>
        <p:sp>
          <p:nvSpPr>
            <p:cNvPr id="268" name="Google Shape;268;p18"/>
            <p:cNvSpPr/>
            <p:nvPr/>
          </p:nvSpPr>
          <p:spPr>
            <a:xfrm>
              <a:off x="5330650" y="3556850"/>
              <a:ext cx="211000" cy="247125"/>
            </a:xfrm>
            <a:custGeom>
              <a:avLst/>
              <a:gdLst/>
              <a:ahLst/>
              <a:cxnLst/>
              <a:rect l="l" t="t" r="r" b="b"/>
              <a:pathLst>
                <a:path w="8440" h="9885" extrusionOk="0">
                  <a:moveTo>
                    <a:pt x="862" y="179"/>
                  </a:moveTo>
                  <a:cubicBezTo>
                    <a:pt x="1235" y="179"/>
                    <a:pt x="1799" y="434"/>
                    <a:pt x="2469" y="913"/>
                  </a:cubicBezTo>
                  <a:cubicBezTo>
                    <a:pt x="3427" y="1594"/>
                    <a:pt x="4502" y="2669"/>
                    <a:pt x="5502" y="3925"/>
                  </a:cubicBezTo>
                  <a:cubicBezTo>
                    <a:pt x="6503" y="5180"/>
                    <a:pt x="7300" y="6468"/>
                    <a:pt x="7758" y="7564"/>
                  </a:cubicBezTo>
                  <a:cubicBezTo>
                    <a:pt x="8184" y="8607"/>
                    <a:pt x="8248" y="9352"/>
                    <a:pt x="7929" y="9607"/>
                  </a:cubicBezTo>
                  <a:cubicBezTo>
                    <a:pt x="7841" y="9675"/>
                    <a:pt x="7726" y="9709"/>
                    <a:pt x="7587" y="9709"/>
                  </a:cubicBezTo>
                  <a:cubicBezTo>
                    <a:pt x="7205" y="9709"/>
                    <a:pt x="6642" y="9456"/>
                    <a:pt x="5971" y="8979"/>
                  </a:cubicBezTo>
                  <a:cubicBezTo>
                    <a:pt x="5013" y="8298"/>
                    <a:pt x="3938" y="7224"/>
                    <a:pt x="2937" y="5968"/>
                  </a:cubicBezTo>
                  <a:cubicBezTo>
                    <a:pt x="1937" y="4712"/>
                    <a:pt x="1139" y="3414"/>
                    <a:pt x="681" y="2328"/>
                  </a:cubicBezTo>
                  <a:cubicBezTo>
                    <a:pt x="255" y="1286"/>
                    <a:pt x="192" y="541"/>
                    <a:pt x="511" y="285"/>
                  </a:cubicBezTo>
                  <a:cubicBezTo>
                    <a:pt x="607" y="210"/>
                    <a:pt x="714" y="179"/>
                    <a:pt x="862" y="179"/>
                  </a:cubicBezTo>
                  <a:close/>
                  <a:moveTo>
                    <a:pt x="864" y="1"/>
                  </a:moveTo>
                  <a:cubicBezTo>
                    <a:pt x="684" y="1"/>
                    <a:pt x="529" y="47"/>
                    <a:pt x="404" y="146"/>
                  </a:cubicBezTo>
                  <a:cubicBezTo>
                    <a:pt x="0" y="456"/>
                    <a:pt x="43" y="1253"/>
                    <a:pt x="511" y="2392"/>
                  </a:cubicBezTo>
                  <a:cubicBezTo>
                    <a:pt x="969" y="3499"/>
                    <a:pt x="1778" y="4808"/>
                    <a:pt x="2788" y="6085"/>
                  </a:cubicBezTo>
                  <a:cubicBezTo>
                    <a:pt x="3800" y="7351"/>
                    <a:pt x="4895" y="8437"/>
                    <a:pt x="5864" y="9128"/>
                  </a:cubicBezTo>
                  <a:cubicBezTo>
                    <a:pt x="6567" y="9629"/>
                    <a:pt x="7162" y="9884"/>
                    <a:pt x="7588" y="9884"/>
                  </a:cubicBezTo>
                  <a:cubicBezTo>
                    <a:pt x="7769" y="9884"/>
                    <a:pt x="7918" y="9842"/>
                    <a:pt x="8035" y="9745"/>
                  </a:cubicBezTo>
                  <a:cubicBezTo>
                    <a:pt x="8439" y="9426"/>
                    <a:pt x="8397" y="8628"/>
                    <a:pt x="7929" y="7489"/>
                  </a:cubicBezTo>
                  <a:cubicBezTo>
                    <a:pt x="7471" y="6383"/>
                    <a:pt x="6662" y="5074"/>
                    <a:pt x="5651" y="3807"/>
                  </a:cubicBezTo>
                  <a:cubicBezTo>
                    <a:pt x="4030" y="1774"/>
                    <a:pt x="1975" y="1"/>
                    <a:pt x="8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8"/>
            <p:cNvSpPr/>
            <p:nvPr/>
          </p:nvSpPr>
          <p:spPr>
            <a:xfrm>
              <a:off x="5362300" y="3537025"/>
              <a:ext cx="157525" cy="286875"/>
            </a:xfrm>
            <a:custGeom>
              <a:avLst/>
              <a:gdLst/>
              <a:ahLst/>
              <a:cxnLst/>
              <a:rect l="l" t="t" r="r" b="b"/>
              <a:pathLst>
                <a:path w="6301" h="11475" extrusionOk="0">
                  <a:moveTo>
                    <a:pt x="5013" y="184"/>
                  </a:moveTo>
                  <a:cubicBezTo>
                    <a:pt x="5066" y="184"/>
                    <a:pt x="5119" y="195"/>
                    <a:pt x="5173" y="216"/>
                  </a:cubicBezTo>
                  <a:cubicBezTo>
                    <a:pt x="5556" y="365"/>
                    <a:pt x="5715" y="1100"/>
                    <a:pt x="5598" y="2216"/>
                  </a:cubicBezTo>
                  <a:cubicBezTo>
                    <a:pt x="5471" y="3398"/>
                    <a:pt x="5077" y="4856"/>
                    <a:pt x="4481" y="6346"/>
                  </a:cubicBezTo>
                  <a:cubicBezTo>
                    <a:pt x="3875" y="7835"/>
                    <a:pt x="3151" y="9176"/>
                    <a:pt x="2427" y="10103"/>
                  </a:cubicBezTo>
                  <a:cubicBezTo>
                    <a:pt x="1827" y="10877"/>
                    <a:pt x="1284" y="11292"/>
                    <a:pt x="900" y="11292"/>
                  </a:cubicBezTo>
                  <a:cubicBezTo>
                    <a:pt x="841" y="11292"/>
                    <a:pt x="786" y="11282"/>
                    <a:pt x="735" y="11262"/>
                  </a:cubicBezTo>
                  <a:cubicBezTo>
                    <a:pt x="352" y="11103"/>
                    <a:pt x="192" y="10379"/>
                    <a:pt x="309" y="9251"/>
                  </a:cubicBezTo>
                  <a:cubicBezTo>
                    <a:pt x="437" y="8081"/>
                    <a:pt x="831" y="6612"/>
                    <a:pt x="1427" y="5122"/>
                  </a:cubicBezTo>
                  <a:cubicBezTo>
                    <a:pt x="2672" y="2046"/>
                    <a:pt x="4215" y="184"/>
                    <a:pt x="5013" y="184"/>
                  </a:cubicBezTo>
                  <a:close/>
                  <a:moveTo>
                    <a:pt x="5006" y="0"/>
                  </a:moveTo>
                  <a:cubicBezTo>
                    <a:pt x="3928" y="0"/>
                    <a:pt x="2304" y="2460"/>
                    <a:pt x="1257" y="5058"/>
                  </a:cubicBezTo>
                  <a:cubicBezTo>
                    <a:pt x="650" y="6558"/>
                    <a:pt x="256" y="8048"/>
                    <a:pt x="129" y="9240"/>
                  </a:cubicBezTo>
                  <a:cubicBezTo>
                    <a:pt x="1" y="10464"/>
                    <a:pt x="192" y="11241"/>
                    <a:pt x="661" y="11432"/>
                  </a:cubicBezTo>
                  <a:cubicBezTo>
                    <a:pt x="735" y="11465"/>
                    <a:pt x="820" y="11475"/>
                    <a:pt x="895" y="11475"/>
                  </a:cubicBezTo>
                  <a:cubicBezTo>
                    <a:pt x="1342" y="11475"/>
                    <a:pt x="1927" y="11039"/>
                    <a:pt x="2565" y="10219"/>
                  </a:cubicBezTo>
                  <a:cubicBezTo>
                    <a:pt x="3300" y="9272"/>
                    <a:pt x="4045" y="7921"/>
                    <a:pt x="4651" y="6420"/>
                  </a:cubicBezTo>
                  <a:cubicBezTo>
                    <a:pt x="5769" y="3621"/>
                    <a:pt x="6301" y="471"/>
                    <a:pt x="5247" y="46"/>
                  </a:cubicBezTo>
                  <a:cubicBezTo>
                    <a:pt x="5170" y="15"/>
                    <a:pt x="5090" y="0"/>
                    <a:pt x="5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8"/>
            <p:cNvSpPr/>
            <p:nvPr/>
          </p:nvSpPr>
          <p:spPr>
            <a:xfrm>
              <a:off x="5280375" y="3630575"/>
              <a:ext cx="309425" cy="99675"/>
            </a:xfrm>
            <a:custGeom>
              <a:avLst/>
              <a:gdLst/>
              <a:ahLst/>
              <a:cxnLst/>
              <a:rect l="l" t="t" r="r" b="b"/>
              <a:pathLst>
                <a:path w="12377" h="3987" extrusionOk="0">
                  <a:moveTo>
                    <a:pt x="8578" y="188"/>
                  </a:moveTo>
                  <a:cubicBezTo>
                    <a:pt x="9195" y="188"/>
                    <a:pt x="9780" y="220"/>
                    <a:pt x="10290" y="295"/>
                  </a:cubicBezTo>
                  <a:cubicBezTo>
                    <a:pt x="11408" y="465"/>
                    <a:pt x="12078" y="784"/>
                    <a:pt x="12132" y="1199"/>
                  </a:cubicBezTo>
                  <a:cubicBezTo>
                    <a:pt x="12185" y="1603"/>
                    <a:pt x="11621" y="2104"/>
                    <a:pt x="10588" y="2551"/>
                  </a:cubicBezTo>
                  <a:cubicBezTo>
                    <a:pt x="9514" y="3029"/>
                    <a:pt x="8045" y="3412"/>
                    <a:pt x="6449" y="3625"/>
                  </a:cubicBezTo>
                  <a:cubicBezTo>
                    <a:pt x="5515" y="3752"/>
                    <a:pt x="4653" y="3809"/>
                    <a:pt x="3889" y="3809"/>
                  </a:cubicBezTo>
                  <a:cubicBezTo>
                    <a:pt x="1773" y="3809"/>
                    <a:pt x="408" y="3374"/>
                    <a:pt x="330" y="2795"/>
                  </a:cubicBezTo>
                  <a:cubicBezTo>
                    <a:pt x="277" y="2380"/>
                    <a:pt x="840" y="1891"/>
                    <a:pt x="1862" y="1433"/>
                  </a:cubicBezTo>
                  <a:cubicBezTo>
                    <a:pt x="2948" y="965"/>
                    <a:pt x="4416" y="582"/>
                    <a:pt x="6012" y="369"/>
                  </a:cubicBezTo>
                  <a:cubicBezTo>
                    <a:pt x="6906" y="241"/>
                    <a:pt x="7779" y="188"/>
                    <a:pt x="8578" y="188"/>
                  </a:cubicBezTo>
                  <a:close/>
                  <a:moveTo>
                    <a:pt x="8576" y="1"/>
                  </a:moveTo>
                  <a:cubicBezTo>
                    <a:pt x="7769" y="1"/>
                    <a:pt x="6889" y="63"/>
                    <a:pt x="5981" y="188"/>
                  </a:cubicBezTo>
                  <a:cubicBezTo>
                    <a:pt x="3001" y="593"/>
                    <a:pt x="0" y="1688"/>
                    <a:pt x="149" y="2816"/>
                  </a:cubicBezTo>
                  <a:cubicBezTo>
                    <a:pt x="256" y="3625"/>
                    <a:pt x="1883" y="3987"/>
                    <a:pt x="3895" y="3987"/>
                  </a:cubicBezTo>
                  <a:cubicBezTo>
                    <a:pt x="4714" y="3987"/>
                    <a:pt x="5608" y="3923"/>
                    <a:pt x="6481" y="3806"/>
                  </a:cubicBezTo>
                  <a:cubicBezTo>
                    <a:pt x="8088" y="3583"/>
                    <a:pt x="9578" y="3199"/>
                    <a:pt x="10663" y="2721"/>
                  </a:cubicBezTo>
                  <a:cubicBezTo>
                    <a:pt x="11791" y="2220"/>
                    <a:pt x="12376" y="1678"/>
                    <a:pt x="12312" y="1167"/>
                  </a:cubicBezTo>
                  <a:cubicBezTo>
                    <a:pt x="12238" y="667"/>
                    <a:pt x="11536" y="295"/>
                    <a:pt x="10312" y="113"/>
                  </a:cubicBezTo>
                  <a:cubicBezTo>
                    <a:pt x="9793" y="39"/>
                    <a:pt x="9208" y="1"/>
                    <a:pt x="8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8"/>
            <p:cNvSpPr/>
            <p:nvPr/>
          </p:nvSpPr>
          <p:spPr>
            <a:xfrm>
              <a:off x="5423750" y="3666125"/>
              <a:ext cx="28775" cy="28475"/>
            </a:xfrm>
            <a:custGeom>
              <a:avLst/>
              <a:gdLst/>
              <a:ahLst/>
              <a:cxnLst/>
              <a:rect l="l" t="t" r="r" b="b"/>
              <a:pathLst>
                <a:path w="1151" h="1139" extrusionOk="0">
                  <a:moveTo>
                    <a:pt x="575" y="1"/>
                  </a:moveTo>
                  <a:cubicBezTo>
                    <a:pt x="256" y="1"/>
                    <a:pt x="1" y="256"/>
                    <a:pt x="1" y="564"/>
                  </a:cubicBezTo>
                  <a:cubicBezTo>
                    <a:pt x="1" y="884"/>
                    <a:pt x="256" y="1139"/>
                    <a:pt x="575" y="1139"/>
                  </a:cubicBezTo>
                  <a:cubicBezTo>
                    <a:pt x="884" y="1139"/>
                    <a:pt x="1150" y="884"/>
                    <a:pt x="1150" y="564"/>
                  </a:cubicBezTo>
                  <a:cubicBezTo>
                    <a:pt x="1150" y="256"/>
                    <a:pt x="884" y="1"/>
                    <a:pt x="5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8"/>
            <p:cNvSpPr/>
            <p:nvPr/>
          </p:nvSpPr>
          <p:spPr>
            <a:xfrm>
              <a:off x="5478825" y="3528325"/>
              <a:ext cx="28500" cy="28750"/>
            </a:xfrm>
            <a:custGeom>
              <a:avLst/>
              <a:gdLst/>
              <a:ahLst/>
              <a:cxnLst/>
              <a:rect l="l" t="t" r="r" b="b"/>
              <a:pathLst>
                <a:path w="1140" h="1150" extrusionOk="0">
                  <a:moveTo>
                    <a:pt x="565" y="0"/>
                  </a:moveTo>
                  <a:cubicBezTo>
                    <a:pt x="256" y="0"/>
                    <a:pt x="1" y="256"/>
                    <a:pt x="1" y="575"/>
                  </a:cubicBezTo>
                  <a:cubicBezTo>
                    <a:pt x="1" y="894"/>
                    <a:pt x="256" y="1150"/>
                    <a:pt x="565" y="1150"/>
                  </a:cubicBezTo>
                  <a:cubicBezTo>
                    <a:pt x="884" y="1150"/>
                    <a:pt x="1139" y="894"/>
                    <a:pt x="1139" y="575"/>
                  </a:cubicBezTo>
                  <a:cubicBezTo>
                    <a:pt x="1139" y="256"/>
                    <a:pt x="884"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8"/>
            <p:cNvSpPr/>
            <p:nvPr/>
          </p:nvSpPr>
          <p:spPr>
            <a:xfrm>
              <a:off x="5367875" y="3808450"/>
              <a:ext cx="28525" cy="28500"/>
            </a:xfrm>
            <a:custGeom>
              <a:avLst/>
              <a:gdLst/>
              <a:ahLst/>
              <a:cxnLst/>
              <a:rect l="l" t="t" r="r" b="b"/>
              <a:pathLst>
                <a:path w="1141" h="1140" extrusionOk="0">
                  <a:moveTo>
                    <a:pt x="576" y="1"/>
                  </a:moveTo>
                  <a:cubicBezTo>
                    <a:pt x="256" y="1"/>
                    <a:pt x="1" y="256"/>
                    <a:pt x="1" y="565"/>
                  </a:cubicBezTo>
                  <a:cubicBezTo>
                    <a:pt x="1" y="884"/>
                    <a:pt x="256" y="1140"/>
                    <a:pt x="576" y="1140"/>
                  </a:cubicBezTo>
                  <a:cubicBezTo>
                    <a:pt x="885" y="1140"/>
                    <a:pt x="1140" y="884"/>
                    <a:pt x="1140" y="565"/>
                  </a:cubicBezTo>
                  <a:cubicBezTo>
                    <a:pt x="1140" y="256"/>
                    <a:pt x="885"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4">
  <p:cSld name="TITLE_AND_BODY_1">
    <p:spTree>
      <p:nvGrpSpPr>
        <p:cNvPr id="1" name="Shape 274"/>
        <p:cNvGrpSpPr/>
        <p:nvPr/>
      </p:nvGrpSpPr>
      <p:grpSpPr>
        <a:xfrm>
          <a:off x="0" y="0"/>
          <a:ext cx="0" cy="0"/>
          <a:chOff x="0" y="0"/>
          <a:chExt cx="0" cy="0"/>
        </a:xfrm>
      </p:grpSpPr>
      <p:sp>
        <p:nvSpPr>
          <p:cNvPr id="275" name="Google Shape;275;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6" name="Google Shape;276;p19"/>
          <p:cNvSpPr txBox="1">
            <a:spLocks noGrp="1"/>
          </p:cNvSpPr>
          <p:nvPr>
            <p:ph type="body" idx="1"/>
          </p:nvPr>
        </p:nvSpPr>
        <p:spPr>
          <a:xfrm>
            <a:off x="720000" y="1215750"/>
            <a:ext cx="7704000" cy="15468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sz="1200"/>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
        <p:nvSpPr>
          <p:cNvPr id="277" name="Google Shape;277;p19"/>
          <p:cNvSpPr/>
          <p:nvPr/>
        </p:nvSpPr>
        <p:spPr>
          <a:xfrm rot="-6463251">
            <a:off x="7180336" y="3343784"/>
            <a:ext cx="3284383" cy="2520427"/>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9"/>
          <p:cNvSpPr/>
          <p:nvPr/>
        </p:nvSpPr>
        <p:spPr>
          <a:xfrm rot="-7099772">
            <a:off x="7577910" y="-1567198"/>
            <a:ext cx="3284395" cy="2520418"/>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19"/>
          <p:cNvGrpSpPr/>
          <p:nvPr/>
        </p:nvGrpSpPr>
        <p:grpSpPr>
          <a:xfrm>
            <a:off x="277875" y="4432637"/>
            <a:ext cx="307829" cy="342731"/>
            <a:chOff x="5981675" y="3981625"/>
            <a:chExt cx="665001" cy="740400"/>
          </a:xfrm>
        </p:grpSpPr>
        <p:sp>
          <p:nvSpPr>
            <p:cNvPr id="280" name="Google Shape;280;p19"/>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9"/>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9"/>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9"/>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9"/>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9"/>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19"/>
          <p:cNvGrpSpPr/>
          <p:nvPr/>
        </p:nvGrpSpPr>
        <p:grpSpPr>
          <a:xfrm rot="-4409862">
            <a:off x="8276864" y="999674"/>
            <a:ext cx="307823" cy="240248"/>
            <a:chOff x="5008200" y="3598800"/>
            <a:chExt cx="163650" cy="127725"/>
          </a:xfrm>
        </p:grpSpPr>
        <p:sp>
          <p:nvSpPr>
            <p:cNvPr id="287" name="Google Shape;287;p19"/>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9"/>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9"/>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9"/>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 name="Google Shape;291;p19"/>
          <p:cNvSpPr/>
          <p:nvPr/>
        </p:nvSpPr>
        <p:spPr>
          <a:xfrm rot="-6463251">
            <a:off x="-2117064" y="-1171066"/>
            <a:ext cx="3284383" cy="2520427"/>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TITLE_AND_BODY_1_1">
    <p:spTree>
      <p:nvGrpSpPr>
        <p:cNvPr id="1" name="Shape 292"/>
        <p:cNvGrpSpPr/>
        <p:nvPr/>
      </p:nvGrpSpPr>
      <p:grpSpPr>
        <a:xfrm>
          <a:off x="0" y="0"/>
          <a:ext cx="0" cy="0"/>
          <a:chOff x="0" y="0"/>
          <a:chExt cx="0" cy="0"/>
        </a:xfrm>
      </p:grpSpPr>
      <p:sp>
        <p:nvSpPr>
          <p:cNvPr id="293" name="Google Shape;293;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4" name="Google Shape;294;p20"/>
          <p:cNvSpPr txBox="1">
            <a:spLocks noGrp="1"/>
          </p:cNvSpPr>
          <p:nvPr>
            <p:ph type="body" idx="1"/>
          </p:nvPr>
        </p:nvSpPr>
        <p:spPr>
          <a:xfrm>
            <a:off x="720000" y="1524000"/>
            <a:ext cx="3759600" cy="24957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sz="1200"/>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
        <p:nvSpPr>
          <p:cNvPr id="295" name="Google Shape;295;p20"/>
          <p:cNvSpPr/>
          <p:nvPr/>
        </p:nvSpPr>
        <p:spPr>
          <a:xfrm rot="-765081">
            <a:off x="-1392169" y="3477116"/>
            <a:ext cx="3284401" cy="2520436"/>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0"/>
          <p:cNvSpPr/>
          <p:nvPr/>
        </p:nvSpPr>
        <p:spPr>
          <a:xfrm rot="-7099772">
            <a:off x="7349310" y="-1871998"/>
            <a:ext cx="3284395" cy="2520418"/>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0"/>
          <p:cNvSpPr/>
          <p:nvPr/>
        </p:nvSpPr>
        <p:spPr>
          <a:xfrm rot="-6463251">
            <a:off x="7766211" y="3572384"/>
            <a:ext cx="3284383" cy="2520427"/>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0"/>
          <p:cNvSpPr txBox="1">
            <a:spLocks noGrp="1"/>
          </p:cNvSpPr>
          <p:nvPr>
            <p:ph type="body" idx="2"/>
          </p:nvPr>
        </p:nvSpPr>
        <p:spPr>
          <a:xfrm>
            <a:off x="4664400" y="1524000"/>
            <a:ext cx="3759600" cy="24957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sz="1200"/>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299" name="Google Shape;299;p20"/>
          <p:cNvGrpSpPr/>
          <p:nvPr/>
        </p:nvGrpSpPr>
        <p:grpSpPr>
          <a:xfrm>
            <a:off x="405400" y="368137"/>
            <a:ext cx="307829" cy="342731"/>
            <a:chOff x="5981675" y="3981625"/>
            <a:chExt cx="665001" cy="740400"/>
          </a:xfrm>
        </p:grpSpPr>
        <p:sp>
          <p:nvSpPr>
            <p:cNvPr id="300" name="Google Shape;300;p20"/>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0"/>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0"/>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0"/>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0"/>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0"/>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1122250" y="2055600"/>
            <a:ext cx="4005000" cy="14919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 name="Google Shape;20;p3"/>
          <p:cNvSpPr txBox="1">
            <a:spLocks noGrp="1"/>
          </p:cNvSpPr>
          <p:nvPr>
            <p:ph type="title" idx="2" hasCustomPrompt="1"/>
          </p:nvPr>
        </p:nvSpPr>
        <p:spPr>
          <a:xfrm>
            <a:off x="1122250" y="1150463"/>
            <a:ext cx="1652100" cy="8346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8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1" name="Google Shape;21;p3"/>
          <p:cNvSpPr txBox="1">
            <a:spLocks noGrp="1"/>
          </p:cNvSpPr>
          <p:nvPr>
            <p:ph type="subTitle" idx="1"/>
          </p:nvPr>
        </p:nvSpPr>
        <p:spPr>
          <a:xfrm>
            <a:off x="1122250" y="3618038"/>
            <a:ext cx="40050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 name="Google Shape;22;p3"/>
          <p:cNvSpPr/>
          <p:nvPr/>
        </p:nvSpPr>
        <p:spPr>
          <a:xfrm>
            <a:off x="-1845750" y="3430701"/>
            <a:ext cx="3284400" cy="2520415"/>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7644774" y="-422375"/>
            <a:ext cx="2546887" cy="2017578"/>
          </a:xfrm>
          <a:custGeom>
            <a:avLst/>
            <a:gdLst/>
            <a:ahLst/>
            <a:cxnLst/>
            <a:rect l="l" t="t" r="r" b="b"/>
            <a:pathLst>
              <a:path w="12048" h="9544" extrusionOk="0">
                <a:moveTo>
                  <a:pt x="4745" y="0"/>
                </a:moveTo>
                <a:cubicBezTo>
                  <a:pt x="3335" y="0"/>
                  <a:pt x="2030" y="354"/>
                  <a:pt x="1278" y="1095"/>
                </a:cubicBezTo>
                <a:cubicBezTo>
                  <a:pt x="1" y="2351"/>
                  <a:pt x="287" y="3681"/>
                  <a:pt x="1703" y="3915"/>
                </a:cubicBezTo>
                <a:cubicBezTo>
                  <a:pt x="3129" y="4150"/>
                  <a:pt x="5119" y="4320"/>
                  <a:pt x="5183" y="6352"/>
                </a:cubicBezTo>
                <a:cubicBezTo>
                  <a:pt x="5238" y="8126"/>
                  <a:pt x="5238" y="9543"/>
                  <a:pt x="6990" y="9543"/>
                </a:cubicBezTo>
                <a:cubicBezTo>
                  <a:pt x="7246" y="9543"/>
                  <a:pt x="7539" y="9513"/>
                  <a:pt x="7875" y="9449"/>
                </a:cubicBezTo>
                <a:cubicBezTo>
                  <a:pt x="10302" y="8981"/>
                  <a:pt x="12047" y="5235"/>
                  <a:pt x="10461" y="2542"/>
                </a:cubicBezTo>
                <a:cubicBezTo>
                  <a:pt x="9482" y="891"/>
                  <a:pt x="6982" y="0"/>
                  <a:pt x="4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1318825" y="-1980924"/>
            <a:ext cx="3284400" cy="2520415"/>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306"/>
        <p:cNvGrpSpPr/>
        <p:nvPr/>
      </p:nvGrpSpPr>
      <p:grpSpPr>
        <a:xfrm>
          <a:off x="0" y="0"/>
          <a:ext cx="0" cy="0"/>
          <a:chOff x="0" y="0"/>
          <a:chExt cx="0" cy="0"/>
        </a:xfrm>
      </p:grpSpPr>
      <p:sp>
        <p:nvSpPr>
          <p:cNvPr id="307" name="Google Shape;307;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08" name="Google Shape;308;p21"/>
          <p:cNvSpPr txBox="1">
            <a:spLocks noGrp="1"/>
          </p:cNvSpPr>
          <p:nvPr>
            <p:ph type="subTitle" idx="1"/>
          </p:nvPr>
        </p:nvSpPr>
        <p:spPr>
          <a:xfrm>
            <a:off x="5250293" y="3239975"/>
            <a:ext cx="2640000" cy="1071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9" name="Google Shape;309;p21"/>
          <p:cNvSpPr txBox="1">
            <a:spLocks noGrp="1"/>
          </p:cNvSpPr>
          <p:nvPr>
            <p:ph type="subTitle" idx="2"/>
          </p:nvPr>
        </p:nvSpPr>
        <p:spPr>
          <a:xfrm>
            <a:off x="1253693" y="3239975"/>
            <a:ext cx="2640000" cy="1071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0" name="Google Shape;310;p21"/>
          <p:cNvSpPr txBox="1">
            <a:spLocks noGrp="1"/>
          </p:cNvSpPr>
          <p:nvPr>
            <p:ph type="subTitle" idx="3"/>
          </p:nvPr>
        </p:nvSpPr>
        <p:spPr>
          <a:xfrm>
            <a:off x="1253704" y="2757275"/>
            <a:ext cx="26400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b="1">
                <a:solidFill>
                  <a:schemeClr val="dk1"/>
                </a:solidFill>
                <a:latin typeface="Anek Bangla"/>
                <a:ea typeface="Anek Bangla"/>
                <a:cs typeface="Anek Bangla"/>
                <a:sym typeface="Anek Bangl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11" name="Google Shape;311;p21"/>
          <p:cNvSpPr txBox="1">
            <a:spLocks noGrp="1"/>
          </p:cNvSpPr>
          <p:nvPr>
            <p:ph type="subTitle" idx="4"/>
          </p:nvPr>
        </p:nvSpPr>
        <p:spPr>
          <a:xfrm>
            <a:off x="5250307" y="2757275"/>
            <a:ext cx="26400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b="1">
                <a:solidFill>
                  <a:schemeClr val="dk1"/>
                </a:solidFill>
                <a:latin typeface="Anek Bangla"/>
                <a:ea typeface="Anek Bangla"/>
                <a:cs typeface="Anek Bangla"/>
                <a:sym typeface="Anek Bangl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12" name="Google Shape;312;p21"/>
          <p:cNvSpPr/>
          <p:nvPr/>
        </p:nvSpPr>
        <p:spPr>
          <a:xfrm rot="5033209">
            <a:off x="-1440511" y="-1674203"/>
            <a:ext cx="3878086" cy="2976021"/>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1"/>
          <p:cNvSpPr/>
          <p:nvPr/>
        </p:nvSpPr>
        <p:spPr>
          <a:xfrm rot="5033209">
            <a:off x="7760239" y="3655747"/>
            <a:ext cx="3878086" cy="2976021"/>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 name="Google Shape;314;p21"/>
          <p:cNvGrpSpPr/>
          <p:nvPr/>
        </p:nvGrpSpPr>
        <p:grpSpPr>
          <a:xfrm>
            <a:off x="8256033" y="281287"/>
            <a:ext cx="463838" cy="516429"/>
            <a:chOff x="5981675" y="3981625"/>
            <a:chExt cx="665001" cy="740400"/>
          </a:xfrm>
        </p:grpSpPr>
        <p:sp>
          <p:nvSpPr>
            <p:cNvPr id="315" name="Google Shape;315;p21"/>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1"/>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1"/>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1"/>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1"/>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1"/>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 name="Google Shape;321;p21"/>
          <p:cNvGrpSpPr/>
          <p:nvPr/>
        </p:nvGrpSpPr>
        <p:grpSpPr>
          <a:xfrm>
            <a:off x="344619" y="4483870"/>
            <a:ext cx="307826" cy="240251"/>
            <a:chOff x="5008200" y="3598800"/>
            <a:chExt cx="163650" cy="127725"/>
          </a:xfrm>
        </p:grpSpPr>
        <p:sp>
          <p:nvSpPr>
            <p:cNvPr id="322" name="Google Shape;322;p21"/>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1"/>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1"/>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1"/>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 name="Google Shape;326;p21"/>
          <p:cNvSpPr/>
          <p:nvPr/>
        </p:nvSpPr>
        <p:spPr>
          <a:xfrm flipH="1">
            <a:off x="401076" y="3984006"/>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1"/>
          <p:cNvSpPr/>
          <p:nvPr/>
        </p:nvSpPr>
        <p:spPr>
          <a:xfrm flipH="1">
            <a:off x="8719876" y="1017731"/>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3">
  <p:cSld name="TITLE_AND_TWO_COLUMNS_1_1">
    <p:spTree>
      <p:nvGrpSpPr>
        <p:cNvPr id="1" name="Shape 328"/>
        <p:cNvGrpSpPr/>
        <p:nvPr/>
      </p:nvGrpSpPr>
      <p:grpSpPr>
        <a:xfrm>
          <a:off x="0" y="0"/>
          <a:ext cx="0" cy="0"/>
          <a:chOff x="0" y="0"/>
          <a:chExt cx="0" cy="0"/>
        </a:xfrm>
      </p:grpSpPr>
      <p:sp>
        <p:nvSpPr>
          <p:cNvPr id="329" name="Google Shape;329;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30" name="Google Shape;330;p22"/>
          <p:cNvSpPr txBox="1">
            <a:spLocks noGrp="1"/>
          </p:cNvSpPr>
          <p:nvPr>
            <p:ph type="subTitle" idx="1"/>
          </p:nvPr>
        </p:nvSpPr>
        <p:spPr>
          <a:xfrm>
            <a:off x="4832075" y="2540150"/>
            <a:ext cx="3598800" cy="1776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1" name="Google Shape;331;p22"/>
          <p:cNvSpPr txBox="1">
            <a:spLocks noGrp="1"/>
          </p:cNvSpPr>
          <p:nvPr>
            <p:ph type="subTitle" idx="2"/>
          </p:nvPr>
        </p:nvSpPr>
        <p:spPr>
          <a:xfrm>
            <a:off x="713200" y="2540150"/>
            <a:ext cx="3598800" cy="1776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2" name="Google Shape;332;p22"/>
          <p:cNvSpPr txBox="1">
            <a:spLocks noGrp="1"/>
          </p:cNvSpPr>
          <p:nvPr>
            <p:ph type="subTitle" idx="3"/>
          </p:nvPr>
        </p:nvSpPr>
        <p:spPr>
          <a:xfrm>
            <a:off x="713200" y="1652975"/>
            <a:ext cx="3598800" cy="73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b="1">
                <a:solidFill>
                  <a:schemeClr val="dk1"/>
                </a:solidFill>
                <a:latin typeface="Anek Bangla"/>
                <a:ea typeface="Anek Bangla"/>
                <a:cs typeface="Anek Bangla"/>
                <a:sym typeface="Anek Bangl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33" name="Google Shape;333;p22"/>
          <p:cNvSpPr/>
          <p:nvPr/>
        </p:nvSpPr>
        <p:spPr>
          <a:xfrm rot="10800000">
            <a:off x="-1683625" y="4604001"/>
            <a:ext cx="3284400" cy="2520415"/>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2"/>
          <p:cNvSpPr/>
          <p:nvPr/>
        </p:nvSpPr>
        <p:spPr>
          <a:xfrm>
            <a:off x="7644774" y="-422375"/>
            <a:ext cx="2546887" cy="2017578"/>
          </a:xfrm>
          <a:custGeom>
            <a:avLst/>
            <a:gdLst/>
            <a:ahLst/>
            <a:cxnLst/>
            <a:rect l="l" t="t" r="r" b="b"/>
            <a:pathLst>
              <a:path w="12048" h="9544" extrusionOk="0">
                <a:moveTo>
                  <a:pt x="4745" y="0"/>
                </a:moveTo>
                <a:cubicBezTo>
                  <a:pt x="3335" y="0"/>
                  <a:pt x="2030" y="354"/>
                  <a:pt x="1278" y="1095"/>
                </a:cubicBezTo>
                <a:cubicBezTo>
                  <a:pt x="1" y="2351"/>
                  <a:pt x="287" y="3681"/>
                  <a:pt x="1703" y="3915"/>
                </a:cubicBezTo>
                <a:cubicBezTo>
                  <a:pt x="3129" y="4150"/>
                  <a:pt x="5119" y="4320"/>
                  <a:pt x="5183" y="6352"/>
                </a:cubicBezTo>
                <a:cubicBezTo>
                  <a:pt x="5238" y="8126"/>
                  <a:pt x="5238" y="9543"/>
                  <a:pt x="6990" y="9543"/>
                </a:cubicBezTo>
                <a:cubicBezTo>
                  <a:pt x="7246" y="9543"/>
                  <a:pt x="7539" y="9513"/>
                  <a:pt x="7875" y="9449"/>
                </a:cubicBezTo>
                <a:cubicBezTo>
                  <a:pt x="10302" y="8981"/>
                  <a:pt x="12047" y="5235"/>
                  <a:pt x="10461" y="2542"/>
                </a:cubicBezTo>
                <a:cubicBezTo>
                  <a:pt x="9482" y="891"/>
                  <a:pt x="6982" y="0"/>
                  <a:pt x="47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 name="Google Shape;335;p22"/>
          <p:cNvGrpSpPr/>
          <p:nvPr/>
        </p:nvGrpSpPr>
        <p:grpSpPr>
          <a:xfrm>
            <a:off x="8198858" y="4345787"/>
            <a:ext cx="463838" cy="516429"/>
            <a:chOff x="5981675" y="3981625"/>
            <a:chExt cx="665001" cy="740400"/>
          </a:xfrm>
        </p:grpSpPr>
        <p:sp>
          <p:nvSpPr>
            <p:cNvPr id="336" name="Google Shape;336;p22"/>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2"/>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2"/>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2"/>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2"/>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2"/>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342;p22"/>
          <p:cNvGrpSpPr/>
          <p:nvPr/>
        </p:nvGrpSpPr>
        <p:grpSpPr>
          <a:xfrm>
            <a:off x="234344" y="419370"/>
            <a:ext cx="307826" cy="240251"/>
            <a:chOff x="5008200" y="3598800"/>
            <a:chExt cx="163650" cy="127725"/>
          </a:xfrm>
        </p:grpSpPr>
        <p:sp>
          <p:nvSpPr>
            <p:cNvPr id="343" name="Google Shape;343;p22"/>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2"/>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2"/>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2"/>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 name="Google Shape;347;p22"/>
          <p:cNvSpPr/>
          <p:nvPr/>
        </p:nvSpPr>
        <p:spPr>
          <a:xfrm flipH="1">
            <a:off x="290801" y="1106256"/>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2"/>
          <p:cNvSpPr/>
          <p:nvPr/>
        </p:nvSpPr>
        <p:spPr>
          <a:xfrm flipH="1">
            <a:off x="8662701" y="3762706"/>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349"/>
        <p:cNvGrpSpPr/>
        <p:nvPr/>
      </p:nvGrpSpPr>
      <p:grpSpPr>
        <a:xfrm>
          <a:off x="0" y="0"/>
          <a:ext cx="0" cy="0"/>
          <a:chOff x="0" y="0"/>
          <a:chExt cx="0" cy="0"/>
        </a:xfrm>
      </p:grpSpPr>
      <p:sp>
        <p:nvSpPr>
          <p:cNvPr id="350" name="Google Shape;350;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51" name="Google Shape;351;p23"/>
          <p:cNvSpPr txBox="1">
            <a:spLocks noGrp="1"/>
          </p:cNvSpPr>
          <p:nvPr>
            <p:ph type="subTitle" idx="1"/>
          </p:nvPr>
        </p:nvSpPr>
        <p:spPr>
          <a:xfrm>
            <a:off x="713225" y="3239975"/>
            <a:ext cx="2399700" cy="87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2" name="Google Shape;352;p23"/>
          <p:cNvSpPr txBox="1">
            <a:spLocks noGrp="1"/>
          </p:cNvSpPr>
          <p:nvPr>
            <p:ph type="subTitle" idx="2"/>
          </p:nvPr>
        </p:nvSpPr>
        <p:spPr>
          <a:xfrm>
            <a:off x="3372148" y="3239975"/>
            <a:ext cx="2399700" cy="87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3" name="Google Shape;353;p23"/>
          <p:cNvSpPr txBox="1">
            <a:spLocks noGrp="1"/>
          </p:cNvSpPr>
          <p:nvPr>
            <p:ph type="subTitle" idx="3"/>
          </p:nvPr>
        </p:nvSpPr>
        <p:spPr>
          <a:xfrm>
            <a:off x="6031075" y="3239975"/>
            <a:ext cx="2399700" cy="87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4" name="Google Shape;354;p23"/>
          <p:cNvSpPr txBox="1">
            <a:spLocks noGrp="1"/>
          </p:cNvSpPr>
          <p:nvPr>
            <p:ph type="subTitle" idx="4"/>
          </p:nvPr>
        </p:nvSpPr>
        <p:spPr>
          <a:xfrm>
            <a:off x="713225" y="2757275"/>
            <a:ext cx="23997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b="1">
                <a:solidFill>
                  <a:schemeClr val="dk1"/>
                </a:solidFill>
                <a:latin typeface="Anek Bangla"/>
                <a:ea typeface="Anek Bangla"/>
                <a:cs typeface="Anek Bangla"/>
                <a:sym typeface="Anek Bangl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5" name="Google Shape;355;p23"/>
          <p:cNvSpPr txBox="1">
            <a:spLocks noGrp="1"/>
          </p:cNvSpPr>
          <p:nvPr>
            <p:ph type="subTitle" idx="5"/>
          </p:nvPr>
        </p:nvSpPr>
        <p:spPr>
          <a:xfrm>
            <a:off x="3372152" y="2757275"/>
            <a:ext cx="23997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b="1">
                <a:solidFill>
                  <a:schemeClr val="dk1"/>
                </a:solidFill>
                <a:latin typeface="Anek Bangla"/>
                <a:ea typeface="Anek Bangla"/>
                <a:cs typeface="Anek Bangla"/>
                <a:sym typeface="Anek Bangl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6" name="Google Shape;356;p23"/>
          <p:cNvSpPr txBox="1">
            <a:spLocks noGrp="1"/>
          </p:cNvSpPr>
          <p:nvPr>
            <p:ph type="subTitle" idx="6"/>
          </p:nvPr>
        </p:nvSpPr>
        <p:spPr>
          <a:xfrm>
            <a:off x="6031075" y="2757275"/>
            <a:ext cx="23997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b="1">
                <a:solidFill>
                  <a:schemeClr val="dk1"/>
                </a:solidFill>
                <a:latin typeface="Anek Bangla"/>
                <a:ea typeface="Anek Bangla"/>
                <a:cs typeface="Anek Bangla"/>
                <a:sym typeface="Anek Bangl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7" name="Google Shape;357;p23"/>
          <p:cNvSpPr/>
          <p:nvPr/>
        </p:nvSpPr>
        <p:spPr>
          <a:xfrm rot="5195618">
            <a:off x="7041976" y="3700289"/>
            <a:ext cx="3034952" cy="2404206"/>
          </a:xfrm>
          <a:custGeom>
            <a:avLst/>
            <a:gdLst/>
            <a:ahLst/>
            <a:cxnLst/>
            <a:rect l="l" t="t" r="r" b="b"/>
            <a:pathLst>
              <a:path w="12048" h="9544" extrusionOk="0">
                <a:moveTo>
                  <a:pt x="4745" y="0"/>
                </a:moveTo>
                <a:cubicBezTo>
                  <a:pt x="3335" y="0"/>
                  <a:pt x="2030" y="354"/>
                  <a:pt x="1278" y="1095"/>
                </a:cubicBezTo>
                <a:cubicBezTo>
                  <a:pt x="1" y="2351"/>
                  <a:pt x="287" y="3681"/>
                  <a:pt x="1703" y="3915"/>
                </a:cubicBezTo>
                <a:cubicBezTo>
                  <a:pt x="3129" y="4150"/>
                  <a:pt x="5119" y="4320"/>
                  <a:pt x="5183" y="6352"/>
                </a:cubicBezTo>
                <a:cubicBezTo>
                  <a:pt x="5238" y="8126"/>
                  <a:pt x="5238" y="9543"/>
                  <a:pt x="6990" y="9543"/>
                </a:cubicBezTo>
                <a:cubicBezTo>
                  <a:pt x="7246" y="9543"/>
                  <a:pt x="7539" y="9513"/>
                  <a:pt x="7875" y="9449"/>
                </a:cubicBezTo>
                <a:cubicBezTo>
                  <a:pt x="10302" y="8981"/>
                  <a:pt x="12047" y="5235"/>
                  <a:pt x="10461" y="2542"/>
                </a:cubicBezTo>
                <a:cubicBezTo>
                  <a:pt x="9482" y="891"/>
                  <a:pt x="6982" y="0"/>
                  <a:pt x="47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3"/>
          <p:cNvSpPr/>
          <p:nvPr/>
        </p:nvSpPr>
        <p:spPr>
          <a:xfrm rot="5195618">
            <a:off x="-1491524" y="-1770586"/>
            <a:ext cx="3034952" cy="2404206"/>
          </a:xfrm>
          <a:custGeom>
            <a:avLst/>
            <a:gdLst/>
            <a:ahLst/>
            <a:cxnLst/>
            <a:rect l="l" t="t" r="r" b="b"/>
            <a:pathLst>
              <a:path w="12048" h="9544" extrusionOk="0">
                <a:moveTo>
                  <a:pt x="4745" y="0"/>
                </a:moveTo>
                <a:cubicBezTo>
                  <a:pt x="3335" y="0"/>
                  <a:pt x="2030" y="354"/>
                  <a:pt x="1278" y="1095"/>
                </a:cubicBezTo>
                <a:cubicBezTo>
                  <a:pt x="1" y="2351"/>
                  <a:pt x="287" y="3681"/>
                  <a:pt x="1703" y="3915"/>
                </a:cubicBezTo>
                <a:cubicBezTo>
                  <a:pt x="3129" y="4150"/>
                  <a:pt x="5119" y="4320"/>
                  <a:pt x="5183" y="6352"/>
                </a:cubicBezTo>
                <a:cubicBezTo>
                  <a:pt x="5238" y="8126"/>
                  <a:pt x="5238" y="9543"/>
                  <a:pt x="6990" y="9543"/>
                </a:cubicBezTo>
                <a:cubicBezTo>
                  <a:pt x="7246" y="9543"/>
                  <a:pt x="7539" y="9513"/>
                  <a:pt x="7875" y="9449"/>
                </a:cubicBezTo>
                <a:cubicBezTo>
                  <a:pt x="10302" y="8981"/>
                  <a:pt x="12047" y="5235"/>
                  <a:pt x="10461" y="2542"/>
                </a:cubicBezTo>
                <a:cubicBezTo>
                  <a:pt x="9482" y="891"/>
                  <a:pt x="6982" y="0"/>
                  <a:pt x="4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 name="Google Shape;359;p23"/>
          <p:cNvGrpSpPr/>
          <p:nvPr/>
        </p:nvGrpSpPr>
        <p:grpSpPr>
          <a:xfrm>
            <a:off x="8276850" y="354537"/>
            <a:ext cx="307829" cy="342731"/>
            <a:chOff x="5981675" y="3981625"/>
            <a:chExt cx="665001" cy="740400"/>
          </a:xfrm>
        </p:grpSpPr>
        <p:sp>
          <p:nvSpPr>
            <p:cNvPr id="360" name="Google Shape;360;p23"/>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3"/>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3"/>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3"/>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3"/>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3"/>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366;p23"/>
          <p:cNvGrpSpPr/>
          <p:nvPr/>
        </p:nvGrpSpPr>
        <p:grpSpPr>
          <a:xfrm rot="-4409862">
            <a:off x="277889" y="4483874"/>
            <a:ext cx="307823" cy="240248"/>
            <a:chOff x="5008200" y="3598800"/>
            <a:chExt cx="163650" cy="127725"/>
          </a:xfrm>
        </p:grpSpPr>
        <p:sp>
          <p:nvSpPr>
            <p:cNvPr id="367" name="Google Shape;367;p23"/>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3"/>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3"/>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3"/>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371"/>
        <p:cNvGrpSpPr/>
        <p:nvPr/>
      </p:nvGrpSpPr>
      <p:grpSpPr>
        <a:xfrm>
          <a:off x="0" y="0"/>
          <a:ext cx="0" cy="0"/>
          <a:chOff x="0" y="0"/>
          <a:chExt cx="0" cy="0"/>
        </a:xfrm>
      </p:grpSpPr>
      <p:sp>
        <p:nvSpPr>
          <p:cNvPr id="372" name="Google Shape;372;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73" name="Google Shape;373;p24"/>
          <p:cNvSpPr txBox="1">
            <a:spLocks noGrp="1"/>
          </p:cNvSpPr>
          <p:nvPr>
            <p:ph type="subTitle" idx="1"/>
          </p:nvPr>
        </p:nvSpPr>
        <p:spPr>
          <a:xfrm>
            <a:off x="1879266" y="2205950"/>
            <a:ext cx="2164800" cy="6654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4" name="Google Shape;374;p24"/>
          <p:cNvSpPr txBox="1">
            <a:spLocks noGrp="1"/>
          </p:cNvSpPr>
          <p:nvPr>
            <p:ph type="subTitle" idx="2"/>
          </p:nvPr>
        </p:nvSpPr>
        <p:spPr>
          <a:xfrm>
            <a:off x="6106795" y="2205950"/>
            <a:ext cx="21648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5" name="Google Shape;375;p24"/>
          <p:cNvSpPr txBox="1">
            <a:spLocks noGrp="1"/>
          </p:cNvSpPr>
          <p:nvPr>
            <p:ph type="subTitle" idx="3"/>
          </p:nvPr>
        </p:nvSpPr>
        <p:spPr>
          <a:xfrm>
            <a:off x="1879266" y="3886775"/>
            <a:ext cx="21648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6" name="Google Shape;376;p24"/>
          <p:cNvSpPr txBox="1">
            <a:spLocks noGrp="1"/>
          </p:cNvSpPr>
          <p:nvPr>
            <p:ph type="subTitle" idx="4"/>
          </p:nvPr>
        </p:nvSpPr>
        <p:spPr>
          <a:xfrm>
            <a:off x="6106795" y="3886775"/>
            <a:ext cx="21648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7" name="Google Shape;377;p24"/>
          <p:cNvSpPr txBox="1">
            <a:spLocks noGrp="1"/>
          </p:cNvSpPr>
          <p:nvPr>
            <p:ph type="subTitle" idx="5"/>
          </p:nvPr>
        </p:nvSpPr>
        <p:spPr>
          <a:xfrm>
            <a:off x="1879254" y="1550450"/>
            <a:ext cx="2164800" cy="7317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b="1">
                <a:solidFill>
                  <a:schemeClr val="dk1"/>
                </a:solidFill>
                <a:latin typeface="Anek Bangla"/>
                <a:ea typeface="Anek Bangla"/>
                <a:cs typeface="Anek Bangla"/>
                <a:sym typeface="Anek Bangl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78" name="Google Shape;378;p24"/>
          <p:cNvSpPr txBox="1">
            <a:spLocks noGrp="1"/>
          </p:cNvSpPr>
          <p:nvPr>
            <p:ph type="subTitle" idx="6"/>
          </p:nvPr>
        </p:nvSpPr>
        <p:spPr>
          <a:xfrm>
            <a:off x="1879254" y="3231300"/>
            <a:ext cx="2164800" cy="73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b="1">
                <a:solidFill>
                  <a:schemeClr val="dk1"/>
                </a:solidFill>
                <a:latin typeface="Anek Bangla"/>
                <a:ea typeface="Anek Bangla"/>
                <a:cs typeface="Anek Bangla"/>
                <a:sym typeface="Anek Bangl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79" name="Google Shape;379;p24"/>
          <p:cNvSpPr txBox="1">
            <a:spLocks noGrp="1"/>
          </p:cNvSpPr>
          <p:nvPr>
            <p:ph type="subTitle" idx="7"/>
          </p:nvPr>
        </p:nvSpPr>
        <p:spPr>
          <a:xfrm>
            <a:off x="6106779" y="1550450"/>
            <a:ext cx="2164800" cy="73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b="1">
                <a:solidFill>
                  <a:schemeClr val="dk1"/>
                </a:solidFill>
                <a:latin typeface="Anek Bangla"/>
                <a:ea typeface="Anek Bangla"/>
                <a:cs typeface="Anek Bangla"/>
                <a:sym typeface="Anek Bangl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80" name="Google Shape;380;p24"/>
          <p:cNvSpPr txBox="1">
            <a:spLocks noGrp="1"/>
          </p:cNvSpPr>
          <p:nvPr>
            <p:ph type="subTitle" idx="8"/>
          </p:nvPr>
        </p:nvSpPr>
        <p:spPr>
          <a:xfrm>
            <a:off x="6106779" y="3231300"/>
            <a:ext cx="2164800" cy="73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b="1">
                <a:solidFill>
                  <a:schemeClr val="dk1"/>
                </a:solidFill>
                <a:latin typeface="Anek Bangla"/>
                <a:ea typeface="Anek Bangla"/>
                <a:cs typeface="Anek Bangla"/>
                <a:sym typeface="Anek Bangl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81" name="Google Shape;381;p24"/>
          <p:cNvSpPr/>
          <p:nvPr/>
        </p:nvSpPr>
        <p:spPr>
          <a:xfrm>
            <a:off x="7335454" y="-2126448"/>
            <a:ext cx="3878097" cy="2976030"/>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4"/>
          <p:cNvSpPr/>
          <p:nvPr/>
        </p:nvSpPr>
        <p:spPr>
          <a:xfrm>
            <a:off x="-1700150" y="3518251"/>
            <a:ext cx="3284400" cy="2520415"/>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 name="Google Shape;383;p24"/>
          <p:cNvGrpSpPr/>
          <p:nvPr/>
        </p:nvGrpSpPr>
        <p:grpSpPr>
          <a:xfrm rot="7351804">
            <a:off x="8430597" y="4483663"/>
            <a:ext cx="307828" cy="240252"/>
            <a:chOff x="5008200" y="3598800"/>
            <a:chExt cx="163650" cy="127725"/>
          </a:xfrm>
        </p:grpSpPr>
        <p:sp>
          <p:nvSpPr>
            <p:cNvPr id="384" name="Google Shape;384;p24"/>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4"/>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4"/>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4"/>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24"/>
          <p:cNvGrpSpPr/>
          <p:nvPr/>
        </p:nvGrpSpPr>
        <p:grpSpPr>
          <a:xfrm>
            <a:off x="386669" y="213798"/>
            <a:ext cx="653103" cy="651415"/>
            <a:chOff x="5280375" y="3528325"/>
            <a:chExt cx="309425" cy="308625"/>
          </a:xfrm>
        </p:grpSpPr>
        <p:sp>
          <p:nvSpPr>
            <p:cNvPr id="389" name="Google Shape;389;p24"/>
            <p:cNvSpPr/>
            <p:nvPr/>
          </p:nvSpPr>
          <p:spPr>
            <a:xfrm>
              <a:off x="5330650" y="3556850"/>
              <a:ext cx="211000" cy="247125"/>
            </a:xfrm>
            <a:custGeom>
              <a:avLst/>
              <a:gdLst/>
              <a:ahLst/>
              <a:cxnLst/>
              <a:rect l="l" t="t" r="r" b="b"/>
              <a:pathLst>
                <a:path w="8440" h="9885" extrusionOk="0">
                  <a:moveTo>
                    <a:pt x="862" y="179"/>
                  </a:moveTo>
                  <a:cubicBezTo>
                    <a:pt x="1235" y="179"/>
                    <a:pt x="1799" y="434"/>
                    <a:pt x="2469" y="913"/>
                  </a:cubicBezTo>
                  <a:cubicBezTo>
                    <a:pt x="3427" y="1594"/>
                    <a:pt x="4502" y="2669"/>
                    <a:pt x="5502" y="3925"/>
                  </a:cubicBezTo>
                  <a:cubicBezTo>
                    <a:pt x="6503" y="5180"/>
                    <a:pt x="7300" y="6468"/>
                    <a:pt x="7758" y="7564"/>
                  </a:cubicBezTo>
                  <a:cubicBezTo>
                    <a:pt x="8184" y="8607"/>
                    <a:pt x="8248" y="9352"/>
                    <a:pt x="7929" y="9607"/>
                  </a:cubicBezTo>
                  <a:cubicBezTo>
                    <a:pt x="7841" y="9675"/>
                    <a:pt x="7726" y="9709"/>
                    <a:pt x="7587" y="9709"/>
                  </a:cubicBezTo>
                  <a:cubicBezTo>
                    <a:pt x="7205" y="9709"/>
                    <a:pt x="6642" y="9456"/>
                    <a:pt x="5971" y="8979"/>
                  </a:cubicBezTo>
                  <a:cubicBezTo>
                    <a:pt x="5013" y="8298"/>
                    <a:pt x="3938" y="7224"/>
                    <a:pt x="2937" y="5968"/>
                  </a:cubicBezTo>
                  <a:cubicBezTo>
                    <a:pt x="1937" y="4712"/>
                    <a:pt x="1139" y="3414"/>
                    <a:pt x="681" y="2328"/>
                  </a:cubicBezTo>
                  <a:cubicBezTo>
                    <a:pt x="255" y="1286"/>
                    <a:pt x="192" y="541"/>
                    <a:pt x="511" y="285"/>
                  </a:cubicBezTo>
                  <a:cubicBezTo>
                    <a:pt x="607" y="210"/>
                    <a:pt x="714" y="179"/>
                    <a:pt x="862" y="179"/>
                  </a:cubicBezTo>
                  <a:close/>
                  <a:moveTo>
                    <a:pt x="864" y="1"/>
                  </a:moveTo>
                  <a:cubicBezTo>
                    <a:pt x="684" y="1"/>
                    <a:pt x="529" y="47"/>
                    <a:pt x="404" y="146"/>
                  </a:cubicBezTo>
                  <a:cubicBezTo>
                    <a:pt x="0" y="456"/>
                    <a:pt x="43" y="1253"/>
                    <a:pt x="511" y="2392"/>
                  </a:cubicBezTo>
                  <a:cubicBezTo>
                    <a:pt x="969" y="3499"/>
                    <a:pt x="1778" y="4808"/>
                    <a:pt x="2788" y="6085"/>
                  </a:cubicBezTo>
                  <a:cubicBezTo>
                    <a:pt x="3800" y="7351"/>
                    <a:pt x="4895" y="8437"/>
                    <a:pt x="5864" y="9128"/>
                  </a:cubicBezTo>
                  <a:cubicBezTo>
                    <a:pt x="6567" y="9629"/>
                    <a:pt x="7162" y="9884"/>
                    <a:pt x="7588" y="9884"/>
                  </a:cubicBezTo>
                  <a:cubicBezTo>
                    <a:pt x="7769" y="9884"/>
                    <a:pt x="7918" y="9842"/>
                    <a:pt x="8035" y="9745"/>
                  </a:cubicBezTo>
                  <a:cubicBezTo>
                    <a:pt x="8439" y="9426"/>
                    <a:pt x="8397" y="8628"/>
                    <a:pt x="7929" y="7489"/>
                  </a:cubicBezTo>
                  <a:cubicBezTo>
                    <a:pt x="7471" y="6383"/>
                    <a:pt x="6662" y="5074"/>
                    <a:pt x="5651" y="3807"/>
                  </a:cubicBezTo>
                  <a:cubicBezTo>
                    <a:pt x="4030" y="1774"/>
                    <a:pt x="1975" y="1"/>
                    <a:pt x="8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4"/>
            <p:cNvSpPr/>
            <p:nvPr/>
          </p:nvSpPr>
          <p:spPr>
            <a:xfrm>
              <a:off x="5362300" y="3537025"/>
              <a:ext cx="157525" cy="286875"/>
            </a:xfrm>
            <a:custGeom>
              <a:avLst/>
              <a:gdLst/>
              <a:ahLst/>
              <a:cxnLst/>
              <a:rect l="l" t="t" r="r" b="b"/>
              <a:pathLst>
                <a:path w="6301" h="11475" extrusionOk="0">
                  <a:moveTo>
                    <a:pt x="5013" y="184"/>
                  </a:moveTo>
                  <a:cubicBezTo>
                    <a:pt x="5066" y="184"/>
                    <a:pt x="5119" y="195"/>
                    <a:pt x="5173" y="216"/>
                  </a:cubicBezTo>
                  <a:cubicBezTo>
                    <a:pt x="5556" y="365"/>
                    <a:pt x="5715" y="1100"/>
                    <a:pt x="5598" y="2216"/>
                  </a:cubicBezTo>
                  <a:cubicBezTo>
                    <a:pt x="5471" y="3398"/>
                    <a:pt x="5077" y="4856"/>
                    <a:pt x="4481" y="6346"/>
                  </a:cubicBezTo>
                  <a:cubicBezTo>
                    <a:pt x="3875" y="7835"/>
                    <a:pt x="3151" y="9176"/>
                    <a:pt x="2427" y="10103"/>
                  </a:cubicBezTo>
                  <a:cubicBezTo>
                    <a:pt x="1827" y="10877"/>
                    <a:pt x="1284" y="11292"/>
                    <a:pt x="900" y="11292"/>
                  </a:cubicBezTo>
                  <a:cubicBezTo>
                    <a:pt x="841" y="11292"/>
                    <a:pt x="786" y="11282"/>
                    <a:pt x="735" y="11262"/>
                  </a:cubicBezTo>
                  <a:cubicBezTo>
                    <a:pt x="352" y="11103"/>
                    <a:pt x="192" y="10379"/>
                    <a:pt x="309" y="9251"/>
                  </a:cubicBezTo>
                  <a:cubicBezTo>
                    <a:pt x="437" y="8081"/>
                    <a:pt x="831" y="6612"/>
                    <a:pt x="1427" y="5122"/>
                  </a:cubicBezTo>
                  <a:cubicBezTo>
                    <a:pt x="2672" y="2046"/>
                    <a:pt x="4215" y="184"/>
                    <a:pt x="5013" y="184"/>
                  </a:cubicBezTo>
                  <a:close/>
                  <a:moveTo>
                    <a:pt x="5006" y="0"/>
                  </a:moveTo>
                  <a:cubicBezTo>
                    <a:pt x="3928" y="0"/>
                    <a:pt x="2304" y="2460"/>
                    <a:pt x="1257" y="5058"/>
                  </a:cubicBezTo>
                  <a:cubicBezTo>
                    <a:pt x="650" y="6558"/>
                    <a:pt x="256" y="8048"/>
                    <a:pt x="129" y="9240"/>
                  </a:cubicBezTo>
                  <a:cubicBezTo>
                    <a:pt x="1" y="10464"/>
                    <a:pt x="192" y="11241"/>
                    <a:pt x="661" y="11432"/>
                  </a:cubicBezTo>
                  <a:cubicBezTo>
                    <a:pt x="735" y="11465"/>
                    <a:pt x="820" y="11475"/>
                    <a:pt x="895" y="11475"/>
                  </a:cubicBezTo>
                  <a:cubicBezTo>
                    <a:pt x="1342" y="11475"/>
                    <a:pt x="1927" y="11039"/>
                    <a:pt x="2565" y="10219"/>
                  </a:cubicBezTo>
                  <a:cubicBezTo>
                    <a:pt x="3300" y="9272"/>
                    <a:pt x="4045" y="7921"/>
                    <a:pt x="4651" y="6420"/>
                  </a:cubicBezTo>
                  <a:cubicBezTo>
                    <a:pt x="5769" y="3621"/>
                    <a:pt x="6301" y="471"/>
                    <a:pt x="5247" y="46"/>
                  </a:cubicBezTo>
                  <a:cubicBezTo>
                    <a:pt x="5170" y="15"/>
                    <a:pt x="5090" y="0"/>
                    <a:pt x="5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4"/>
            <p:cNvSpPr/>
            <p:nvPr/>
          </p:nvSpPr>
          <p:spPr>
            <a:xfrm>
              <a:off x="5280375" y="3630575"/>
              <a:ext cx="309425" cy="99675"/>
            </a:xfrm>
            <a:custGeom>
              <a:avLst/>
              <a:gdLst/>
              <a:ahLst/>
              <a:cxnLst/>
              <a:rect l="l" t="t" r="r" b="b"/>
              <a:pathLst>
                <a:path w="12377" h="3987" extrusionOk="0">
                  <a:moveTo>
                    <a:pt x="8578" y="188"/>
                  </a:moveTo>
                  <a:cubicBezTo>
                    <a:pt x="9195" y="188"/>
                    <a:pt x="9780" y="220"/>
                    <a:pt x="10290" y="295"/>
                  </a:cubicBezTo>
                  <a:cubicBezTo>
                    <a:pt x="11408" y="465"/>
                    <a:pt x="12078" y="784"/>
                    <a:pt x="12132" y="1199"/>
                  </a:cubicBezTo>
                  <a:cubicBezTo>
                    <a:pt x="12185" y="1603"/>
                    <a:pt x="11621" y="2104"/>
                    <a:pt x="10588" y="2551"/>
                  </a:cubicBezTo>
                  <a:cubicBezTo>
                    <a:pt x="9514" y="3029"/>
                    <a:pt x="8045" y="3412"/>
                    <a:pt x="6449" y="3625"/>
                  </a:cubicBezTo>
                  <a:cubicBezTo>
                    <a:pt x="5515" y="3752"/>
                    <a:pt x="4653" y="3809"/>
                    <a:pt x="3889" y="3809"/>
                  </a:cubicBezTo>
                  <a:cubicBezTo>
                    <a:pt x="1773" y="3809"/>
                    <a:pt x="408" y="3374"/>
                    <a:pt x="330" y="2795"/>
                  </a:cubicBezTo>
                  <a:cubicBezTo>
                    <a:pt x="277" y="2380"/>
                    <a:pt x="840" y="1891"/>
                    <a:pt x="1862" y="1433"/>
                  </a:cubicBezTo>
                  <a:cubicBezTo>
                    <a:pt x="2948" y="965"/>
                    <a:pt x="4416" y="582"/>
                    <a:pt x="6012" y="369"/>
                  </a:cubicBezTo>
                  <a:cubicBezTo>
                    <a:pt x="6906" y="241"/>
                    <a:pt x="7779" y="188"/>
                    <a:pt x="8578" y="188"/>
                  </a:cubicBezTo>
                  <a:close/>
                  <a:moveTo>
                    <a:pt x="8576" y="1"/>
                  </a:moveTo>
                  <a:cubicBezTo>
                    <a:pt x="7769" y="1"/>
                    <a:pt x="6889" y="63"/>
                    <a:pt x="5981" y="188"/>
                  </a:cubicBezTo>
                  <a:cubicBezTo>
                    <a:pt x="3001" y="593"/>
                    <a:pt x="0" y="1688"/>
                    <a:pt x="149" y="2816"/>
                  </a:cubicBezTo>
                  <a:cubicBezTo>
                    <a:pt x="256" y="3625"/>
                    <a:pt x="1883" y="3987"/>
                    <a:pt x="3895" y="3987"/>
                  </a:cubicBezTo>
                  <a:cubicBezTo>
                    <a:pt x="4714" y="3987"/>
                    <a:pt x="5608" y="3923"/>
                    <a:pt x="6481" y="3806"/>
                  </a:cubicBezTo>
                  <a:cubicBezTo>
                    <a:pt x="8088" y="3583"/>
                    <a:pt x="9578" y="3199"/>
                    <a:pt x="10663" y="2721"/>
                  </a:cubicBezTo>
                  <a:cubicBezTo>
                    <a:pt x="11791" y="2220"/>
                    <a:pt x="12376" y="1678"/>
                    <a:pt x="12312" y="1167"/>
                  </a:cubicBezTo>
                  <a:cubicBezTo>
                    <a:pt x="12238" y="667"/>
                    <a:pt x="11536" y="295"/>
                    <a:pt x="10312" y="113"/>
                  </a:cubicBezTo>
                  <a:cubicBezTo>
                    <a:pt x="9793" y="39"/>
                    <a:pt x="9208" y="1"/>
                    <a:pt x="8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4"/>
            <p:cNvSpPr/>
            <p:nvPr/>
          </p:nvSpPr>
          <p:spPr>
            <a:xfrm>
              <a:off x="5423750" y="3666125"/>
              <a:ext cx="28775" cy="28475"/>
            </a:xfrm>
            <a:custGeom>
              <a:avLst/>
              <a:gdLst/>
              <a:ahLst/>
              <a:cxnLst/>
              <a:rect l="l" t="t" r="r" b="b"/>
              <a:pathLst>
                <a:path w="1151" h="1139" extrusionOk="0">
                  <a:moveTo>
                    <a:pt x="575" y="1"/>
                  </a:moveTo>
                  <a:cubicBezTo>
                    <a:pt x="256" y="1"/>
                    <a:pt x="1" y="256"/>
                    <a:pt x="1" y="564"/>
                  </a:cubicBezTo>
                  <a:cubicBezTo>
                    <a:pt x="1" y="884"/>
                    <a:pt x="256" y="1139"/>
                    <a:pt x="575" y="1139"/>
                  </a:cubicBezTo>
                  <a:cubicBezTo>
                    <a:pt x="884" y="1139"/>
                    <a:pt x="1150" y="884"/>
                    <a:pt x="1150" y="564"/>
                  </a:cubicBezTo>
                  <a:cubicBezTo>
                    <a:pt x="1150" y="256"/>
                    <a:pt x="884" y="1"/>
                    <a:pt x="5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4"/>
            <p:cNvSpPr/>
            <p:nvPr/>
          </p:nvSpPr>
          <p:spPr>
            <a:xfrm>
              <a:off x="5478825" y="3528325"/>
              <a:ext cx="28500" cy="28750"/>
            </a:xfrm>
            <a:custGeom>
              <a:avLst/>
              <a:gdLst/>
              <a:ahLst/>
              <a:cxnLst/>
              <a:rect l="l" t="t" r="r" b="b"/>
              <a:pathLst>
                <a:path w="1140" h="1150" extrusionOk="0">
                  <a:moveTo>
                    <a:pt x="565" y="0"/>
                  </a:moveTo>
                  <a:cubicBezTo>
                    <a:pt x="256" y="0"/>
                    <a:pt x="1" y="256"/>
                    <a:pt x="1" y="575"/>
                  </a:cubicBezTo>
                  <a:cubicBezTo>
                    <a:pt x="1" y="894"/>
                    <a:pt x="256" y="1150"/>
                    <a:pt x="565" y="1150"/>
                  </a:cubicBezTo>
                  <a:cubicBezTo>
                    <a:pt x="884" y="1150"/>
                    <a:pt x="1139" y="894"/>
                    <a:pt x="1139" y="575"/>
                  </a:cubicBezTo>
                  <a:cubicBezTo>
                    <a:pt x="1139" y="256"/>
                    <a:pt x="884"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4"/>
            <p:cNvSpPr/>
            <p:nvPr/>
          </p:nvSpPr>
          <p:spPr>
            <a:xfrm>
              <a:off x="5367875" y="3808450"/>
              <a:ext cx="28525" cy="28500"/>
            </a:xfrm>
            <a:custGeom>
              <a:avLst/>
              <a:gdLst/>
              <a:ahLst/>
              <a:cxnLst/>
              <a:rect l="l" t="t" r="r" b="b"/>
              <a:pathLst>
                <a:path w="1141" h="1140" extrusionOk="0">
                  <a:moveTo>
                    <a:pt x="576" y="1"/>
                  </a:moveTo>
                  <a:cubicBezTo>
                    <a:pt x="256" y="1"/>
                    <a:pt x="1" y="256"/>
                    <a:pt x="1" y="565"/>
                  </a:cubicBezTo>
                  <a:cubicBezTo>
                    <a:pt x="1" y="884"/>
                    <a:pt x="256" y="1140"/>
                    <a:pt x="576" y="1140"/>
                  </a:cubicBezTo>
                  <a:cubicBezTo>
                    <a:pt x="885" y="1140"/>
                    <a:pt x="1140" y="884"/>
                    <a:pt x="1140" y="565"/>
                  </a:cubicBezTo>
                  <a:cubicBezTo>
                    <a:pt x="1140" y="256"/>
                    <a:pt x="885"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95"/>
        <p:cNvGrpSpPr/>
        <p:nvPr/>
      </p:nvGrpSpPr>
      <p:grpSpPr>
        <a:xfrm>
          <a:off x="0" y="0"/>
          <a:ext cx="0" cy="0"/>
          <a:chOff x="0" y="0"/>
          <a:chExt cx="0" cy="0"/>
        </a:xfrm>
      </p:grpSpPr>
      <p:sp>
        <p:nvSpPr>
          <p:cNvPr id="396" name="Google Shape;396;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97" name="Google Shape;397;p25"/>
          <p:cNvSpPr txBox="1">
            <a:spLocks noGrp="1"/>
          </p:cNvSpPr>
          <p:nvPr>
            <p:ph type="subTitle" idx="1"/>
          </p:nvPr>
        </p:nvSpPr>
        <p:spPr>
          <a:xfrm>
            <a:off x="914875" y="2205950"/>
            <a:ext cx="19860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8" name="Google Shape;398;p25"/>
          <p:cNvSpPr txBox="1">
            <a:spLocks noGrp="1"/>
          </p:cNvSpPr>
          <p:nvPr>
            <p:ph type="subTitle" idx="2"/>
          </p:nvPr>
        </p:nvSpPr>
        <p:spPr>
          <a:xfrm>
            <a:off x="3579000" y="2205950"/>
            <a:ext cx="19860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9" name="Google Shape;399;p25"/>
          <p:cNvSpPr txBox="1">
            <a:spLocks noGrp="1"/>
          </p:cNvSpPr>
          <p:nvPr>
            <p:ph type="subTitle" idx="3"/>
          </p:nvPr>
        </p:nvSpPr>
        <p:spPr>
          <a:xfrm>
            <a:off x="914875" y="3886775"/>
            <a:ext cx="19860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0" name="Google Shape;400;p25"/>
          <p:cNvSpPr txBox="1">
            <a:spLocks noGrp="1"/>
          </p:cNvSpPr>
          <p:nvPr>
            <p:ph type="subTitle" idx="4"/>
          </p:nvPr>
        </p:nvSpPr>
        <p:spPr>
          <a:xfrm>
            <a:off x="3579000" y="3886775"/>
            <a:ext cx="19860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1" name="Google Shape;401;p25"/>
          <p:cNvSpPr txBox="1">
            <a:spLocks noGrp="1"/>
          </p:cNvSpPr>
          <p:nvPr>
            <p:ph type="subTitle" idx="5"/>
          </p:nvPr>
        </p:nvSpPr>
        <p:spPr>
          <a:xfrm>
            <a:off x="6243125" y="2205950"/>
            <a:ext cx="19860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2" name="Google Shape;402;p25"/>
          <p:cNvSpPr txBox="1">
            <a:spLocks noGrp="1"/>
          </p:cNvSpPr>
          <p:nvPr>
            <p:ph type="subTitle" idx="6"/>
          </p:nvPr>
        </p:nvSpPr>
        <p:spPr>
          <a:xfrm>
            <a:off x="6243125" y="3886775"/>
            <a:ext cx="19860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3" name="Google Shape;403;p25"/>
          <p:cNvSpPr txBox="1">
            <a:spLocks noGrp="1"/>
          </p:cNvSpPr>
          <p:nvPr>
            <p:ph type="subTitle" idx="7"/>
          </p:nvPr>
        </p:nvSpPr>
        <p:spPr>
          <a:xfrm>
            <a:off x="914875" y="1550450"/>
            <a:ext cx="1984200" cy="73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b="1">
                <a:solidFill>
                  <a:schemeClr val="dk1"/>
                </a:solidFill>
                <a:latin typeface="Anek Bangla"/>
                <a:ea typeface="Anek Bangla"/>
                <a:cs typeface="Anek Bangla"/>
                <a:sym typeface="Anek Bangl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04" name="Google Shape;404;p25"/>
          <p:cNvSpPr txBox="1">
            <a:spLocks noGrp="1"/>
          </p:cNvSpPr>
          <p:nvPr>
            <p:ph type="subTitle" idx="8"/>
          </p:nvPr>
        </p:nvSpPr>
        <p:spPr>
          <a:xfrm>
            <a:off x="3579000" y="1550450"/>
            <a:ext cx="1984200" cy="73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b="1">
                <a:solidFill>
                  <a:schemeClr val="dk1"/>
                </a:solidFill>
                <a:latin typeface="Anek Bangla"/>
                <a:ea typeface="Anek Bangla"/>
                <a:cs typeface="Anek Bangla"/>
                <a:sym typeface="Anek Bangl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05" name="Google Shape;405;p25"/>
          <p:cNvSpPr txBox="1">
            <a:spLocks noGrp="1"/>
          </p:cNvSpPr>
          <p:nvPr>
            <p:ph type="subTitle" idx="9"/>
          </p:nvPr>
        </p:nvSpPr>
        <p:spPr>
          <a:xfrm>
            <a:off x="6243125" y="1550450"/>
            <a:ext cx="1984200" cy="73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b="1">
                <a:solidFill>
                  <a:schemeClr val="dk1"/>
                </a:solidFill>
                <a:latin typeface="Anek Bangla"/>
                <a:ea typeface="Anek Bangla"/>
                <a:cs typeface="Anek Bangla"/>
                <a:sym typeface="Anek Bangl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06" name="Google Shape;406;p25"/>
          <p:cNvSpPr txBox="1">
            <a:spLocks noGrp="1"/>
          </p:cNvSpPr>
          <p:nvPr>
            <p:ph type="subTitle" idx="13"/>
          </p:nvPr>
        </p:nvSpPr>
        <p:spPr>
          <a:xfrm>
            <a:off x="914875" y="3231300"/>
            <a:ext cx="1984200" cy="73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b="1">
                <a:solidFill>
                  <a:schemeClr val="dk1"/>
                </a:solidFill>
                <a:latin typeface="Anek Bangla"/>
                <a:ea typeface="Anek Bangla"/>
                <a:cs typeface="Anek Bangla"/>
                <a:sym typeface="Anek Bangl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07" name="Google Shape;407;p25"/>
          <p:cNvSpPr txBox="1">
            <a:spLocks noGrp="1"/>
          </p:cNvSpPr>
          <p:nvPr>
            <p:ph type="subTitle" idx="14"/>
          </p:nvPr>
        </p:nvSpPr>
        <p:spPr>
          <a:xfrm>
            <a:off x="3579000" y="3231300"/>
            <a:ext cx="1984200" cy="73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b="1">
                <a:solidFill>
                  <a:schemeClr val="dk1"/>
                </a:solidFill>
                <a:latin typeface="Anek Bangla"/>
                <a:ea typeface="Anek Bangla"/>
                <a:cs typeface="Anek Bangla"/>
                <a:sym typeface="Anek Bangl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08" name="Google Shape;408;p25"/>
          <p:cNvSpPr txBox="1">
            <a:spLocks noGrp="1"/>
          </p:cNvSpPr>
          <p:nvPr>
            <p:ph type="subTitle" idx="15"/>
          </p:nvPr>
        </p:nvSpPr>
        <p:spPr>
          <a:xfrm>
            <a:off x="6243125" y="3231300"/>
            <a:ext cx="1984200" cy="73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b="1">
                <a:solidFill>
                  <a:schemeClr val="dk1"/>
                </a:solidFill>
                <a:latin typeface="Anek Bangla"/>
                <a:ea typeface="Anek Bangla"/>
                <a:cs typeface="Anek Bangla"/>
                <a:sym typeface="Anek Bangl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09" name="Google Shape;409;p25"/>
          <p:cNvSpPr/>
          <p:nvPr/>
        </p:nvSpPr>
        <p:spPr>
          <a:xfrm rot="-7370329">
            <a:off x="-2129558" y="-2078109"/>
            <a:ext cx="3878087" cy="2976016"/>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5"/>
          <p:cNvSpPr/>
          <p:nvPr/>
        </p:nvSpPr>
        <p:spPr>
          <a:xfrm rot="5033209">
            <a:off x="7821039" y="3829772"/>
            <a:ext cx="3878086" cy="2976021"/>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 name="Google Shape;411;p25"/>
          <p:cNvGrpSpPr/>
          <p:nvPr/>
        </p:nvGrpSpPr>
        <p:grpSpPr>
          <a:xfrm rot="9740317">
            <a:off x="179508" y="4343020"/>
            <a:ext cx="468846" cy="521982"/>
            <a:chOff x="5981675" y="3981625"/>
            <a:chExt cx="665001" cy="740400"/>
          </a:xfrm>
        </p:grpSpPr>
        <p:sp>
          <p:nvSpPr>
            <p:cNvPr id="412" name="Google Shape;412;p25"/>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5"/>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5"/>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5"/>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5"/>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5"/>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25"/>
          <p:cNvGrpSpPr/>
          <p:nvPr/>
        </p:nvGrpSpPr>
        <p:grpSpPr>
          <a:xfrm>
            <a:off x="8320469" y="419370"/>
            <a:ext cx="307826" cy="240251"/>
            <a:chOff x="5008200" y="3598800"/>
            <a:chExt cx="163650" cy="127725"/>
          </a:xfrm>
        </p:grpSpPr>
        <p:sp>
          <p:nvSpPr>
            <p:cNvPr id="419" name="Google Shape;419;p25"/>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5"/>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5"/>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5"/>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423"/>
        <p:cNvGrpSpPr/>
        <p:nvPr/>
      </p:nvGrpSpPr>
      <p:grpSpPr>
        <a:xfrm>
          <a:off x="0" y="0"/>
          <a:ext cx="0" cy="0"/>
          <a:chOff x="0" y="0"/>
          <a:chExt cx="0" cy="0"/>
        </a:xfrm>
      </p:grpSpPr>
      <p:sp>
        <p:nvSpPr>
          <p:cNvPr id="424" name="Google Shape;424;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25" name="Google Shape;425;p26"/>
          <p:cNvSpPr/>
          <p:nvPr/>
        </p:nvSpPr>
        <p:spPr>
          <a:xfrm rot="-7099772">
            <a:off x="-1886965" y="4337702"/>
            <a:ext cx="3284395" cy="2520418"/>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6"/>
          <p:cNvSpPr/>
          <p:nvPr/>
        </p:nvSpPr>
        <p:spPr>
          <a:xfrm rot="-7099772">
            <a:off x="7577910" y="-1567198"/>
            <a:ext cx="3284395" cy="2520418"/>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26"/>
          <p:cNvGrpSpPr/>
          <p:nvPr/>
        </p:nvGrpSpPr>
        <p:grpSpPr>
          <a:xfrm>
            <a:off x="362088" y="368137"/>
            <a:ext cx="307829" cy="342731"/>
            <a:chOff x="5981675" y="3981625"/>
            <a:chExt cx="665001" cy="740400"/>
          </a:xfrm>
        </p:grpSpPr>
        <p:sp>
          <p:nvSpPr>
            <p:cNvPr id="428" name="Google Shape;428;p26"/>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6"/>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6"/>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6"/>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6"/>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6"/>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26"/>
          <p:cNvGrpSpPr/>
          <p:nvPr/>
        </p:nvGrpSpPr>
        <p:grpSpPr>
          <a:xfrm rot="-4409862">
            <a:off x="8570889" y="4601674"/>
            <a:ext cx="307823" cy="240248"/>
            <a:chOff x="5008200" y="3598800"/>
            <a:chExt cx="163650" cy="127725"/>
          </a:xfrm>
        </p:grpSpPr>
        <p:sp>
          <p:nvSpPr>
            <p:cNvPr id="435" name="Google Shape;435;p26"/>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6"/>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6"/>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6"/>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439"/>
        <p:cNvGrpSpPr/>
        <p:nvPr/>
      </p:nvGrpSpPr>
      <p:grpSpPr>
        <a:xfrm>
          <a:off x="0" y="0"/>
          <a:ext cx="0" cy="0"/>
          <a:chOff x="0" y="0"/>
          <a:chExt cx="0" cy="0"/>
        </a:xfrm>
      </p:grpSpPr>
      <p:sp>
        <p:nvSpPr>
          <p:cNvPr id="440" name="Google Shape;440;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41" name="Google Shape;441;p27"/>
          <p:cNvSpPr/>
          <p:nvPr/>
        </p:nvSpPr>
        <p:spPr>
          <a:xfrm rot="-377309">
            <a:off x="7441061" y="-630427"/>
            <a:ext cx="2546880" cy="2017594"/>
          </a:xfrm>
          <a:custGeom>
            <a:avLst/>
            <a:gdLst/>
            <a:ahLst/>
            <a:cxnLst/>
            <a:rect l="l" t="t" r="r" b="b"/>
            <a:pathLst>
              <a:path w="12048" h="9544" extrusionOk="0">
                <a:moveTo>
                  <a:pt x="4745" y="0"/>
                </a:moveTo>
                <a:cubicBezTo>
                  <a:pt x="3335" y="0"/>
                  <a:pt x="2030" y="354"/>
                  <a:pt x="1278" y="1095"/>
                </a:cubicBezTo>
                <a:cubicBezTo>
                  <a:pt x="1" y="2351"/>
                  <a:pt x="287" y="3681"/>
                  <a:pt x="1703" y="3915"/>
                </a:cubicBezTo>
                <a:cubicBezTo>
                  <a:pt x="3129" y="4150"/>
                  <a:pt x="5119" y="4320"/>
                  <a:pt x="5183" y="6352"/>
                </a:cubicBezTo>
                <a:cubicBezTo>
                  <a:pt x="5238" y="8126"/>
                  <a:pt x="5238" y="9543"/>
                  <a:pt x="6990" y="9543"/>
                </a:cubicBezTo>
                <a:cubicBezTo>
                  <a:pt x="7246" y="9543"/>
                  <a:pt x="7539" y="9513"/>
                  <a:pt x="7875" y="9449"/>
                </a:cubicBezTo>
                <a:cubicBezTo>
                  <a:pt x="10302" y="8981"/>
                  <a:pt x="12047" y="5235"/>
                  <a:pt x="10461" y="2542"/>
                </a:cubicBezTo>
                <a:cubicBezTo>
                  <a:pt x="9482" y="891"/>
                  <a:pt x="6982" y="0"/>
                  <a:pt x="47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7"/>
          <p:cNvSpPr/>
          <p:nvPr/>
        </p:nvSpPr>
        <p:spPr>
          <a:xfrm rot="-9990115">
            <a:off x="-2010540" y="4019384"/>
            <a:ext cx="3284386" cy="2520402"/>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 name="Google Shape;443;p27"/>
          <p:cNvGrpSpPr/>
          <p:nvPr/>
        </p:nvGrpSpPr>
        <p:grpSpPr>
          <a:xfrm>
            <a:off x="8242471" y="4345787"/>
            <a:ext cx="463838" cy="516429"/>
            <a:chOff x="5981675" y="3981625"/>
            <a:chExt cx="665001" cy="740400"/>
          </a:xfrm>
        </p:grpSpPr>
        <p:sp>
          <p:nvSpPr>
            <p:cNvPr id="444" name="Google Shape;444;p27"/>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7"/>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7"/>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7"/>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7"/>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7"/>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27"/>
          <p:cNvGrpSpPr/>
          <p:nvPr/>
        </p:nvGrpSpPr>
        <p:grpSpPr>
          <a:xfrm rot="-2292872">
            <a:off x="405391" y="419592"/>
            <a:ext cx="307825" cy="240250"/>
            <a:chOff x="5008200" y="3598800"/>
            <a:chExt cx="163650" cy="127725"/>
          </a:xfrm>
        </p:grpSpPr>
        <p:sp>
          <p:nvSpPr>
            <p:cNvPr id="451" name="Google Shape;451;p27"/>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7"/>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7"/>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7"/>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3">
  <p:cSld name="TITLE_ONLY_1_1_1">
    <p:spTree>
      <p:nvGrpSpPr>
        <p:cNvPr id="1" name="Shape 455"/>
        <p:cNvGrpSpPr/>
        <p:nvPr/>
      </p:nvGrpSpPr>
      <p:grpSpPr>
        <a:xfrm>
          <a:off x="0" y="0"/>
          <a:ext cx="0" cy="0"/>
          <a:chOff x="0" y="0"/>
          <a:chExt cx="0" cy="0"/>
        </a:xfrm>
      </p:grpSpPr>
      <p:sp>
        <p:nvSpPr>
          <p:cNvPr id="456" name="Google Shape;456;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57" name="Google Shape;457;p28"/>
          <p:cNvSpPr/>
          <p:nvPr/>
        </p:nvSpPr>
        <p:spPr>
          <a:xfrm rot="5195618">
            <a:off x="7218351" y="3859389"/>
            <a:ext cx="3034952" cy="2404206"/>
          </a:xfrm>
          <a:custGeom>
            <a:avLst/>
            <a:gdLst/>
            <a:ahLst/>
            <a:cxnLst/>
            <a:rect l="l" t="t" r="r" b="b"/>
            <a:pathLst>
              <a:path w="12048" h="9544" extrusionOk="0">
                <a:moveTo>
                  <a:pt x="4745" y="0"/>
                </a:moveTo>
                <a:cubicBezTo>
                  <a:pt x="3335" y="0"/>
                  <a:pt x="2030" y="354"/>
                  <a:pt x="1278" y="1095"/>
                </a:cubicBezTo>
                <a:cubicBezTo>
                  <a:pt x="1" y="2351"/>
                  <a:pt x="287" y="3681"/>
                  <a:pt x="1703" y="3915"/>
                </a:cubicBezTo>
                <a:cubicBezTo>
                  <a:pt x="3129" y="4150"/>
                  <a:pt x="5119" y="4320"/>
                  <a:pt x="5183" y="6352"/>
                </a:cubicBezTo>
                <a:cubicBezTo>
                  <a:pt x="5238" y="8126"/>
                  <a:pt x="5238" y="9543"/>
                  <a:pt x="6990" y="9543"/>
                </a:cubicBezTo>
                <a:cubicBezTo>
                  <a:pt x="7246" y="9543"/>
                  <a:pt x="7539" y="9513"/>
                  <a:pt x="7875" y="9449"/>
                </a:cubicBezTo>
                <a:cubicBezTo>
                  <a:pt x="10302" y="8981"/>
                  <a:pt x="12047" y="5235"/>
                  <a:pt x="10461" y="2542"/>
                </a:cubicBezTo>
                <a:cubicBezTo>
                  <a:pt x="9482" y="891"/>
                  <a:pt x="6982" y="0"/>
                  <a:pt x="47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8"/>
          <p:cNvSpPr/>
          <p:nvPr/>
        </p:nvSpPr>
        <p:spPr>
          <a:xfrm rot="5195618">
            <a:off x="-1614974" y="-1863561"/>
            <a:ext cx="3034952" cy="2404206"/>
          </a:xfrm>
          <a:custGeom>
            <a:avLst/>
            <a:gdLst/>
            <a:ahLst/>
            <a:cxnLst/>
            <a:rect l="l" t="t" r="r" b="b"/>
            <a:pathLst>
              <a:path w="12048" h="9544" extrusionOk="0">
                <a:moveTo>
                  <a:pt x="4745" y="0"/>
                </a:moveTo>
                <a:cubicBezTo>
                  <a:pt x="3335" y="0"/>
                  <a:pt x="2030" y="354"/>
                  <a:pt x="1278" y="1095"/>
                </a:cubicBezTo>
                <a:cubicBezTo>
                  <a:pt x="1" y="2351"/>
                  <a:pt x="287" y="3681"/>
                  <a:pt x="1703" y="3915"/>
                </a:cubicBezTo>
                <a:cubicBezTo>
                  <a:pt x="3129" y="4150"/>
                  <a:pt x="5119" y="4320"/>
                  <a:pt x="5183" y="6352"/>
                </a:cubicBezTo>
                <a:cubicBezTo>
                  <a:pt x="5238" y="8126"/>
                  <a:pt x="5238" y="9543"/>
                  <a:pt x="6990" y="9543"/>
                </a:cubicBezTo>
                <a:cubicBezTo>
                  <a:pt x="7246" y="9543"/>
                  <a:pt x="7539" y="9513"/>
                  <a:pt x="7875" y="9449"/>
                </a:cubicBezTo>
                <a:cubicBezTo>
                  <a:pt x="10302" y="8981"/>
                  <a:pt x="12047" y="5235"/>
                  <a:pt x="10461" y="2542"/>
                </a:cubicBezTo>
                <a:cubicBezTo>
                  <a:pt x="9482" y="891"/>
                  <a:pt x="6982" y="0"/>
                  <a:pt x="47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 name="Google Shape;459;p28"/>
          <p:cNvGrpSpPr/>
          <p:nvPr/>
        </p:nvGrpSpPr>
        <p:grpSpPr>
          <a:xfrm>
            <a:off x="8276850" y="354537"/>
            <a:ext cx="307829" cy="342731"/>
            <a:chOff x="5981675" y="3981625"/>
            <a:chExt cx="665001" cy="740400"/>
          </a:xfrm>
        </p:grpSpPr>
        <p:sp>
          <p:nvSpPr>
            <p:cNvPr id="460" name="Google Shape;460;p28"/>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8"/>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8"/>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8"/>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8"/>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8"/>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28"/>
          <p:cNvGrpSpPr/>
          <p:nvPr/>
        </p:nvGrpSpPr>
        <p:grpSpPr>
          <a:xfrm rot="-8100000">
            <a:off x="277818" y="4483470"/>
            <a:ext cx="307833" cy="240257"/>
            <a:chOff x="5008200" y="3598800"/>
            <a:chExt cx="163650" cy="127725"/>
          </a:xfrm>
        </p:grpSpPr>
        <p:sp>
          <p:nvSpPr>
            <p:cNvPr id="467" name="Google Shape;467;p28"/>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8"/>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8"/>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8"/>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 name="Google Shape;471;p28"/>
          <p:cNvSpPr/>
          <p:nvPr/>
        </p:nvSpPr>
        <p:spPr>
          <a:xfrm flipH="1">
            <a:off x="162951" y="3821656"/>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8"/>
          <p:cNvSpPr/>
          <p:nvPr/>
        </p:nvSpPr>
        <p:spPr>
          <a:xfrm flipH="1">
            <a:off x="8719876" y="1017731"/>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4">
  <p:cSld name="TITLE_ONLY_1_1_1_1">
    <p:spTree>
      <p:nvGrpSpPr>
        <p:cNvPr id="1" name="Shape 473"/>
        <p:cNvGrpSpPr/>
        <p:nvPr/>
      </p:nvGrpSpPr>
      <p:grpSpPr>
        <a:xfrm>
          <a:off x="0" y="0"/>
          <a:ext cx="0" cy="0"/>
          <a:chOff x="0" y="0"/>
          <a:chExt cx="0" cy="0"/>
        </a:xfrm>
      </p:grpSpPr>
      <p:sp>
        <p:nvSpPr>
          <p:cNvPr id="474" name="Google Shape;474;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75" name="Google Shape;475;p29"/>
          <p:cNvSpPr/>
          <p:nvPr/>
        </p:nvSpPr>
        <p:spPr>
          <a:xfrm>
            <a:off x="7335454" y="-2126448"/>
            <a:ext cx="3878097" cy="2976030"/>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9"/>
          <p:cNvSpPr/>
          <p:nvPr/>
        </p:nvSpPr>
        <p:spPr>
          <a:xfrm rot="7949056">
            <a:off x="-2024214" y="4147851"/>
            <a:ext cx="3284398" cy="2520416"/>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 name="Google Shape;477;p29"/>
          <p:cNvGrpSpPr/>
          <p:nvPr/>
        </p:nvGrpSpPr>
        <p:grpSpPr>
          <a:xfrm rot="7351804">
            <a:off x="8604422" y="4678238"/>
            <a:ext cx="307828" cy="240252"/>
            <a:chOff x="5008200" y="3598800"/>
            <a:chExt cx="163650" cy="127725"/>
          </a:xfrm>
        </p:grpSpPr>
        <p:sp>
          <p:nvSpPr>
            <p:cNvPr id="478" name="Google Shape;478;p29"/>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9"/>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9"/>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9"/>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 name="Google Shape;482;p29"/>
          <p:cNvGrpSpPr/>
          <p:nvPr/>
        </p:nvGrpSpPr>
        <p:grpSpPr>
          <a:xfrm>
            <a:off x="362200" y="272737"/>
            <a:ext cx="307829" cy="342731"/>
            <a:chOff x="5981675" y="3981625"/>
            <a:chExt cx="665001" cy="740400"/>
          </a:xfrm>
        </p:grpSpPr>
        <p:sp>
          <p:nvSpPr>
            <p:cNvPr id="483" name="Google Shape;483;p29"/>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9"/>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9"/>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9"/>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9"/>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9"/>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489"/>
        <p:cNvGrpSpPr/>
        <p:nvPr/>
      </p:nvGrpSpPr>
      <p:grpSpPr>
        <a:xfrm>
          <a:off x="0" y="0"/>
          <a:ext cx="0" cy="0"/>
          <a:chOff x="0" y="0"/>
          <a:chExt cx="0" cy="0"/>
        </a:xfrm>
      </p:grpSpPr>
      <p:sp>
        <p:nvSpPr>
          <p:cNvPr id="490" name="Google Shape;490;p30"/>
          <p:cNvSpPr txBox="1">
            <a:spLocks noGrp="1"/>
          </p:cNvSpPr>
          <p:nvPr>
            <p:ph type="title" hasCustomPrompt="1"/>
          </p:nvPr>
        </p:nvSpPr>
        <p:spPr>
          <a:xfrm>
            <a:off x="4274250" y="670213"/>
            <a:ext cx="41565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491" name="Google Shape;491;p30"/>
          <p:cNvSpPr txBox="1">
            <a:spLocks noGrp="1"/>
          </p:cNvSpPr>
          <p:nvPr>
            <p:ph type="subTitle" idx="1"/>
          </p:nvPr>
        </p:nvSpPr>
        <p:spPr>
          <a:xfrm>
            <a:off x="4274250" y="1359133"/>
            <a:ext cx="4156500" cy="383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492" name="Google Shape;492;p30"/>
          <p:cNvSpPr txBox="1">
            <a:spLocks noGrp="1"/>
          </p:cNvSpPr>
          <p:nvPr>
            <p:ph type="title" idx="2" hasCustomPrompt="1"/>
          </p:nvPr>
        </p:nvSpPr>
        <p:spPr>
          <a:xfrm>
            <a:off x="4274250" y="2035435"/>
            <a:ext cx="41565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493" name="Google Shape;493;p30"/>
          <p:cNvSpPr txBox="1">
            <a:spLocks noGrp="1"/>
          </p:cNvSpPr>
          <p:nvPr>
            <p:ph type="subTitle" idx="3"/>
          </p:nvPr>
        </p:nvSpPr>
        <p:spPr>
          <a:xfrm>
            <a:off x="4274250" y="2724360"/>
            <a:ext cx="4156500" cy="383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494" name="Google Shape;494;p30"/>
          <p:cNvSpPr txBox="1">
            <a:spLocks noGrp="1"/>
          </p:cNvSpPr>
          <p:nvPr>
            <p:ph type="title" idx="4" hasCustomPrompt="1"/>
          </p:nvPr>
        </p:nvSpPr>
        <p:spPr>
          <a:xfrm>
            <a:off x="4274250" y="3400657"/>
            <a:ext cx="41565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495" name="Google Shape;495;p30"/>
          <p:cNvSpPr txBox="1">
            <a:spLocks noGrp="1"/>
          </p:cNvSpPr>
          <p:nvPr>
            <p:ph type="subTitle" idx="5"/>
          </p:nvPr>
        </p:nvSpPr>
        <p:spPr>
          <a:xfrm>
            <a:off x="4274250" y="4089586"/>
            <a:ext cx="4156500" cy="383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496" name="Google Shape;496;p30"/>
          <p:cNvSpPr/>
          <p:nvPr/>
        </p:nvSpPr>
        <p:spPr>
          <a:xfrm rot="-9807318" flipH="1">
            <a:off x="-1659190" y="-1201328"/>
            <a:ext cx="3878065" cy="2976019"/>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0"/>
          <p:cNvSpPr/>
          <p:nvPr/>
        </p:nvSpPr>
        <p:spPr>
          <a:xfrm rot="5033209">
            <a:off x="7565364" y="4365072"/>
            <a:ext cx="3878086" cy="2976021"/>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30"/>
          <p:cNvGrpSpPr/>
          <p:nvPr/>
        </p:nvGrpSpPr>
        <p:grpSpPr>
          <a:xfrm>
            <a:off x="8617200" y="295612"/>
            <a:ext cx="307829" cy="342731"/>
            <a:chOff x="5981675" y="3981625"/>
            <a:chExt cx="665001" cy="740400"/>
          </a:xfrm>
        </p:grpSpPr>
        <p:sp>
          <p:nvSpPr>
            <p:cNvPr id="499" name="Google Shape;499;p30"/>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0"/>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0"/>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0"/>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0"/>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0"/>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 name="Google Shape;27;p4"/>
          <p:cNvSpPr txBox="1">
            <a:spLocks noGrp="1"/>
          </p:cNvSpPr>
          <p:nvPr>
            <p:ph type="body" idx="1"/>
          </p:nvPr>
        </p:nvSpPr>
        <p:spPr>
          <a:xfrm>
            <a:off x="720000" y="1215751"/>
            <a:ext cx="7704000" cy="328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sz="1200"/>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
        <p:nvSpPr>
          <p:cNvPr id="28" name="Google Shape;28;p4"/>
          <p:cNvSpPr/>
          <p:nvPr/>
        </p:nvSpPr>
        <p:spPr>
          <a:xfrm rot="-7099772">
            <a:off x="-1906515" y="-1428598"/>
            <a:ext cx="3284395" cy="2520418"/>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rot="-7099772">
            <a:off x="7577910" y="-1567198"/>
            <a:ext cx="3284395" cy="2520418"/>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30;p4"/>
          <p:cNvGrpSpPr/>
          <p:nvPr/>
        </p:nvGrpSpPr>
        <p:grpSpPr>
          <a:xfrm>
            <a:off x="8500188" y="4432637"/>
            <a:ext cx="307829" cy="342731"/>
            <a:chOff x="5981675" y="3981625"/>
            <a:chExt cx="665001" cy="740400"/>
          </a:xfrm>
        </p:grpSpPr>
        <p:sp>
          <p:nvSpPr>
            <p:cNvPr id="31" name="Google Shape;31;p4"/>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37;p4"/>
          <p:cNvGrpSpPr/>
          <p:nvPr/>
        </p:nvGrpSpPr>
        <p:grpSpPr>
          <a:xfrm rot="-4409862">
            <a:off x="277889" y="1259774"/>
            <a:ext cx="307823" cy="240248"/>
            <a:chOff x="5008200" y="3598800"/>
            <a:chExt cx="163650" cy="127725"/>
          </a:xfrm>
        </p:grpSpPr>
        <p:sp>
          <p:nvSpPr>
            <p:cNvPr id="38" name="Google Shape;38;p4"/>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505"/>
        <p:cNvGrpSpPr/>
        <p:nvPr/>
      </p:nvGrpSpPr>
      <p:grpSpPr>
        <a:xfrm>
          <a:off x="0" y="0"/>
          <a:ext cx="0" cy="0"/>
          <a:chOff x="0" y="0"/>
          <a:chExt cx="0" cy="0"/>
        </a:xfrm>
      </p:grpSpPr>
      <p:sp>
        <p:nvSpPr>
          <p:cNvPr id="506" name="Google Shape;506;p31"/>
          <p:cNvSpPr txBox="1">
            <a:spLocks noGrp="1"/>
          </p:cNvSpPr>
          <p:nvPr>
            <p:ph type="title" hasCustomPrompt="1"/>
          </p:nvPr>
        </p:nvSpPr>
        <p:spPr>
          <a:xfrm>
            <a:off x="1280375" y="2086996"/>
            <a:ext cx="1398900" cy="406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07" name="Google Shape;507;p31"/>
          <p:cNvSpPr txBox="1">
            <a:spLocks noGrp="1"/>
          </p:cNvSpPr>
          <p:nvPr>
            <p:ph type="subTitle" idx="1"/>
          </p:nvPr>
        </p:nvSpPr>
        <p:spPr>
          <a:xfrm>
            <a:off x="713225" y="3806600"/>
            <a:ext cx="2533200" cy="797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508" name="Google Shape;508;p31"/>
          <p:cNvSpPr txBox="1">
            <a:spLocks noGrp="1"/>
          </p:cNvSpPr>
          <p:nvPr>
            <p:ph type="subTitle" idx="2"/>
          </p:nvPr>
        </p:nvSpPr>
        <p:spPr>
          <a:xfrm>
            <a:off x="713225" y="3151125"/>
            <a:ext cx="2533200" cy="731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b="1">
                <a:solidFill>
                  <a:schemeClr val="dk1"/>
                </a:solidFill>
                <a:latin typeface="Anek Bangla"/>
                <a:ea typeface="Anek Bangla"/>
                <a:cs typeface="Anek Bangla"/>
                <a:sym typeface="Anek Bangl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09" name="Google Shape;509;p31"/>
          <p:cNvSpPr txBox="1">
            <a:spLocks noGrp="1"/>
          </p:cNvSpPr>
          <p:nvPr>
            <p:ph type="title" idx="3" hasCustomPrompt="1"/>
          </p:nvPr>
        </p:nvSpPr>
        <p:spPr>
          <a:xfrm>
            <a:off x="3873150" y="2086996"/>
            <a:ext cx="1397700" cy="406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10" name="Google Shape;510;p31"/>
          <p:cNvSpPr txBox="1">
            <a:spLocks noGrp="1"/>
          </p:cNvSpPr>
          <p:nvPr>
            <p:ph type="subTitle" idx="4"/>
          </p:nvPr>
        </p:nvSpPr>
        <p:spPr>
          <a:xfrm>
            <a:off x="3305400" y="3806600"/>
            <a:ext cx="2533200" cy="797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511" name="Google Shape;511;p31"/>
          <p:cNvSpPr txBox="1">
            <a:spLocks noGrp="1"/>
          </p:cNvSpPr>
          <p:nvPr>
            <p:ph type="subTitle" idx="5"/>
          </p:nvPr>
        </p:nvSpPr>
        <p:spPr>
          <a:xfrm>
            <a:off x="3305400" y="3151125"/>
            <a:ext cx="2533200" cy="731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b="1">
                <a:solidFill>
                  <a:schemeClr val="dk1"/>
                </a:solidFill>
                <a:latin typeface="Anek Bangla"/>
                <a:ea typeface="Anek Bangla"/>
                <a:cs typeface="Anek Bangla"/>
                <a:sym typeface="Anek Bangl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12" name="Google Shape;512;p31"/>
          <p:cNvSpPr txBox="1">
            <a:spLocks noGrp="1"/>
          </p:cNvSpPr>
          <p:nvPr>
            <p:ph type="title" idx="6" hasCustomPrompt="1"/>
          </p:nvPr>
        </p:nvSpPr>
        <p:spPr>
          <a:xfrm>
            <a:off x="6458450" y="2086996"/>
            <a:ext cx="1397700" cy="406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13" name="Google Shape;513;p31"/>
          <p:cNvSpPr txBox="1">
            <a:spLocks noGrp="1"/>
          </p:cNvSpPr>
          <p:nvPr>
            <p:ph type="subTitle" idx="7"/>
          </p:nvPr>
        </p:nvSpPr>
        <p:spPr>
          <a:xfrm>
            <a:off x="5890700" y="3806600"/>
            <a:ext cx="2533200" cy="797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514" name="Google Shape;514;p31"/>
          <p:cNvSpPr txBox="1">
            <a:spLocks noGrp="1"/>
          </p:cNvSpPr>
          <p:nvPr>
            <p:ph type="subTitle" idx="8"/>
          </p:nvPr>
        </p:nvSpPr>
        <p:spPr>
          <a:xfrm>
            <a:off x="5890700" y="3151125"/>
            <a:ext cx="2533200" cy="731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b="1">
                <a:solidFill>
                  <a:schemeClr val="dk1"/>
                </a:solidFill>
                <a:latin typeface="Anek Bangla"/>
                <a:ea typeface="Anek Bangla"/>
                <a:cs typeface="Anek Bangla"/>
                <a:sym typeface="Anek Bangl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15" name="Google Shape;515;p31"/>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16" name="Google Shape;516;p31"/>
          <p:cNvSpPr/>
          <p:nvPr/>
        </p:nvSpPr>
        <p:spPr>
          <a:xfrm rot="-7099772">
            <a:off x="-1886965" y="4337702"/>
            <a:ext cx="3284395" cy="2520418"/>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p:cNvSpPr/>
          <p:nvPr/>
        </p:nvSpPr>
        <p:spPr>
          <a:xfrm rot="-7099772">
            <a:off x="7577910" y="-1567198"/>
            <a:ext cx="3284395" cy="2520418"/>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 name="Google Shape;518;p31"/>
          <p:cNvGrpSpPr/>
          <p:nvPr/>
        </p:nvGrpSpPr>
        <p:grpSpPr>
          <a:xfrm>
            <a:off x="362088" y="368137"/>
            <a:ext cx="307829" cy="342731"/>
            <a:chOff x="5981675" y="3981625"/>
            <a:chExt cx="665001" cy="740400"/>
          </a:xfrm>
        </p:grpSpPr>
        <p:sp>
          <p:nvSpPr>
            <p:cNvPr id="519" name="Google Shape;519;p31"/>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 name="Google Shape;525;p31"/>
          <p:cNvGrpSpPr/>
          <p:nvPr/>
        </p:nvGrpSpPr>
        <p:grpSpPr>
          <a:xfrm rot="-4409862">
            <a:off x="8570889" y="4601674"/>
            <a:ext cx="307823" cy="240248"/>
            <a:chOff x="5008200" y="3598800"/>
            <a:chExt cx="163650" cy="127725"/>
          </a:xfrm>
        </p:grpSpPr>
        <p:sp>
          <p:nvSpPr>
            <p:cNvPr id="526" name="Google Shape;526;p31"/>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530"/>
        <p:cNvGrpSpPr/>
        <p:nvPr/>
      </p:nvGrpSpPr>
      <p:grpSpPr>
        <a:xfrm>
          <a:off x="0" y="0"/>
          <a:ext cx="0" cy="0"/>
          <a:chOff x="0" y="0"/>
          <a:chExt cx="0" cy="0"/>
        </a:xfrm>
      </p:grpSpPr>
      <p:sp>
        <p:nvSpPr>
          <p:cNvPr id="531" name="Google Shape;531;p32"/>
          <p:cNvSpPr txBox="1">
            <a:spLocks noGrp="1"/>
          </p:cNvSpPr>
          <p:nvPr>
            <p:ph type="title"/>
          </p:nvPr>
        </p:nvSpPr>
        <p:spPr>
          <a:xfrm>
            <a:off x="4673155" y="539500"/>
            <a:ext cx="3757500" cy="1058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32" name="Google Shape;532;p32"/>
          <p:cNvSpPr txBox="1">
            <a:spLocks noGrp="1"/>
          </p:cNvSpPr>
          <p:nvPr>
            <p:ph type="subTitle" idx="1"/>
          </p:nvPr>
        </p:nvSpPr>
        <p:spPr>
          <a:xfrm>
            <a:off x="4673150" y="1554300"/>
            <a:ext cx="3757500" cy="1167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3" name="Google Shape;533;p32"/>
          <p:cNvSpPr txBox="1"/>
          <p:nvPr/>
        </p:nvSpPr>
        <p:spPr>
          <a:xfrm>
            <a:off x="3484975" y="3611950"/>
            <a:ext cx="4945800" cy="556200"/>
          </a:xfrm>
          <a:prstGeom prst="rect">
            <a:avLst/>
          </a:prstGeom>
          <a:noFill/>
          <a:ln>
            <a:noFill/>
          </a:ln>
        </p:spPr>
        <p:txBody>
          <a:bodyPr spcFirstLastPara="1" wrap="square" lIns="91425" tIns="91425" rIns="91425" bIns="91425" anchor="t" anchorCtr="0">
            <a:noAutofit/>
          </a:bodyPr>
          <a:lstStyle/>
          <a:p>
            <a:pPr marL="0" lvl="0" indent="0" algn="r" rtl="0">
              <a:spcBef>
                <a:spcPts val="300"/>
              </a:spcBef>
              <a:spcAft>
                <a:spcPts val="0"/>
              </a:spcAft>
              <a:buNone/>
            </a:pPr>
            <a:r>
              <a:rPr lang="en" sz="1200" b="1">
                <a:solidFill>
                  <a:schemeClr val="dk1"/>
                </a:solidFill>
                <a:latin typeface="Didact Gothic"/>
                <a:ea typeface="Didact Gothic"/>
                <a:cs typeface="Didact Gothic"/>
                <a:sym typeface="Didact Gothic"/>
              </a:rPr>
              <a:t>CREDITS:</a:t>
            </a:r>
            <a:r>
              <a:rPr lang="en" sz="1200">
                <a:solidFill>
                  <a:schemeClr val="dk1"/>
                </a:solidFill>
                <a:latin typeface="Didact Gothic"/>
                <a:ea typeface="Didact Gothic"/>
                <a:cs typeface="Didact Gothic"/>
                <a:sym typeface="Didact Gothic"/>
              </a:rPr>
              <a:t> This presentation template was created by </a:t>
            </a:r>
            <a:r>
              <a:rPr lang="en" sz="1200" b="1" u="sng">
                <a:solidFill>
                  <a:schemeClr val="dk1"/>
                </a:solidFill>
                <a:latin typeface="Didact Gothic"/>
                <a:ea typeface="Didact Gothic"/>
                <a:cs typeface="Didact Gothic"/>
                <a:sym typeface="Didact Gothic"/>
                <a:hlinkClick r:id="rId2">
                  <a:extLst>
                    <a:ext uri="{A12FA001-AC4F-418D-AE19-62706E023703}">
                      <ahyp:hlinkClr xmlns:ahyp="http://schemas.microsoft.com/office/drawing/2018/hyperlinkcolor" val="tx"/>
                    </a:ext>
                  </a:extLst>
                </a:hlinkClick>
              </a:rPr>
              <a:t>Slidesgo</a:t>
            </a:r>
            <a:r>
              <a:rPr lang="en" sz="1200">
                <a:solidFill>
                  <a:schemeClr val="dk1"/>
                </a:solidFill>
                <a:latin typeface="Didact Gothic"/>
                <a:ea typeface="Didact Gothic"/>
                <a:cs typeface="Didact Gothic"/>
                <a:sym typeface="Didact Gothic"/>
              </a:rPr>
              <a:t>, and includes icons by </a:t>
            </a:r>
            <a:r>
              <a:rPr lang="en" sz="1200" b="1" u="sng">
                <a:solidFill>
                  <a:schemeClr val="dk1"/>
                </a:solidFill>
                <a:latin typeface="Didact Gothic"/>
                <a:ea typeface="Didact Gothic"/>
                <a:cs typeface="Didact Gothic"/>
                <a:sym typeface="Didact Gothic"/>
                <a:hlinkClick r:id="rId3">
                  <a:extLst>
                    <a:ext uri="{A12FA001-AC4F-418D-AE19-62706E023703}">
                      <ahyp:hlinkClr xmlns:ahyp="http://schemas.microsoft.com/office/drawing/2018/hyperlinkcolor" val="tx"/>
                    </a:ext>
                  </a:extLst>
                </a:hlinkClick>
              </a:rPr>
              <a:t>Flaticon</a:t>
            </a:r>
            <a:r>
              <a:rPr lang="en" sz="1200">
                <a:solidFill>
                  <a:schemeClr val="dk1"/>
                </a:solidFill>
                <a:latin typeface="Didact Gothic"/>
                <a:ea typeface="Didact Gothic"/>
                <a:cs typeface="Didact Gothic"/>
                <a:sym typeface="Didact Gothic"/>
              </a:rPr>
              <a:t>, and infographics &amp; images by </a:t>
            </a:r>
            <a:r>
              <a:rPr lang="en" sz="1200" b="1" u="sng">
                <a:solidFill>
                  <a:schemeClr val="dk1"/>
                </a:solidFill>
                <a:latin typeface="Didact Gothic"/>
                <a:ea typeface="Didact Gothic"/>
                <a:cs typeface="Didact Gothic"/>
                <a:sym typeface="Didact Gothic"/>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Didact Gothic"/>
                <a:ea typeface="Didact Gothic"/>
                <a:cs typeface="Didact Gothic"/>
                <a:sym typeface="Didact Gothic"/>
              </a:rPr>
              <a:t> </a:t>
            </a:r>
            <a:endParaRPr sz="1200" b="1" u="sng">
              <a:solidFill>
                <a:schemeClr val="dk1"/>
              </a:solidFill>
              <a:latin typeface="Didact Gothic"/>
              <a:ea typeface="Didact Gothic"/>
              <a:cs typeface="Didact Gothic"/>
              <a:sym typeface="Didact Gothic"/>
            </a:endParaRPr>
          </a:p>
        </p:txBody>
      </p:sp>
      <p:sp>
        <p:nvSpPr>
          <p:cNvPr id="534" name="Google Shape;534;p32"/>
          <p:cNvSpPr/>
          <p:nvPr/>
        </p:nvSpPr>
        <p:spPr>
          <a:xfrm>
            <a:off x="-1845750" y="3430701"/>
            <a:ext cx="3284400" cy="2520415"/>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2"/>
          <p:cNvSpPr/>
          <p:nvPr/>
        </p:nvSpPr>
        <p:spPr>
          <a:xfrm>
            <a:off x="7644774" y="-422375"/>
            <a:ext cx="2546887" cy="2017578"/>
          </a:xfrm>
          <a:custGeom>
            <a:avLst/>
            <a:gdLst/>
            <a:ahLst/>
            <a:cxnLst/>
            <a:rect l="l" t="t" r="r" b="b"/>
            <a:pathLst>
              <a:path w="12048" h="9544" extrusionOk="0">
                <a:moveTo>
                  <a:pt x="4745" y="0"/>
                </a:moveTo>
                <a:cubicBezTo>
                  <a:pt x="3335" y="0"/>
                  <a:pt x="2030" y="354"/>
                  <a:pt x="1278" y="1095"/>
                </a:cubicBezTo>
                <a:cubicBezTo>
                  <a:pt x="1" y="2351"/>
                  <a:pt x="287" y="3681"/>
                  <a:pt x="1703" y="3915"/>
                </a:cubicBezTo>
                <a:cubicBezTo>
                  <a:pt x="3129" y="4150"/>
                  <a:pt x="5119" y="4320"/>
                  <a:pt x="5183" y="6352"/>
                </a:cubicBezTo>
                <a:cubicBezTo>
                  <a:pt x="5238" y="8126"/>
                  <a:pt x="5238" y="9543"/>
                  <a:pt x="6990" y="9543"/>
                </a:cubicBezTo>
                <a:cubicBezTo>
                  <a:pt x="7246" y="9543"/>
                  <a:pt x="7539" y="9513"/>
                  <a:pt x="7875" y="9449"/>
                </a:cubicBezTo>
                <a:cubicBezTo>
                  <a:pt x="10302" y="8981"/>
                  <a:pt x="12047" y="5235"/>
                  <a:pt x="10461" y="2542"/>
                </a:cubicBezTo>
                <a:cubicBezTo>
                  <a:pt x="9482" y="891"/>
                  <a:pt x="6982" y="0"/>
                  <a:pt x="4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2"/>
          <p:cNvSpPr/>
          <p:nvPr/>
        </p:nvSpPr>
        <p:spPr>
          <a:xfrm>
            <a:off x="-1318825" y="-1980924"/>
            <a:ext cx="3284400" cy="2520415"/>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537"/>
        <p:cNvGrpSpPr/>
        <p:nvPr/>
      </p:nvGrpSpPr>
      <p:grpSpPr>
        <a:xfrm>
          <a:off x="0" y="0"/>
          <a:ext cx="0" cy="0"/>
          <a:chOff x="0" y="0"/>
          <a:chExt cx="0" cy="0"/>
        </a:xfrm>
      </p:grpSpPr>
      <p:sp>
        <p:nvSpPr>
          <p:cNvPr id="538" name="Google Shape;538;p33"/>
          <p:cNvSpPr/>
          <p:nvPr/>
        </p:nvSpPr>
        <p:spPr>
          <a:xfrm rot="-377309">
            <a:off x="7370486" y="-542227"/>
            <a:ext cx="2546880" cy="2017594"/>
          </a:xfrm>
          <a:custGeom>
            <a:avLst/>
            <a:gdLst/>
            <a:ahLst/>
            <a:cxnLst/>
            <a:rect l="l" t="t" r="r" b="b"/>
            <a:pathLst>
              <a:path w="12048" h="9544" extrusionOk="0">
                <a:moveTo>
                  <a:pt x="4745" y="0"/>
                </a:moveTo>
                <a:cubicBezTo>
                  <a:pt x="3335" y="0"/>
                  <a:pt x="2030" y="354"/>
                  <a:pt x="1278" y="1095"/>
                </a:cubicBezTo>
                <a:cubicBezTo>
                  <a:pt x="1" y="2351"/>
                  <a:pt x="287" y="3681"/>
                  <a:pt x="1703" y="3915"/>
                </a:cubicBezTo>
                <a:cubicBezTo>
                  <a:pt x="3129" y="4150"/>
                  <a:pt x="5119" y="4320"/>
                  <a:pt x="5183" y="6352"/>
                </a:cubicBezTo>
                <a:cubicBezTo>
                  <a:pt x="5238" y="8126"/>
                  <a:pt x="5238" y="9543"/>
                  <a:pt x="6990" y="9543"/>
                </a:cubicBezTo>
                <a:cubicBezTo>
                  <a:pt x="7246" y="9543"/>
                  <a:pt x="7539" y="9513"/>
                  <a:pt x="7875" y="9449"/>
                </a:cubicBezTo>
                <a:cubicBezTo>
                  <a:pt x="10302" y="8981"/>
                  <a:pt x="12047" y="5235"/>
                  <a:pt x="10461" y="2542"/>
                </a:cubicBezTo>
                <a:cubicBezTo>
                  <a:pt x="9482" y="891"/>
                  <a:pt x="6982" y="0"/>
                  <a:pt x="47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3"/>
          <p:cNvSpPr/>
          <p:nvPr/>
        </p:nvSpPr>
        <p:spPr>
          <a:xfrm rot="-9990115">
            <a:off x="-1569565" y="3878284"/>
            <a:ext cx="3284386" cy="2520402"/>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3"/>
          <p:cNvSpPr/>
          <p:nvPr/>
        </p:nvSpPr>
        <p:spPr>
          <a:xfrm rot="4354730">
            <a:off x="-1122567" y="-1084849"/>
            <a:ext cx="3284389" cy="2520412"/>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 name="Google Shape;541;p33"/>
          <p:cNvGrpSpPr/>
          <p:nvPr/>
        </p:nvGrpSpPr>
        <p:grpSpPr>
          <a:xfrm>
            <a:off x="8161174" y="4303988"/>
            <a:ext cx="539117" cy="600316"/>
            <a:chOff x="5981675" y="3981625"/>
            <a:chExt cx="665001" cy="740400"/>
          </a:xfrm>
        </p:grpSpPr>
        <p:sp>
          <p:nvSpPr>
            <p:cNvPr id="542" name="Google Shape;542;p33"/>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3"/>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3"/>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3"/>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3"/>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3"/>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 name="Google Shape;548;p33"/>
          <p:cNvGrpSpPr/>
          <p:nvPr/>
        </p:nvGrpSpPr>
        <p:grpSpPr>
          <a:xfrm>
            <a:off x="367107" y="2479414"/>
            <a:ext cx="692246" cy="690456"/>
            <a:chOff x="5280375" y="3528325"/>
            <a:chExt cx="309425" cy="308625"/>
          </a:xfrm>
        </p:grpSpPr>
        <p:sp>
          <p:nvSpPr>
            <p:cNvPr id="549" name="Google Shape;549;p33"/>
            <p:cNvSpPr/>
            <p:nvPr/>
          </p:nvSpPr>
          <p:spPr>
            <a:xfrm>
              <a:off x="5330650" y="3556850"/>
              <a:ext cx="211000" cy="247125"/>
            </a:xfrm>
            <a:custGeom>
              <a:avLst/>
              <a:gdLst/>
              <a:ahLst/>
              <a:cxnLst/>
              <a:rect l="l" t="t" r="r" b="b"/>
              <a:pathLst>
                <a:path w="8440" h="9885" extrusionOk="0">
                  <a:moveTo>
                    <a:pt x="862" y="179"/>
                  </a:moveTo>
                  <a:cubicBezTo>
                    <a:pt x="1235" y="179"/>
                    <a:pt x="1799" y="434"/>
                    <a:pt x="2469" y="913"/>
                  </a:cubicBezTo>
                  <a:cubicBezTo>
                    <a:pt x="3427" y="1594"/>
                    <a:pt x="4502" y="2669"/>
                    <a:pt x="5502" y="3925"/>
                  </a:cubicBezTo>
                  <a:cubicBezTo>
                    <a:pt x="6503" y="5180"/>
                    <a:pt x="7300" y="6468"/>
                    <a:pt x="7758" y="7564"/>
                  </a:cubicBezTo>
                  <a:cubicBezTo>
                    <a:pt x="8184" y="8607"/>
                    <a:pt x="8248" y="9352"/>
                    <a:pt x="7929" y="9607"/>
                  </a:cubicBezTo>
                  <a:cubicBezTo>
                    <a:pt x="7841" y="9675"/>
                    <a:pt x="7726" y="9709"/>
                    <a:pt x="7587" y="9709"/>
                  </a:cubicBezTo>
                  <a:cubicBezTo>
                    <a:pt x="7205" y="9709"/>
                    <a:pt x="6642" y="9456"/>
                    <a:pt x="5971" y="8979"/>
                  </a:cubicBezTo>
                  <a:cubicBezTo>
                    <a:pt x="5013" y="8298"/>
                    <a:pt x="3938" y="7224"/>
                    <a:pt x="2937" y="5968"/>
                  </a:cubicBezTo>
                  <a:cubicBezTo>
                    <a:pt x="1937" y="4712"/>
                    <a:pt x="1139" y="3414"/>
                    <a:pt x="681" y="2328"/>
                  </a:cubicBezTo>
                  <a:cubicBezTo>
                    <a:pt x="255" y="1286"/>
                    <a:pt x="192" y="541"/>
                    <a:pt x="511" y="285"/>
                  </a:cubicBezTo>
                  <a:cubicBezTo>
                    <a:pt x="607" y="210"/>
                    <a:pt x="714" y="179"/>
                    <a:pt x="862" y="179"/>
                  </a:cubicBezTo>
                  <a:close/>
                  <a:moveTo>
                    <a:pt x="864" y="1"/>
                  </a:moveTo>
                  <a:cubicBezTo>
                    <a:pt x="684" y="1"/>
                    <a:pt x="529" y="47"/>
                    <a:pt x="404" y="146"/>
                  </a:cubicBezTo>
                  <a:cubicBezTo>
                    <a:pt x="0" y="456"/>
                    <a:pt x="43" y="1253"/>
                    <a:pt x="511" y="2392"/>
                  </a:cubicBezTo>
                  <a:cubicBezTo>
                    <a:pt x="969" y="3499"/>
                    <a:pt x="1778" y="4808"/>
                    <a:pt x="2788" y="6085"/>
                  </a:cubicBezTo>
                  <a:cubicBezTo>
                    <a:pt x="3800" y="7351"/>
                    <a:pt x="4895" y="8437"/>
                    <a:pt x="5864" y="9128"/>
                  </a:cubicBezTo>
                  <a:cubicBezTo>
                    <a:pt x="6567" y="9629"/>
                    <a:pt x="7162" y="9884"/>
                    <a:pt x="7588" y="9884"/>
                  </a:cubicBezTo>
                  <a:cubicBezTo>
                    <a:pt x="7769" y="9884"/>
                    <a:pt x="7918" y="9842"/>
                    <a:pt x="8035" y="9745"/>
                  </a:cubicBezTo>
                  <a:cubicBezTo>
                    <a:pt x="8439" y="9426"/>
                    <a:pt x="8397" y="8628"/>
                    <a:pt x="7929" y="7489"/>
                  </a:cubicBezTo>
                  <a:cubicBezTo>
                    <a:pt x="7471" y="6383"/>
                    <a:pt x="6662" y="5074"/>
                    <a:pt x="5651" y="3807"/>
                  </a:cubicBezTo>
                  <a:cubicBezTo>
                    <a:pt x="4030" y="1774"/>
                    <a:pt x="1975" y="1"/>
                    <a:pt x="8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3"/>
            <p:cNvSpPr/>
            <p:nvPr/>
          </p:nvSpPr>
          <p:spPr>
            <a:xfrm>
              <a:off x="5362300" y="3537025"/>
              <a:ext cx="157525" cy="286875"/>
            </a:xfrm>
            <a:custGeom>
              <a:avLst/>
              <a:gdLst/>
              <a:ahLst/>
              <a:cxnLst/>
              <a:rect l="l" t="t" r="r" b="b"/>
              <a:pathLst>
                <a:path w="6301" h="11475" extrusionOk="0">
                  <a:moveTo>
                    <a:pt x="5013" y="184"/>
                  </a:moveTo>
                  <a:cubicBezTo>
                    <a:pt x="5066" y="184"/>
                    <a:pt x="5119" y="195"/>
                    <a:pt x="5173" y="216"/>
                  </a:cubicBezTo>
                  <a:cubicBezTo>
                    <a:pt x="5556" y="365"/>
                    <a:pt x="5715" y="1100"/>
                    <a:pt x="5598" y="2216"/>
                  </a:cubicBezTo>
                  <a:cubicBezTo>
                    <a:pt x="5471" y="3398"/>
                    <a:pt x="5077" y="4856"/>
                    <a:pt x="4481" y="6346"/>
                  </a:cubicBezTo>
                  <a:cubicBezTo>
                    <a:pt x="3875" y="7835"/>
                    <a:pt x="3151" y="9176"/>
                    <a:pt x="2427" y="10103"/>
                  </a:cubicBezTo>
                  <a:cubicBezTo>
                    <a:pt x="1827" y="10877"/>
                    <a:pt x="1284" y="11292"/>
                    <a:pt x="900" y="11292"/>
                  </a:cubicBezTo>
                  <a:cubicBezTo>
                    <a:pt x="841" y="11292"/>
                    <a:pt x="786" y="11282"/>
                    <a:pt x="735" y="11262"/>
                  </a:cubicBezTo>
                  <a:cubicBezTo>
                    <a:pt x="352" y="11103"/>
                    <a:pt x="192" y="10379"/>
                    <a:pt x="309" y="9251"/>
                  </a:cubicBezTo>
                  <a:cubicBezTo>
                    <a:pt x="437" y="8081"/>
                    <a:pt x="831" y="6612"/>
                    <a:pt x="1427" y="5122"/>
                  </a:cubicBezTo>
                  <a:cubicBezTo>
                    <a:pt x="2672" y="2046"/>
                    <a:pt x="4215" y="184"/>
                    <a:pt x="5013" y="184"/>
                  </a:cubicBezTo>
                  <a:close/>
                  <a:moveTo>
                    <a:pt x="5006" y="0"/>
                  </a:moveTo>
                  <a:cubicBezTo>
                    <a:pt x="3928" y="0"/>
                    <a:pt x="2304" y="2460"/>
                    <a:pt x="1257" y="5058"/>
                  </a:cubicBezTo>
                  <a:cubicBezTo>
                    <a:pt x="650" y="6558"/>
                    <a:pt x="256" y="8048"/>
                    <a:pt x="129" y="9240"/>
                  </a:cubicBezTo>
                  <a:cubicBezTo>
                    <a:pt x="1" y="10464"/>
                    <a:pt x="192" y="11241"/>
                    <a:pt x="661" y="11432"/>
                  </a:cubicBezTo>
                  <a:cubicBezTo>
                    <a:pt x="735" y="11465"/>
                    <a:pt x="820" y="11475"/>
                    <a:pt x="895" y="11475"/>
                  </a:cubicBezTo>
                  <a:cubicBezTo>
                    <a:pt x="1342" y="11475"/>
                    <a:pt x="1927" y="11039"/>
                    <a:pt x="2565" y="10219"/>
                  </a:cubicBezTo>
                  <a:cubicBezTo>
                    <a:pt x="3300" y="9272"/>
                    <a:pt x="4045" y="7921"/>
                    <a:pt x="4651" y="6420"/>
                  </a:cubicBezTo>
                  <a:cubicBezTo>
                    <a:pt x="5769" y="3621"/>
                    <a:pt x="6301" y="471"/>
                    <a:pt x="5247" y="46"/>
                  </a:cubicBezTo>
                  <a:cubicBezTo>
                    <a:pt x="5170" y="15"/>
                    <a:pt x="5090" y="0"/>
                    <a:pt x="5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3"/>
            <p:cNvSpPr/>
            <p:nvPr/>
          </p:nvSpPr>
          <p:spPr>
            <a:xfrm>
              <a:off x="5280375" y="3630575"/>
              <a:ext cx="309425" cy="99675"/>
            </a:xfrm>
            <a:custGeom>
              <a:avLst/>
              <a:gdLst/>
              <a:ahLst/>
              <a:cxnLst/>
              <a:rect l="l" t="t" r="r" b="b"/>
              <a:pathLst>
                <a:path w="12377" h="3987" extrusionOk="0">
                  <a:moveTo>
                    <a:pt x="8578" y="188"/>
                  </a:moveTo>
                  <a:cubicBezTo>
                    <a:pt x="9195" y="188"/>
                    <a:pt x="9780" y="220"/>
                    <a:pt x="10290" y="295"/>
                  </a:cubicBezTo>
                  <a:cubicBezTo>
                    <a:pt x="11408" y="465"/>
                    <a:pt x="12078" y="784"/>
                    <a:pt x="12132" y="1199"/>
                  </a:cubicBezTo>
                  <a:cubicBezTo>
                    <a:pt x="12185" y="1603"/>
                    <a:pt x="11621" y="2104"/>
                    <a:pt x="10588" y="2551"/>
                  </a:cubicBezTo>
                  <a:cubicBezTo>
                    <a:pt x="9514" y="3029"/>
                    <a:pt x="8045" y="3412"/>
                    <a:pt x="6449" y="3625"/>
                  </a:cubicBezTo>
                  <a:cubicBezTo>
                    <a:pt x="5515" y="3752"/>
                    <a:pt x="4653" y="3809"/>
                    <a:pt x="3889" y="3809"/>
                  </a:cubicBezTo>
                  <a:cubicBezTo>
                    <a:pt x="1773" y="3809"/>
                    <a:pt x="408" y="3374"/>
                    <a:pt x="330" y="2795"/>
                  </a:cubicBezTo>
                  <a:cubicBezTo>
                    <a:pt x="277" y="2380"/>
                    <a:pt x="840" y="1891"/>
                    <a:pt x="1862" y="1433"/>
                  </a:cubicBezTo>
                  <a:cubicBezTo>
                    <a:pt x="2948" y="965"/>
                    <a:pt x="4416" y="582"/>
                    <a:pt x="6012" y="369"/>
                  </a:cubicBezTo>
                  <a:cubicBezTo>
                    <a:pt x="6906" y="241"/>
                    <a:pt x="7779" y="188"/>
                    <a:pt x="8578" y="188"/>
                  </a:cubicBezTo>
                  <a:close/>
                  <a:moveTo>
                    <a:pt x="8576" y="1"/>
                  </a:moveTo>
                  <a:cubicBezTo>
                    <a:pt x="7769" y="1"/>
                    <a:pt x="6889" y="63"/>
                    <a:pt x="5981" y="188"/>
                  </a:cubicBezTo>
                  <a:cubicBezTo>
                    <a:pt x="3001" y="593"/>
                    <a:pt x="0" y="1688"/>
                    <a:pt x="149" y="2816"/>
                  </a:cubicBezTo>
                  <a:cubicBezTo>
                    <a:pt x="256" y="3625"/>
                    <a:pt x="1883" y="3987"/>
                    <a:pt x="3895" y="3987"/>
                  </a:cubicBezTo>
                  <a:cubicBezTo>
                    <a:pt x="4714" y="3987"/>
                    <a:pt x="5608" y="3923"/>
                    <a:pt x="6481" y="3806"/>
                  </a:cubicBezTo>
                  <a:cubicBezTo>
                    <a:pt x="8088" y="3583"/>
                    <a:pt x="9578" y="3199"/>
                    <a:pt x="10663" y="2721"/>
                  </a:cubicBezTo>
                  <a:cubicBezTo>
                    <a:pt x="11791" y="2220"/>
                    <a:pt x="12376" y="1678"/>
                    <a:pt x="12312" y="1167"/>
                  </a:cubicBezTo>
                  <a:cubicBezTo>
                    <a:pt x="12238" y="667"/>
                    <a:pt x="11536" y="295"/>
                    <a:pt x="10312" y="113"/>
                  </a:cubicBezTo>
                  <a:cubicBezTo>
                    <a:pt x="9793" y="39"/>
                    <a:pt x="9208" y="1"/>
                    <a:pt x="8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3"/>
            <p:cNvSpPr/>
            <p:nvPr/>
          </p:nvSpPr>
          <p:spPr>
            <a:xfrm>
              <a:off x="5423750" y="3666125"/>
              <a:ext cx="28775" cy="28475"/>
            </a:xfrm>
            <a:custGeom>
              <a:avLst/>
              <a:gdLst/>
              <a:ahLst/>
              <a:cxnLst/>
              <a:rect l="l" t="t" r="r" b="b"/>
              <a:pathLst>
                <a:path w="1151" h="1139" extrusionOk="0">
                  <a:moveTo>
                    <a:pt x="575" y="1"/>
                  </a:moveTo>
                  <a:cubicBezTo>
                    <a:pt x="256" y="1"/>
                    <a:pt x="1" y="256"/>
                    <a:pt x="1" y="564"/>
                  </a:cubicBezTo>
                  <a:cubicBezTo>
                    <a:pt x="1" y="884"/>
                    <a:pt x="256" y="1139"/>
                    <a:pt x="575" y="1139"/>
                  </a:cubicBezTo>
                  <a:cubicBezTo>
                    <a:pt x="884" y="1139"/>
                    <a:pt x="1150" y="884"/>
                    <a:pt x="1150" y="564"/>
                  </a:cubicBezTo>
                  <a:cubicBezTo>
                    <a:pt x="1150" y="256"/>
                    <a:pt x="884" y="1"/>
                    <a:pt x="5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3"/>
            <p:cNvSpPr/>
            <p:nvPr/>
          </p:nvSpPr>
          <p:spPr>
            <a:xfrm>
              <a:off x="5478825" y="3528325"/>
              <a:ext cx="28500" cy="28750"/>
            </a:xfrm>
            <a:custGeom>
              <a:avLst/>
              <a:gdLst/>
              <a:ahLst/>
              <a:cxnLst/>
              <a:rect l="l" t="t" r="r" b="b"/>
              <a:pathLst>
                <a:path w="1140" h="1150" extrusionOk="0">
                  <a:moveTo>
                    <a:pt x="565" y="0"/>
                  </a:moveTo>
                  <a:cubicBezTo>
                    <a:pt x="256" y="0"/>
                    <a:pt x="1" y="256"/>
                    <a:pt x="1" y="575"/>
                  </a:cubicBezTo>
                  <a:cubicBezTo>
                    <a:pt x="1" y="894"/>
                    <a:pt x="256" y="1150"/>
                    <a:pt x="565" y="1150"/>
                  </a:cubicBezTo>
                  <a:cubicBezTo>
                    <a:pt x="884" y="1150"/>
                    <a:pt x="1139" y="894"/>
                    <a:pt x="1139" y="575"/>
                  </a:cubicBezTo>
                  <a:cubicBezTo>
                    <a:pt x="1139" y="256"/>
                    <a:pt x="884"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3"/>
            <p:cNvSpPr/>
            <p:nvPr/>
          </p:nvSpPr>
          <p:spPr>
            <a:xfrm>
              <a:off x="5367875" y="3808450"/>
              <a:ext cx="28525" cy="28500"/>
            </a:xfrm>
            <a:custGeom>
              <a:avLst/>
              <a:gdLst/>
              <a:ahLst/>
              <a:cxnLst/>
              <a:rect l="l" t="t" r="r" b="b"/>
              <a:pathLst>
                <a:path w="1141" h="1140" extrusionOk="0">
                  <a:moveTo>
                    <a:pt x="576" y="1"/>
                  </a:moveTo>
                  <a:cubicBezTo>
                    <a:pt x="256" y="1"/>
                    <a:pt x="1" y="256"/>
                    <a:pt x="1" y="565"/>
                  </a:cubicBezTo>
                  <a:cubicBezTo>
                    <a:pt x="1" y="884"/>
                    <a:pt x="256" y="1140"/>
                    <a:pt x="576" y="1140"/>
                  </a:cubicBezTo>
                  <a:cubicBezTo>
                    <a:pt x="885" y="1140"/>
                    <a:pt x="1140" y="884"/>
                    <a:pt x="1140" y="565"/>
                  </a:cubicBezTo>
                  <a:cubicBezTo>
                    <a:pt x="1140" y="256"/>
                    <a:pt x="885"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33"/>
          <p:cNvGrpSpPr/>
          <p:nvPr/>
        </p:nvGrpSpPr>
        <p:grpSpPr>
          <a:xfrm rot="-8100000">
            <a:off x="7813468" y="734482"/>
            <a:ext cx="307833" cy="240257"/>
            <a:chOff x="5008200" y="3598800"/>
            <a:chExt cx="163650" cy="127725"/>
          </a:xfrm>
        </p:grpSpPr>
        <p:sp>
          <p:nvSpPr>
            <p:cNvPr id="556" name="Google Shape;556;p33"/>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3"/>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3"/>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3"/>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560"/>
        <p:cNvGrpSpPr/>
        <p:nvPr/>
      </p:nvGrpSpPr>
      <p:grpSpPr>
        <a:xfrm>
          <a:off x="0" y="0"/>
          <a:ext cx="0" cy="0"/>
          <a:chOff x="0" y="0"/>
          <a:chExt cx="0" cy="0"/>
        </a:xfrm>
      </p:grpSpPr>
      <p:sp>
        <p:nvSpPr>
          <p:cNvPr id="561" name="Google Shape;561;p34"/>
          <p:cNvSpPr/>
          <p:nvPr/>
        </p:nvSpPr>
        <p:spPr>
          <a:xfrm>
            <a:off x="7430829" y="-1778573"/>
            <a:ext cx="3878097" cy="2976030"/>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 name="Google Shape;562;p34"/>
          <p:cNvGrpSpPr/>
          <p:nvPr/>
        </p:nvGrpSpPr>
        <p:grpSpPr>
          <a:xfrm>
            <a:off x="8242471" y="4345787"/>
            <a:ext cx="463838" cy="516429"/>
            <a:chOff x="5981675" y="3981625"/>
            <a:chExt cx="665001" cy="740400"/>
          </a:xfrm>
        </p:grpSpPr>
        <p:sp>
          <p:nvSpPr>
            <p:cNvPr id="563" name="Google Shape;563;p34"/>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4"/>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4"/>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4"/>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4"/>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4"/>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 name="Google Shape;569;p34"/>
          <p:cNvGrpSpPr/>
          <p:nvPr/>
        </p:nvGrpSpPr>
        <p:grpSpPr>
          <a:xfrm>
            <a:off x="8543394" y="3793020"/>
            <a:ext cx="307826" cy="240251"/>
            <a:chOff x="5008200" y="3598800"/>
            <a:chExt cx="163650" cy="127725"/>
          </a:xfrm>
        </p:grpSpPr>
        <p:sp>
          <p:nvSpPr>
            <p:cNvPr id="570" name="Google Shape;570;p34"/>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4"/>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4"/>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4"/>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34"/>
          <p:cNvGrpSpPr/>
          <p:nvPr/>
        </p:nvGrpSpPr>
        <p:grpSpPr>
          <a:xfrm>
            <a:off x="386669" y="213798"/>
            <a:ext cx="653103" cy="651415"/>
            <a:chOff x="5280375" y="3528325"/>
            <a:chExt cx="309425" cy="308625"/>
          </a:xfrm>
        </p:grpSpPr>
        <p:sp>
          <p:nvSpPr>
            <p:cNvPr id="575" name="Google Shape;575;p34"/>
            <p:cNvSpPr/>
            <p:nvPr/>
          </p:nvSpPr>
          <p:spPr>
            <a:xfrm>
              <a:off x="5330650" y="3556850"/>
              <a:ext cx="211000" cy="247125"/>
            </a:xfrm>
            <a:custGeom>
              <a:avLst/>
              <a:gdLst/>
              <a:ahLst/>
              <a:cxnLst/>
              <a:rect l="l" t="t" r="r" b="b"/>
              <a:pathLst>
                <a:path w="8440" h="9885" extrusionOk="0">
                  <a:moveTo>
                    <a:pt x="862" y="179"/>
                  </a:moveTo>
                  <a:cubicBezTo>
                    <a:pt x="1235" y="179"/>
                    <a:pt x="1799" y="434"/>
                    <a:pt x="2469" y="913"/>
                  </a:cubicBezTo>
                  <a:cubicBezTo>
                    <a:pt x="3427" y="1594"/>
                    <a:pt x="4502" y="2669"/>
                    <a:pt x="5502" y="3925"/>
                  </a:cubicBezTo>
                  <a:cubicBezTo>
                    <a:pt x="6503" y="5180"/>
                    <a:pt x="7300" y="6468"/>
                    <a:pt x="7758" y="7564"/>
                  </a:cubicBezTo>
                  <a:cubicBezTo>
                    <a:pt x="8184" y="8607"/>
                    <a:pt x="8248" y="9352"/>
                    <a:pt x="7929" y="9607"/>
                  </a:cubicBezTo>
                  <a:cubicBezTo>
                    <a:pt x="7841" y="9675"/>
                    <a:pt x="7726" y="9709"/>
                    <a:pt x="7587" y="9709"/>
                  </a:cubicBezTo>
                  <a:cubicBezTo>
                    <a:pt x="7205" y="9709"/>
                    <a:pt x="6642" y="9456"/>
                    <a:pt x="5971" y="8979"/>
                  </a:cubicBezTo>
                  <a:cubicBezTo>
                    <a:pt x="5013" y="8298"/>
                    <a:pt x="3938" y="7224"/>
                    <a:pt x="2937" y="5968"/>
                  </a:cubicBezTo>
                  <a:cubicBezTo>
                    <a:pt x="1937" y="4712"/>
                    <a:pt x="1139" y="3414"/>
                    <a:pt x="681" y="2328"/>
                  </a:cubicBezTo>
                  <a:cubicBezTo>
                    <a:pt x="255" y="1286"/>
                    <a:pt x="192" y="541"/>
                    <a:pt x="511" y="285"/>
                  </a:cubicBezTo>
                  <a:cubicBezTo>
                    <a:pt x="607" y="210"/>
                    <a:pt x="714" y="179"/>
                    <a:pt x="862" y="179"/>
                  </a:cubicBezTo>
                  <a:close/>
                  <a:moveTo>
                    <a:pt x="864" y="1"/>
                  </a:moveTo>
                  <a:cubicBezTo>
                    <a:pt x="684" y="1"/>
                    <a:pt x="529" y="47"/>
                    <a:pt x="404" y="146"/>
                  </a:cubicBezTo>
                  <a:cubicBezTo>
                    <a:pt x="0" y="456"/>
                    <a:pt x="43" y="1253"/>
                    <a:pt x="511" y="2392"/>
                  </a:cubicBezTo>
                  <a:cubicBezTo>
                    <a:pt x="969" y="3499"/>
                    <a:pt x="1778" y="4808"/>
                    <a:pt x="2788" y="6085"/>
                  </a:cubicBezTo>
                  <a:cubicBezTo>
                    <a:pt x="3800" y="7351"/>
                    <a:pt x="4895" y="8437"/>
                    <a:pt x="5864" y="9128"/>
                  </a:cubicBezTo>
                  <a:cubicBezTo>
                    <a:pt x="6567" y="9629"/>
                    <a:pt x="7162" y="9884"/>
                    <a:pt x="7588" y="9884"/>
                  </a:cubicBezTo>
                  <a:cubicBezTo>
                    <a:pt x="7769" y="9884"/>
                    <a:pt x="7918" y="9842"/>
                    <a:pt x="8035" y="9745"/>
                  </a:cubicBezTo>
                  <a:cubicBezTo>
                    <a:pt x="8439" y="9426"/>
                    <a:pt x="8397" y="8628"/>
                    <a:pt x="7929" y="7489"/>
                  </a:cubicBezTo>
                  <a:cubicBezTo>
                    <a:pt x="7471" y="6383"/>
                    <a:pt x="6662" y="5074"/>
                    <a:pt x="5651" y="3807"/>
                  </a:cubicBezTo>
                  <a:cubicBezTo>
                    <a:pt x="4030" y="1774"/>
                    <a:pt x="1975" y="1"/>
                    <a:pt x="8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4"/>
            <p:cNvSpPr/>
            <p:nvPr/>
          </p:nvSpPr>
          <p:spPr>
            <a:xfrm>
              <a:off x="5362300" y="3537025"/>
              <a:ext cx="157525" cy="286875"/>
            </a:xfrm>
            <a:custGeom>
              <a:avLst/>
              <a:gdLst/>
              <a:ahLst/>
              <a:cxnLst/>
              <a:rect l="l" t="t" r="r" b="b"/>
              <a:pathLst>
                <a:path w="6301" h="11475" extrusionOk="0">
                  <a:moveTo>
                    <a:pt x="5013" y="184"/>
                  </a:moveTo>
                  <a:cubicBezTo>
                    <a:pt x="5066" y="184"/>
                    <a:pt x="5119" y="195"/>
                    <a:pt x="5173" y="216"/>
                  </a:cubicBezTo>
                  <a:cubicBezTo>
                    <a:pt x="5556" y="365"/>
                    <a:pt x="5715" y="1100"/>
                    <a:pt x="5598" y="2216"/>
                  </a:cubicBezTo>
                  <a:cubicBezTo>
                    <a:pt x="5471" y="3398"/>
                    <a:pt x="5077" y="4856"/>
                    <a:pt x="4481" y="6346"/>
                  </a:cubicBezTo>
                  <a:cubicBezTo>
                    <a:pt x="3875" y="7835"/>
                    <a:pt x="3151" y="9176"/>
                    <a:pt x="2427" y="10103"/>
                  </a:cubicBezTo>
                  <a:cubicBezTo>
                    <a:pt x="1827" y="10877"/>
                    <a:pt x="1284" y="11292"/>
                    <a:pt x="900" y="11292"/>
                  </a:cubicBezTo>
                  <a:cubicBezTo>
                    <a:pt x="841" y="11292"/>
                    <a:pt x="786" y="11282"/>
                    <a:pt x="735" y="11262"/>
                  </a:cubicBezTo>
                  <a:cubicBezTo>
                    <a:pt x="352" y="11103"/>
                    <a:pt x="192" y="10379"/>
                    <a:pt x="309" y="9251"/>
                  </a:cubicBezTo>
                  <a:cubicBezTo>
                    <a:pt x="437" y="8081"/>
                    <a:pt x="831" y="6612"/>
                    <a:pt x="1427" y="5122"/>
                  </a:cubicBezTo>
                  <a:cubicBezTo>
                    <a:pt x="2672" y="2046"/>
                    <a:pt x="4215" y="184"/>
                    <a:pt x="5013" y="184"/>
                  </a:cubicBezTo>
                  <a:close/>
                  <a:moveTo>
                    <a:pt x="5006" y="0"/>
                  </a:moveTo>
                  <a:cubicBezTo>
                    <a:pt x="3928" y="0"/>
                    <a:pt x="2304" y="2460"/>
                    <a:pt x="1257" y="5058"/>
                  </a:cubicBezTo>
                  <a:cubicBezTo>
                    <a:pt x="650" y="6558"/>
                    <a:pt x="256" y="8048"/>
                    <a:pt x="129" y="9240"/>
                  </a:cubicBezTo>
                  <a:cubicBezTo>
                    <a:pt x="1" y="10464"/>
                    <a:pt x="192" y="11241"/>
                    <a:pt x="661" y="11432"/>
                  </a:cubicBezTo>
                  <a:cubicBezTo>
                    <a:pt x="735" y="11465"/>
                    <a:pt x="820" y="11475"/>
                    <a:pt x="895" y="11475"/>
                  </a:cubicBezTo>
                  <a:cubicBezTo>
                    <a:pt x="1342" y="11475"/>
                    <a:pt x="1927" y="11039"/>
                    <a:pt x="2565" y="10219"/>
                  </a:cubicBezTo>
                  <a:cubicBezTo>
                    <a:pt x="3300" y="9272"/>
                    <a:pt x="4045" y="7921"/>
                    <a:pt x="4651" y="6420"/>
                  </a:cubicBezTo>
                  <a:cubicBezTo>
                    <a:pt x="5769" y="3621"/>
                    <a:pt x="6301" y="471"/>
                    <a:pt x="5247" y="46"/>
                  </a:cubicBezTo>
                  <a:cubicBezTo>
                    <a:pt x="5170" y="15"/>
                    <a:pt x="5090" y="0"/>
                    <a:pt x="5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4"/>
            <p:cNvSpPr/>
            <p:nvPr/>
          </p:nvSpPr>
          <p:spPr>
            <a:xfrm>
              <a:off x="5280375" y="3630575"/>
              <a:ext cx="309425" cy="99675"/>
            </a:xfrm>
            <a:custGeom>
              <a:avLst/>
              <a:gdLst/>
              <a:ahLst/>
              <a:cxnLst/>
              <a:rect l="l" t="t" r="r" b="b"/>
              <a:pathLst>
                <a:path w="12377" h="3987" extrusionOk="0">
                  <a:moveTo>
                    <a:pt x="8578" y="188"/>
                  </a:moveTo>
                  <a:cubicBezTo>
                    <a:pt x="9195" y="188"/>
                    <a:pt x="9780" y="220"/>
                    <a:pt x="10290" y="295"/>
                  </a:cubicBezTo>
                  <a:cubicBezTo>
                    <a:pt x="11408" y="465"/>
                    <a:pt x="12078" y="784"/>
                    <a:pt x="12132" y="1199"/>
                  </a:cubicBezTo>
                  <a:cubicBezTo>
                    <a:pt x="12185" y="1603"/>
                    <a:pt x="11621" y="2104"/>
                    <a:pt x="10588" y="2551"/>
                  </a:cubicBezTo>
                  <a:cubicBezTo>
                    <a:pt x="9514" y="3029"/>
                    <a:pt x="8045" y="3412"/>
                    <a:pt x="6449" y="3625"/>
                  </a:cubicBezTo>
                  <a:cubicBezTo>
                    <a:pt x="5515" y="3752"/>
                    <a:pt x="4653" y="3809"/>
                    <a:pt x="3889" y="3809"/>
                  </a:cubicBezTo>
                  <a:cubicBezTo>
                    <a:pt x="1773" y="3809"/>
                    <a:pt x="408" y="3374"/>
                    <a:pt x="330" y="2795"/>
                  </a:cubicBezTo>
                  <a:cubicBezTo>
                    <a:pt x="277" y="2380"/>
                    <a:pt x="840" y="1891"/>
                    <a:pt x="1862" y="1433"/>
                  </a:cubicBezTo>
                  <a:cubicBezTo>
                    <a:pt x="2948" y="965"/>
                    <a:pt x="4416" y="582"/>
                    <a:pt x="6012" y="369"/>
                  </a:cubicBezTo>
                  <a:cubicBezTo>
                    <a:pt x="6906" y="241"/>
                    <a:pt x="7779" y="188"/>
                    <a:pt x="8578" y="188"/>
                  </a:cubicBezTo>
                  <a:close/>
                  <a:moveTo>
                    <a:pt x="8576" y="1"/>
                  </a:moveTo>
                  <a:cubicBezTo>
                    <a:pt x="7769" y="1"/>
                    <a:pt x="6889" y="63"/>
                    <a:pt x="5981" y="188"/>
                  </a:cubicBezTo>
                  <a:cubicBezTo>
                    <a:pt x="3001" y="593"/>
                    <a:pt x="0" y="1688"/>
                    <a:pt x="149" y="2816"/>
                  </a:cubicBezTo>
                  <a:cubicBezTo>
                    <a:pt x="256" y="3625"/>
                    <a:pt x="1883" y="3987"/>
                    <a:pt x="3895" y="3987"/>
                  </a:cubicBezTo>
                  <a:cubicBezTo>
                    <a:pt x="4714" y="3987"/>
                    <a:pt x="5608" y="3923"/>
                    <a:pt x="6481" y="3806"/>
                  </a:cubicBezTo>
                  <a:cubicBezTo>
                    <a:pt x="8088" y="3583"/>
                    <a:pt x="9578" y="3199"/>
                    <a:pt x="10663" y="2721"/>
                  </a:cubicBezTo>
                  <a:cubicBezTo>
                    <a:pt x="11791" y="2220"/>
                    <a:pt x="12376" y="1678"/>
                    <a:pt x="12312" y="1167"/>
                  </a:cubicBezTo>
                  <a:cubicBezTo>
                    <a:pt x="12238" y="667"/>
                    <a:pt x="11536" y="295"/>
                    <a:pt x="10312" y="113"/>
                  </a:cubicBezTo>
                  <a:cubicBezTo>
                    <a:pt x="9793" y="39"/>
                    <a:pt x="9208" y="1"/>
                    <a:pt x="8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4"/>
            <p:cNvSpPr/>
            <p:nvPr/>
          </p:nvSpPr>
          <p:spPr>
            <a:xfrm>
              <a:off x="5423750" y="3666125"/>
              <a:ext cx="28775" cy="28475"/>
            </a:xfrm>
            <a:custGeom>
              <a:avLst/>
              <a:gdLst/>
              <a:ahLst/>
              <a:cxnLst/>
              <a:rect l="l" t="t" r="r" b="b"/>
              <a:pathLst>
                <a:path w="1151" h="1139" extrusionOk="0">
                  <a:moveTo>
                    <a:pt x="575" y="1"/>
                  </a:moveTo>
                  <a:cubicBezTo>
                    <a:pt x="256" y="1"/>
                    <a:pt x="1" y="256"/>
                    <a:pt x="1" y="564"/>
                  </a:cubicBezTo>
                  <a:cubicBezTo>
                    <a:pt x="1" y="884"/>
                    <a:pt x="256" y="1139"/>
                    <a:pt x="575" y="1139"/>
                  </a:cubicBezTo>
                  <a:cubicBezTo>
                    <a:pt x="884" y="1139"/>
                    <a:pt x="1150" y="884"/>
                    <a:pt x="1150" y="564"/>
                  </a:cubicBezTo>
                  <a:cubicBezTo>
                    <a:pt x="1150" y="256"/>
                    <a:pt x="884" y="1"/>
                    <a:pt x="5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4"/>
            <p:cNvSpPr/>
            <p:nvPr/>
          </p:nvSpPr>
          <p:spPr>
            <a:xfrm>
              <a:off x="5478825" y="3528325"/>
              <a:ext cx="28500" cy="28750"/>
            </a:xfrm>
            <a:custGeom>
              <a:avLst/>
              <a:gdLst/>
              <a:ahLst/>
              <a:cxnLst/>
              <a:rect l="l" t="t" r="r" b="b"/>
              <a:pathLst>
                <a:path w="1140" h="1150" extrusionOk="0">
                  <a:moveTo>
                    <a:pt x="565" y="0"/>
                  </a:moveTo>
                  <a:cubicBezTo>
                    <a:pt x="256" y="0"/>
                    <a:pt x="1" y="256"/>
                    <a:pt x="1" y="575"/>
                  </a:cubicBezTo>
                  <a:cubicBezTo>
                    <a:pt x="1" y="894"/>
                    <a:pt x="256" y="1150"/>
                    <a:pt x="565" y="1150"/>
                  </a:cubicBezTo>
                  <a:cubicBezTo>
                    <a:pt x="884" y="1150"/>
                    <a:pt x="1139" y="894"/>
                    <a:pt x="1139" y="575"/>
                  </a:cubicBezTo>
                  <a:cubicBezTo>
                    <a:pt x="1139" y="256"/>
                    <a:pt x="884"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4"/>
            <p:cNvSpPr/>
            <p:nvPr/>
          </p:nvSpPr>
          <p:spPr>
            <a:xfrm>
              <a:off x="5367875" y="3808450"/>
              <a:ext cx="28525" cy="28500"/>
            </a:xfrm>
            <a:custGeom>
              <a:avLst/>
              <a:gdLst/>
              <a:ahLst/>
              <a:cxnLst/>
              <a:rect l="l" t="t" r="r" b="b"/>
              <a:pathLst>
                <a:path w="1141" h="1140" extrusionOk="0">
                  <a:moveTo>
                    <a:pt x="576" y="1"/>
                  </a:moveTo>
                  <a:cubicBezTo>
                    <a:pt x="256" y="1"/>
                    <a:pt x="1" y="256"/>
                    <a:pt x="1" y="565"/>
                  </a:cubicBezTo>
                  <a:cubicBezTo>
                    <a:pt x="1" y="884"/>
                    <a:pt x="256" y="1140"/>
                    <a:pt x="576" y="1140"/>
                  </a:cubicBezTo>
                  <a:cubicBezTo>
                    <a:pt x="885" y="1140"/>
                    <a:pt x="1140" y="884"/>
                    <a:pt x="1140" y="565"/>
                  </a:cubicBezTo>
                  <a:cubicBezTo>
                    <a:pt x="1140" y="256"/>
                    <a:pt x="885"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 name="Google Shape;581;p34"/>
          <p:cNvSpPr/>
          <p:nvPr/>
        </p:nvSpPr>
        <p:spPr>
          <a:xfrm>
            <a:off x="-1776246" y="4285727"/>
            <a:ext cx="3878097" cy="2976030"/>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4"/>
          <p:cNvSpPr/>
          <p:nvPr/>
        </p:nvSpPr>
        <p:spPr>
          <a:xfrm>
            <a:off x="463879" y="-2436523"/>
            <a:ext cx="3878097" cy="2976030"/>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86"/>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587"/>
        <p:cNvGrpSpPr/>
        <p:nvPr/>
      </p:nvGrpSpPr>
      <p:grpSpPr>
        <a:xfrm>
          <a:off x="0" y="0"/>
          <a:ext cx="0" cy="0"/>
          <a:chOff x="0" y="0"/>
          <a:chExt cx="0" cy="0"/>
        </a:xfrm>
      </p:grpSpPr>
      <p:sp>
        <p:nvSpPr>
          <p:cNvPr id="588" name="Google Shape;588;p3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2"/>
        <p:cNvGrpSpPr/>
        <p:nvPr/>
      </p:nvGrpSpPr>
      <p:grpSpPr>
        <a:xfrm>
          <a:off x="0" y="0"/>
          <a:ext cx="0" cy="0"/>
          <a:chOff x="0" y="0"/>
          <a:chExt cx="0" cy="0"/>
        </a:xfrm>
      </p:grpSpPr>
      <p:sp>
        <p:nvSpPr>
          <p:cNvPr id="43" name="Google Shape;4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4" name="Google Shape;44;p5"/>
          <p:cNvSpPr txBox="1">
            <a:spLocks noGrp="1"/>
          </p:cNvSpPr>
          <p:nvPr>
            <p:ph type="subTitle" idx="1"/>
          </p:nvPr>
        </p:nvSpPr>
        <p:spPr>
          <a:xfrm>
            <a:off x="5280267" y="3858326"/>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5" name="Google Shape;45;p5"/>
          <p:cNvSpPr txBox="1">
            <a:spLocks noGrp="1"/>
          </p:cNvSpPr>
          <p:nvPr>
            <p:ph type="subTitle" idx="2"/>
          </p:nvPr>
        </p:nvSpPr>
        <p:spPr>
          <a:xfrm>
            <a:off x="1358358" y="3858326"/>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6" name="Google Shape;46;p5"/>
          <p:cNvSpPr txBox="1">
            <a:spLocks noGrp="1"/>
          </p:cNvSpPr>
          <p:nvPr>
            <p:ph type="subTitle" idx="3"/>
          </p:nvPr>
        </p:nvSpPr>
        <p:spPr>
          <a:xfrm>
            <a:off x="5280258" y="3423375"/>
            <a:ext cx="2505600" cy="51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b="1">
                <a:solidFill>
                  <a:schemeClr val="dk1"/>
                </a:solidFill>
                <a:latin typeface="Anek Bangla"/>
                <a:ea typeface="Anek Bangla"/>
                <a:cs typeface="Anek Bangla"/>
                <a:sym typeface="Anek Bangl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7" name="Google Shape;47;p5"/>
          <p:cNvSpPr txBox="1">
            <a:spLocks noGrp="1"/>
          </p:cNvSpPr>
          <p:nvPr>
            <p:ph type="subTitle" idx="4"/>
          </p:nvPr>
        </p:nvSpPr>
        <p:spPr>
          <a:xfrm>
            <a:off x="1358133" y="3423375"/>
            <a:ext cx="2505600" cy="51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b="1">
                <a:solidFill>
                  <a:schemeClr val="dk1"/>
                </a:solidFill>
                <a:latin typeface="Anek Bangla"/>
                <a:ea typeface="Anek Bangla"/>
                <a:cs typeface="Anek Bangla"/>
                <a:sym typeface="Anek Bangl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8" name="Google Shape;48;p5"/>
          <p:cNvSpPr/>
          <p:nvPr/>
        </p:nvSpPr>
        <p:spPr>
          <a:xfrm rot="-6062594" flipH="1">
            <a:off x="-592113" y="3893129"/>
            <a:ext cx="2546880" cy="2017576"/>
          </a:xfrm>
          <a:custGeom>
            <a:avLst/>
            <a:gdLst/>
            <a:ahLst/>
            <a:cxnLst/>
            <a:rect l="l" t="t" r="r" b="b"/>
            <a:pathLst>
              <a:path w="12048" h="9544" extrusionOk="0">
                <a:moveTo>
                  <a:pt x="4745" y="0"/>
                </a:moveTo>
                <a:cubicBezTo>
                  <a:pt x="3335" y="0"/>
                  <a:pt x="2030" y="354"/>
                  <a:pt x="1278" y="1095"/>
                </a:cubicBezTo>
                <a:cubicBezTo>
                  <a:pt x="1" y="2351"/>
                  <a:pt x="287" y="3681"/>
                  <a:pt x="1703" y="3915"/>
                </a:cubicBezTo>
                <a:cubicBezTo>
                  <a:pt x="3129" y="4150"/>
                  <a:pt x="5119" y="4320"/>
                  <a:pt x="5183" y="6352"/>
                </a:cubicBezTo>
                <a:cubicBezTo>
                  <a:pt x="5238" y="8126"/>
                  <a:pt x="5238" y="9543"/>
                  <a:pt x="6990" y="9543"/>
                </a:cubicBezTo>
                <a:cubicBezTo>
                  <a:pt x="7246" y="9543"/>
                  <a:pt x="7539" y="9513"/>
                  <a:pt x="7875" y="9449"/>
                </a:cubicBezTo>
                <a:cubicBezTo>
                  <a:pt x="10302" y="8981"/>
                  <a:pt x="12047" y="5235"/>
                  <a:pt x="10461" y="2542"/>
                </a:cubicBezTo>
                <a:cubicBezTo>
                  <a:pt x="9482" y="891"/>
                  <a:pt x="6982" y="0"/>
                  <a:pt x="47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5"/>
          <p:cNvSpPr/>
          <p:nvPr/>
        </p:nvSpPr>
        <p:spPr>
          <a:xfrm rot="-4891440" flipH="1">
            <a:off x="7055124" y="-1165176"/>
            <a:ext cx="3284391" cy="2520407"/>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5"/>
          <p:cNvGrpSpPr/>
          <p:nvPr/>
        </p:nvGrpSpPr>
        <p:grpSpPr>
          <a:xfrm>
            <a:off x="449408" y="281287"/>
            <a:ext cx="463838" cy="516429"/>
            <a:chOff x="5981675" y="3981625"/>
            <a:chExt cx="665001" cy="740400"/>
          </a:xfrm>
        </p:grpSpPr>
        <p:sp>
          <p:nvSpPr>
            <p:cNvPr id="51" name="Google Shape;51;p5"/>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5"/>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5"/>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57;p5"/>
          <p:cNvGrpSpPr/>
          <p:nvPr/>
        </p:nvGrpSpPr>
        <p:grpSpPr>
          <a:xfrm>
            <a:off x="8430769" y="4539495"/>
            <a:ext cx="307826" cy="240251"/>
            <a:chOff x="5008200" y="3598800"/>
            <a:chExt cx="163650" cy="127725"/>
          </a:xfrm>
        </p:grpSpPr>
        <p:sp>
          <p:nvSpPr>
            <p:cNvPr id="58" name="Google Shape;58;p5"/>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5"/>
          <p:cNvSpPr/>
          <p:nvPr/>
        </p:nvSpPr>
        <p:spPr>
          <a:xfrm flipH="1">
            <a:off x="572096" y="3858334"/>
            <a:ext cx="218451" cy="249300"/>
          </a:xfrm>
          <a:custGeom>
            <a:avLst/>
            <a:gdLst/>
            <a:ahLst/>
            <a:cxnLst/>
            <a:rect l="l" t="t" r="r" b="b"/>
            <a:pathLst>
              <a:path w="4971" h="5673" extrusionOk="0">
                <a:moveTo>
                  <a:pt x="2342" y="1"/>
                </a:moveTo>
                <a:lnTo>
                  <a:pt x="2342" y="22"/>
                </a:lnTo>
                <a:cubicBezTo>
                  <a:pt x="2236" y="682"/>
                  <a:pt x="2087" y="1352"/>
                  <a:pt x="1715" y="1905"/>
                </a:cubicBezTo>
                <a:cubicBezTo>
                  <a:pt x="1342" y="2470"/>
                  <a:pt x="661" y="2863"/>
                  <a:pt x="1" y="2959"/>
                </a:cubicBezTo>
                <a:cubicBezTo>
                  <a:pt x="1342" y="3279"/>
                  <a:pt x="2448" y="4300"/>
                  <a:pt x="2619" y="5673"/>
                </a:cubicBezTo>
                <a:cubicBezTo>
                  <a:pt x="2661" y="4289"/>
                  <a:pt x="3662" y="3172"/>
                  <a:pt x="4971" y="2725"/>
                </a:cubicBezTo>
                <a:cubicBezTo>
                  <a:pt x="4290" y="2683"/>
                  <a:pt x="3576" y="2363"/>
                  <a:pt x="3151" y="1842"/>
                </a:cubicBezTo>
                <a:cubicBezTo>
                  <a:pt x="2725" y="1321"/>
                  <a:pt x="2523" y="661"/>
                  <a:pt x="2353" y="11"/>
                </a:cubicBezTo>
                <a:lnTo>
                  <a:pt x="2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flipH="1">
            <a:off x="8321546" y="923384"/>
            <a:ext cx="218451" cy="249300"/>
          </a:xfrm>
          <a:custGeom>
            <a:avLst/>
            <a:gdLst/>
            <a:ahLst/>
            <a:cxnLst/>
            <a:rect l="l" t="t" r="r" b="b"/>
            <a:pathLst>
              <a:path w="4971" h="5673" extrusionOk="0">
                <a:moveTo>
                  <a:pt x="2342" y="1"/>
                </a:moveTo>
                <a:lnTo>
                  <a:pt x="2342" y="22"/>
                </a:lnTo>
                <a:cubicBezTo>
                  <a:pt x="2236" y="682"/>
                  <a:pt x="2087" y="1352"/>
                  <a:pt x="1715" y="1905"/>
                </a:cubicBezTo>
                <a:cubicBezTo>
                  <a:pt x="1342" y="2470"/>
                  <a:pt x="661" y="2863"/>
                  <a:pt x="1" y="2959"/>
                </a:cubicBezTo>
                <a:cubicBezTo>
                  <a:pt x="1342" y="3279"/>
                  <a:pt x="2448" y="4300"/>
                  <a:pt x="2619" y="5673"/>
                </a:cubicBezTo>
                <a:cubicBezTo>
                  <a:pt x="2661" y="4289"/>
                  <a:pt x="3662" y="3172"/>
                  <a:pt x="4971" y="2725"/>
                </a:cubicBezTo>
                <a:cubicBezTo>
                  <a:pt x="4290" y="2683"/>
                  <a:pt x="3576" y="2363"/>
                  <a:pt x="3151" y="1842"/>
                </a:cubicBezTo>
                <a:cubicBezTo>
                  <a:pt x="2725" y="1321"/>
                  <a:pt x="2523" y="661"/>
                  <a:pt x="2353" y="11"/>
                </a:cubicBezTo>
                <a:lnTo>
                  <a:pt x="2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4"/>
        <p:cNvGrpSpPr/>
        <p:nvPr/>
      </p:nvGrpSpPr>
      <p:grpSpPr>
        <a:xfrm>
          <a:off x="0" y="0"/>
          <a:ext cx="0" cy="0"/>
          <a:chOff x="0" y="0"/>
          <a:chExt cx="0" cy="0"/>
        </a:xfrm>
      </p:grpSpPr>
      <p:sp>
        <p:nvSpPr>
          <p:cNvPr id="65" name="Google Shape;6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6" name="Google Shape;66;p6"/>
          <p:cNvSpPr/>
          <p:nvPr/>
        </p:nvSpPr>
        <p:spPr>
          <a:xfrm>
            <a:off x="7430829" y="-1778573"/>
            <a:ext cx="3878097" cy="2976030"/>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6"/>
          <p:cNvGrpSpPr/>
          <p:nvPr/>
        </p:nvGrpSpPr>
        <p:grpSpPr>
          <a:xfrm>
            <a:off x="8242471" y="4345787"/>
            <a:ext cx="463838" cy="516429"/>
            <a:chOff x="5981675" y="3981625"/>
            <a:chExt cx="665001" cy="740400"/>
          </a:xfrm>
        </p:grpSpPr>
        <p:sp>
          <p:nvSpPr>
            <p:cNvPr id="68" name="Google Shape;68;p6"/>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6"/>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6"/>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6"/>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6"/>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6"/>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 name="Google Shape;74;p6"/>
          <p:cNvGrpSpPr/>
          <p:nvPr/>
        </p:nvGrpSpPr>
        <p:grpSpPr>
          <a:xfrm>
            <a:off x="8543394" y="3793020"/>
            <a:ext cx="307826" cy="240251"/>
            <a:chOff x="5008200" y="3598800"/>
            <a:chExt cx="163650" cy="127725"/>
          </a:xfrm>
        </p:grpSpPr>
        <p:sp>
          <p:nvSpPr>
            <p:cNvPr id="75" name="Google Shape;75;p6"/>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6"/>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6"/>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6"/>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79;p6"/>
          <p:cNvGrpSpPr/>
          <p:nvPr/>
        </p:nvGrpSpPr>
        <p:grpSpPr>
          <a:xfrm>
            <a:off x="386669" y="213798"/>
            <a:ext cx="653103" cy="651415"/>
            <a:chOff x="5280375" y="3528325"/>
            <a:chExt cx="309425" cy="308625"/>
          </a:xfrm>
        </p:grpSpPr>
        <p:sp>
          <p:nvSpPr>
            <p:cNvPr id="80" name="Google Shape;80;p6"/>
            <p:cNvSpPr/>
            <p:nvPr/>
          </p:nvSpPr>
          <p:spPr>
            <a:xfrm>
              <a:off x="5330650" y="3556850"/>
              <a:ext cx="211000" cy="247125"/>
            </a:xfrm>
            <a:custGeom>
              <a:avLst/>
              <a:gdLst/>
              <a:ahLst/>
              <a:cxnLst/>
              <a:rect l="l" t="t" r="r" b="b"/>
              <a:pathLst>
                <a:path w="8440" h="9885" extrusionOk="0">
                  <a:moveTo>
                    <a:pt x="862" y="179"/>
                  </a:moveTo>
                  <a:cubicBezTo>
                    <a:pt x="1235" y="179"/>
                    <a:pt x="1799" y="434"/>
                    <a:pt x="2469" y="913"/>
                  </a:cubicBezTo>
                  <a:cubicBezTo>
                    <a:pt x="3427" y="1594"/>
                    <a:pt x="4502" y="2669"/>
                    <a:pt x="5502" y="3925"/>
                  </a:cubicBezTo>
                  <a:cubicBezTo>
                    <a:pt x="6503" y="5180"/>
                    <a:pt x="7300" y="6468"/>
                    <a:pt x="7758" y="7564"/>
                  </a:cubicBezTo>
                  <a:cubicBezTo>
                    <a:pt x="8184" y="8607"/>
                    <a:pt x="8248" y="9352"/>
                    <a:pt x="7929" y="9607"/>
                  </a:cubicBezTo>
                  <a:cubicBezTo>
                    <a:pt x="7841" y="9675"/>
                    <a:pt x="7726" y="9709"/>
                    <a:pt x="7587" y="9709"/>
                  </a:cubicBezTo>
                  <a:cubicBezTo>
                    <a:pt x="7205" y="9709"/>
                    <a:pt x="6642" y="9456"/>
                    <a:pt x="5971" y="8979"/>
                  </a:cubicBezTo>
                  <a:cubicBezTo>
                    <a:pt x="5013" y="8298"/>
                    <a:pt x="3938" y="7224"/>
                    <a:pt x="2937" y="5968"/>
                  </a:cubicBezTo>
                  <a:cubicBezTo>
                    <a:pt x="1937" y="4712"/>
                    <a:pt x="1139" y="3414"/>
                    <a:pt x="681" y="2328"/>
                  </a:cubicBezTo>
                  <a:cubicBezTo>
                    <a:pt x="255" y="1286"/>
                    <a:pt x="192" y="541"/>
                    <a:pt x="511" y="285"/>
                  </a:cubicBezTo>
                  <a:cubicBezTo>
                    <a:pt x="607" y="210"/>
                    <a:pt x="714" y="179"/>
                    <a:pt x="862" y="179"/>
                  </a:cubicBezTo>
                  <a:close/>
                  <a:moveTo>
                    <a:pt x="864" y="1"/>
                  </a:moveTo>
                  <a:cubicBezTo>
                    <a:pt x="684" y="1"/>
                    <a:pt x="529" y="47"/>
                    <a:pt x="404" y="146"/>
                  </a:cubicBezTo>
                  <a:cubicBezTo>
                    <a:pt x="0" y="456"/>
                    <a:pt x="43" y="1253"/>
                    <a:pt x="511" y="2392"/>
                  </a:cubicBezTo>
                  <a:cubicBezTo>
                    <a:pt x="969" y="3499"/>
                    <a:pt x="1778" y="4808"/>
                    <a:pt x="2788" y="6085"/>
                  </a:cubicBezTo>
                  <a:cubicBezTo>
                    <a:pt x="3800" y="7351"/>
                    <a:pt x="4895" y="8437"/>
                    <a:pt x="5864" y="9128"/>
                  </a:cubicBezTo>
                  <a:cubicBezTo>
                    <a:pt x="6567" y="9629"/>
                    <a:pt x="7162" y="9884"/>
                    <a:pt x="7588" y="9884"/>
                  </a:cubicBezTo>
                  <a:cubicBezTo>
                    <a:pt x="7769" y="9884"/>
                    <a:pt x="7918" y="9842"/>
                    <a:pt x="8035" y="9745"/>
                  </a:cubicBezTo>
                  <a:cubicBezTo>
                    <a:pt x="8439" y="9426"/>
                    <a:pt x="8397" y="8628"/>
                    <a:pt x="7929" y="7489"/>
                  </a:cubicBezTo>
                  <a:cubicBezTo>
                    <a:pt x="7471" y="6383"/>
                    <a:pt x="6662" y="5074"/>
                    <a:pt x="5651" y="3807"/>
                  </a:cubicBezTo>
                  <a:cubicBezTo>
                    <a:pt x="4030" y="1774"/>
                    <a:pt x="1975" y="1"/>
                    <a:pt x="8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p:cNvSpPr/>
            <p:nvPr/>
          </p:nvSpPr>
          <p:spPr>
            <a:xfrm>
              <a:off x="5362300" y="3537025"/>
              <a:ext cx="157525" cy="286875"/>
            </a:xfrm>
            <a:custGeom>
              <a:avLst/>
              <a:gdLst/>
              <a:ahLst/>
              <a:cxnLst/>
              <a:rect l="l" t="t" r="r" b="b"/>
              <a:pathLst>
                <a:path w="6301" h="11475" extrusionOk="0">
                  <a:moveTo>
                    <a:pt x="5013" y="184"/>
                  </a:moveTo>
                  <a:cubicBezTo>
                    <a:pt x="5066" y="184"/>
                    <a:pt x="5119" y="195"/>
                    <a:pt x="5173" y="216"/>
                  </a:cubicBezTo>
                  <a:cubicBezTo>
                    <a:pt x="5556" y="365"/>
                    <a:pt x="5715" y="1100"/>
                    <a:pt x="5598" y="2216"/>
                  </a:cubicBezTo>
                  <a:cubicBezTo>
                    <a:pt x="5471" y="3398"/>
                    <a:pt x="5077" y="4856"/>
                    <a:pt x="4481" y="6346"/>
                  </a:cubicBezTo>
                  <a:cubicBezTo>
                    <a:pt x="3875" y="7835"/>
                    <a:pt x="3151" y="9176"/>
                    <a:pt x="2427" y="10103"/>
                  </a:cubicBezTo>
                  <a:cubicBezTo>
                    <a:pt x="1827" y="10877"/>
                    <a:pt x="1284" y="11292"/>
                    <a:pt x="900" y="11292"/>
                  </a:cubicBezTo>
                  <a:cubicBezTo>
                    <a:pt x="841" y="11292"/>
                    <a:pt x="786" y="11282"/>
                    <a:pt x="735" y="11262"/>
                  </a:cubicBezTo>
                  <a:cubicBezTo>
                    <a:pt x="352" y="11103"/>
                    <a:pt x="192" y="10379"/>
                    <a:pt x="309" y="9251"/>
                  </a:cubicBezTo>
                  <a:cubicBezTo>
                    <a:pt x="437" y="8081"/>
                    <a:pt x="831" y="6612"/>
                    <a:pt x="1427" y="5122"/>
                  </a:cubicBezTo>
                  <a:cubicBezTo>
                    <a:pt x="2672" y="2046"/>
                    <a:pt x="4215" y="184"/>
                    <a:pt x="5013" y="184"/>
                  </a:cubicBezTo>
                  <a:close/>
                  <a:moveTo>
                    <a:pt x="5006" y="0"/>
                  </a:moveTo>
                  <a:cubicBezTo>
                    <a:pt x="3928" y="0"/>
                    <a:pt x="2304" y="2460"/>
                    <a:pt x="1257" y="5058"/>
                  </a:cubicBezTo>
                  <a:cubicBezTo>
                    <a:pt x="650" y="6558"/>
                    <a:pt x="256" y="8048"/>
                    <a:pt x="129" y="9240"/>
                  </a:cubicBezTo>
                  <a:cubicBezTo>
                    <a:pt x="1" y="10464"/>
                    <a:pt x="192" y="11241"/>
                    <a:pt x="661" y="11432"/>
                  </a:cubicBezTo>
                  <a:cubicBezTo>
                    <a:pt x="735" y="11465"/>
                    <a:pt x="820" y="11475"/>
                    <a:pt x="895" y="11475"/>
                  </a:cubicBezTo>
                  <a:cubicBezTo>
                    <a:pt x="1342" y="11475"/>
                    <a:pt x="1927" y="11039"/>
                    <a:pt x="2565" y="10219"/>
                  </a:cubicBezTo>
                  <a:cubicBezTo>
                    <a:pt x="3300" y="9272"/>
                    <a:pt x="4045" y="7921"/>
                    <a:pt x="4651" y="6420"/>
                  </a:cubicBezTo>
                  <a:cubicBezTo>
                    <a:pt x="5769" y="3621"/>
                    <a:pt x="6301" y="471"/>
                    <a:pt x="5247" y="46"/>
                  </a:cubicBezTo>
                  <a:cubicBezTo>
                    <a:pt x="5170" y="15"/>
                    <a:pt x="5090" y="0"/>
                    <a:pt x="5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p:cNvSpPr/>
            <p:nvPr/>
          </p:nvSpPr>
          <p:spPr>
            <a:xfrm>
              <a:off x="5280375" y="3630575"/>
              <a:ext cx="309425" cy="99675"/>
            </a:xfrm>
            <a:custGeom>
              <a:avLst/>
              <a:gdLst/>
              <a:ahLst/>
              <a:cxnLst/>
              <a:rect l="l" t="t" r="r" b="b"/>
              <a:pathLst>
                <a:path w="12377" h="3987" extrusionOk="0">
                  <a:moveTo>
                    <a:pt x="8578" y="188"/>
                  </a:moveTo>
                  <a:cubicBezTo>
                    <a:pt x="9195" y="188"/>
                    <a:pt x="9780" y="220"/>
                    <a:pt x="10290" y="295"/>
                  </a:cubicBezTo>
                  <a:cubicBezTo>
                    <a:pt x="11408" y="465"/>
                    <a:pt x="12078" y="784"/>
                    <a:pt x="12132" y="1199"/>
                  </a:cubicBezTo>
                  <a:cubicBezTo>
                    <a:pt x="12185" y="1603"/>
                    <a:pt x="11621" y="2104"/>
                    <a:pt x="10588" y="2551"/>
                  </a:cubicBezTo>
                  <a:cubicBezTo>
                    <a:pt x="9514" y="3029"/>
                    <a:pt x="8045" y="3412"/>
                    <a:pt x="6449" y="3625"/>
                  </a:cubicBezTo>
                  <a:cubicBezTo>
                    <a:pt x="5515" y="3752"/>
                    <a:pt x="4653" y="3809"/>
                    <a:pt x="3889" y="3809"/>
                  </a:cubicBezTo>
                  <a:cubicBezTo>
                    <a:pt x="1773" y="3809"/>
                    <a:pt x="408" y="3374"/>
                    <a:pt x="330" y="2795"/>
                  </a:cubicBezTo>
                  <a:cubicBezTo>
                    <a:pt x="277" y="2380"/>
                    <a:pt x="840" y="1891"/>
                    <a:pt x="1862" y="1433"/>
                  </a:cubicBezTo>
                  <a:cubicBezTo>
                    <a:pt x="2948" y="965"/>
                    <a:pt x="4416" y="582"/>
                    <a:pt x="6012" y="369"/>
                  </a:cubicBezTo>
                  <a:cubicBezTo>
                    <a:pt x="6906" y="241"/>
                    <a:pt x="7779" y="188"/>
                    <a:pt x="8578" y="188"/>
                  </a:cubicBezTo>
                  <a:close/>
                  <a:moveTo>
                    <a:pt x="8576" y="1"/>
                  </a:moveTo>
                  <a:cubicBezTo>
                    <a:pt x="7769" y="1"/>
                    <a:pt x="6889" y="63"/>
                    <a:pt x="5981" y="188"/>
                  </a:cubicBezTo>
                  <a:cubicBezTo>
                    <a:pt x="3001" y="593"/>
                    <a:pt x="0" y="1688"/>
                    <a:pt x="149" y="2816"/>
                  </a:cubicBezTo>
                  <a:cubicBezTo>
                    <a:pt x="256" y="3625"/>
                    <a:pt x="1883" y="3987"/>
                    <a:pt x="3895" y="3987"/>
                  </a:cubicBezTo>
                  <a:cubicBezTo>
                    <a:pt x="4714" y="3987"/>
                    <a:pt x="5608" y="3923"/>
                    <a:pt x="6481" y="3806"/>
                  </a:cubicBezTo>
                  <a:cubicBezTo>
                    <a:pt x="8088" y="3583"/>
                    <a:pt x="9578" y="3199"/>
                    <a:pt x="10663" y="2721"/>
                  </a:cubicBezTo>
                  <a:cubicBezTo>
                    <a:pt x="11791" y="2220"/>
                    <a:pt x="12376" y="1678"/>
                    <a:pt x="12312" y="1167"/>
                  </a:cubicBezTo>
                  <a:cubicBezTo>
                    <a:pt x="12238" y="667"/>
                    <a:pt x="11536" y="295"/>
                    <a:pt x="10312" y="113"/>
                  </a:cubicBezTo>
                  <a:cubicBezTo>
                    <a:pt x="9793" y="39"/>
                    <a:pt x="9208" y="1"/>
                    <a:pt x="8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p:cNvSpPr/>
            <p:nvPr/>
          </p:nvSpPr>
          <p:spPr>
            <a:xfrm>
              <a:off x="5423750" y="3666125"/>
              <a:ext cx="28775" cy="28475"/>
            </a:xfrm>
            <a:custGeom>
              <a:avLst/>
              <a:gdLst/>
              <a:ahLst/>
              <a:cxnLst/>
              <a:rect l="l" t="t" r="r" b="b"/>
              <a:pathLst>
                <a:path w="1151" h="1139" extrusionOk="0">
                  <a:moveTo>
                    <a:pt x="575" y="1"/>
                  </a:moveTo>
                  <a:cubicBezTo>
                    <a:pt x="256" y="1"/>
                    <a:pt x="1" y="256"/>
                    <a:pt x="1" y="564"/>
                  </a:cubicBezTo>
                  <a:cubicBezTo>
                    <a:pt x="1" y="884"/>
                    <a:pt x="256" y="1139"/>
                    <a:pt x="575" y="1139"/>
                  </a:cubicBezTo>
                  <a:cubicBezTo>
                    <a:pt x="884" y="1139"/>
                    <a:pt x="1150" y="884"/>
                    <a:pt x="1150" y="564"/>
                  </a:cubicBezTo>
                  <a:cubicBezTo>
                    <a:pt x="1150" y="256"/>
                    <a:pt x="884" y="1"/>
                    <a:pt x="5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6"/>
            <p:cNvSpPr/>
            <p:nvPr/>
          </p:nvSpPr>
          <p:spPr>
            <a:xfrm>
              <a:off x="5478825" y="3528325"/>
              <a:ext cx="28500" cy="28750"/>
            </a:xfrm>
            <a:custGeom>
              <a:avLst/>
              <a:gdLst/>
              <a:ahLst/>
              <a:cxnLst/>
              <a:rect l="l" t="t" r="r" b="b"/>
              <a:pathLst>
                <a:path w="1140" h="1150" extrusionOk="0">
                  <a:moveTo>
                    <a:pt x="565" y="0"/>
                  </a:moveTo>
                  <a:cubicBezTo>
                    <a:pt x="256" y="0"/>
                    <a:pt x="1" y="256"/>
                    <a:pt x="1" y="575"/>
                  </a:cubicBezTo>
                  <a:cubicBezTo>
                    <a:pt x="1" y="894"/>
                    <a:pt x="256" y="1150"/>
                    <a:pt x="565" y="1150"/>
                  </a:cubicBezTo>
                  <a:cubicBezTo>
                    <a:pt x="884" y="1150"/>
                    <a:pt x="1139" y="894"/>
                    <a:pt x="1139" y="575"/>
                  </a:cubicBezTo>
                  <a:cubicBezTo>
                    <a:pt x="1139" y="256"/>
                    <a:pt x="884"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6"/>
            <p:cNvSpPr/>
            <p:nvPr/>
          </p:nvSpPr>
          <p:spPr>
            <a:xfrm>
              <a:off x="5367875" y="3808450"/>
              <a:ext cx="28525" cy="28500"/>
            </a:xfrm>
            <a:custGeom>
              <a:avLst/>
              <a:gdLst/>
              <a:ahLst/>
              <a:cxnLst/>
              <a:rect l="l" t="t" r="r" b="b"/>
              <a:pathLst>
                <a:path w="1141" h="1140" extrusionOk="0">
                  <a:moveTo>
                    <a:pt x="576" y="1"/>
                  </a:moveTo>
                  <a:cubicBezTo>
                    <a:pt x="256" y="1"/>
                    <a:pt x="1" y="256"/>
                    <a:pt x="1" y="565"/>
                  </a:cubicBezTo>
                  <a:cubicBezTo>
                    <a:pt x="1" y="884"/>
                    <a:pt x="256" y="1140"/>
                    <a:pt x="576" y="1140"/>
                  </a:cubicBezTo>
                  <a:cubicBezTo>
                    <a:pt x="885" y="1140"/>
                    <a:pt x="1140" y="884"/>
                    <a:pt x="1140" y="565"/>
                  </a:cubicBezTo>
                  <a:cubicBezTo>
                    <a:pt x="1140" y="256"/>
                    <a:pt x="885"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 name="Google Shape;86;p6"/>
          <p:cNvSpPr/>
          <p:nvPr/>
        </p:nvSpPr>
        <p:spPr>
          <a:xfrm rot="-2114449">
            <a:off x="-1564594" y="4021124"/>
            <a:ext cx="3878084" cy="2976038"/>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7"/>
        <p:cNvGrpSpPr/>
        <p:nvPr/>
      </p:nvGrpSpPr>
      <p:grpSpPr>
        <a:xfrm>
          <a:off x="0" y="0"/>
          <a:ext cx="0" cy="0"/>
          <a:chOff x="0" y="0"/>
          <a:chExt cx="0" cy="0"/>
        </a:xfrm>
      </p:grpSpPr>
      <p:sp>
        <p:nvSpPr>
          <p:cNvPr id="88" name="Google Shape;88;p7"/>
          <p:cNvSpPr txBox="1">
            <a:spLocks noGrp="1"/>
          </p:cNvSpPr>
          <p:nvPr>
            <p:ph type="title"/>
          </p:nvPr>
        </p:nvSpPr>
        <p:spPr>
          <a:xfrm>
            <a:off x="720000" y="748238"/>
            <a:ext cx="3819600" cy="10992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9" name="Google Shape;89;p7"/>
          <p:cNvSpPr txBox="1">
            <a:spLocks noGrp="1"/>
          </p:cNvSpPr>
          <p:nvPr>
            <p:ph type="subTitle" idx="1"/>
          </p:nvPr>
        </p:nvSpPr>
        <p:spPr>
          <a:xfrm>
            <a:off x="720000" y="2096963"/>
            <a:ext cx="3819600" cy="2298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90" name="Google Shape;90;p7"/>
          <p:cNvSpPr/>
          <p:nvPr/>
        </p:nvSpPr>
        <p:spPr>
          <a:xfrm>
            <a:off x="6241079" y="-2436523"/>
            <a:ext cx="3878097" cy="2976030"/>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a:off x="-1784630" y="4464260"/>
            <a:ext cx="3034951" cy="2404205"/>
          </a:xfrm>
          <a:custGeom>
            <a:avLst/>
            <a:gdLst/>
            <a:ahLst/>
            <a:cxnLst/>
            <a:rect l="l" t="t" r="r" b="b"/>
            <a:pathLst>
              <a:path w="12048" h="9544" extrusionOk="0">
                <a:moveTo>
                  <a:pt x="4745" y="0"/>
                </a:moveTo>
                <a:cubicBezTo>
                  <a:pt x="3335" y="0"/>
                  <a:pt x="2030" y="354"/>
                  <a:pt x="1278" y="1095"/>
                </a:cubicBezTo>
                <a:cubicBezTo>
                  <a:pt x="1" y="2351"/>
                  <a:pt x="287" y="3681"/>
                  <a:pt x="1703" y="3915"/>
                </a:cubicBezTo>
                <a:cubicBezTo>
                  <a:pt x="3129" y="4150"/>
                  <a:pt x="5119" y="4320"/>
                  <a:pt x="5183" y="6352"/>
                </a:cubicBezTo>
                <a:cubicBezTo>
                  <a:pt x="5238" y="8126"/>
                  <a:pt x="5238" y="9543"/>
                  <a:pt x="6990" y="9543"/>
                </a:cubicBezTo>
                <a:cubicBezTo>
                  <a:pt x="7246" y="9543"/>
                  <a:pt x="7539" y="9513"/>
                  <a:pt x="7875" y="9449"/>
                </a:cubicBezTo>
                <a:cubicBezTo>
                  <a:pt x="10302" y="8981"/>
                  <a:pt x="12047" y="5235"/>
                  <a:pt x="10461" y="2542"/>
                </a:cubicBezTo>
                <a:cubicBezTo>
                  <a:pt x="9482" y="891"/>
                  <a:pt x="6982" y="0"/>
                  <a:pt x="47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p:cNvSpPr/>
          <p:nvPr/>
        </p:nvSpPr>
        <p:spPr>
          <a:xfrm rot="-6063120">
            <a:off x="7233409" y="3754951"/>
            <a:ext cx="3284390" cy="2520412"/>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3"/>
        <p:cNvGrpSpPr/>
        <p:nvPr/>
      </p:nvGrpSpPr>
      <p:grpSpPr>
        <a:xfrm>
          <a:off x="0" y="0"/>
          <a:ext cx="0" cy="0"/>
          <a:chOff x="0" y="0"/>
          <a:chExt cx="0" cy="0"/>
        </a:xfrm>
      </p:grpSpPr>
      <p:sp>
        <p:nvSpPr>
          <p:cNvPr id="94" name="Google Shape;94;p8"/>
          <p:cNvSpPr txBox="1">
            <a:spLocks noGrp="1"/>
          </p:cNvSpPr>
          <p:nvPr>
            <p:ph type="title"/>
          </p:nvPr>
        </p:nvSpPr>
        <p:spPr>
          <a:xfrm>
            <a:off x="1122250" y="1609650"/>
            <a:ext cx="4162200" cy="19242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95" name="Google Shape;95;p8"/>
          <p:cNvSpPr/>
          <p:nvPr/>
        </p:nvSpPr>
        <p:spPr>
          <a:xfrm rot="10800000">
            <a:off x="-1163300" y="4432076"/>
            <a:ext cx="3284400" cy="2520415"/>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8"/>
          <p:cNvSpPr/>
          <p:nvPr/>
        </p:nvSpPr>
        <p:spPr>
          <a:xfrm rot="6062594">
            <a:off x="7157338" y="3893129"/>
            <a:ext cx="2546880" cy="2017576"/>
          </a:xfrm>
          <a:custGeom>
            <a:avLst/>
            <a:gdLst/>
            <a:ahLst/>
            <a:cxnLst/>
            <a:rect l="l" t="t" r="r" b="b"/>
            <a:pathLst>
              <a:path w="12048" h="9544" extrusionOk="0">
                <a:moveTo>
                  <a:pt x="4745" y="0"/>
                </a:moveTo>
                <a:cubicBezTo>
                  <a:pt x="3335" y="0"/>
                  <a:pt x="2030" y="354"/>
                  <a:pt x="1278" y="1095"/>
                </a:cubicBezTo>
                <a:cubicBezTo>
                  <a:pt x="1" y="2351"/>
                  <a:pt x="287" y="3681"/>
                  <a:pt x="1703" y="3915"/>
                </a:cubicBezTo>
                <a:cubicBezTo>
                  <a:pt x="3129" y="4150"/>
                  <a:pt x="5119" y="4320"/>
                  <a:pt x="5183" y="6352"/>
                </a:cubicBezTo>
                <a:cubicBezTo>
                  <a:pt x="5238" y="8126"/>
                  <a:pt x="5238" y="9543"/>
                  <a:pt x="6990" y="9543"/>
                </a:cubicBezTo>
                <a:cubicBezTo>
                  <a:pt x="7246" y="9543"/>
                  <a:pt x="7539" y="9513"/>
                  <a:pt x="7875" y="9449"/>
                </a:cubicBezTo>
                <a:cubicBezTo>
                  <a:pt x="10302" y="8981"/>
                  <a:pt x="12047" y="5235"/>
                  <a:pt x="10461" y="2542"/>
                </a:cubicBezTo>
                <a:cubicBezTo>
                  <a:pt x="9482" y="891"/>
                  <a:pt x="6982" y="0"/>
                  <a:pt x="4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8"/>
          <p:cNvSpPr/>
          <p:nvPr/>
        </p:nvSpPr>
        <p:spPr>
          <a:xfrm rot="5400000">
            <a:off x="-1163300" y="-1151974"/>
            <a:ext cx="3284400" cy="2520415"/>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 name="Google Shape;98;p8"/>
          <p:cNvGrpSpPr/>
          <p:nvPr/>
        </p:nvGrpSpPr>
        <p:grpSpPr>
          <a:xfrm rot="-3535581">
            <a:off x="8198857" y="363778"/>
            <a:ext cx="463829" cy="516419"/>
            <a:chOff x="5981675" y="3981625"/>
            <a:chExt cx="665001" cy="740400"/>
          </a:xfrm>
        </p:grpSpPr>
        <p:sp>
          <p:nvSpPr>
            <p:cNvPr id="99" name="Google Shape;99;p8"/>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8"/>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8"/>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8"/>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8"/>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 name="Google Shape;105;p8"/>
          <p:cNvGrpSpPr/>
          <p:nvPr/>
        </p:nvGrpSpPr>
        <p:grpSpPr>
          <a:xfrm rot="4692837">
            <a:off x="8084990" y="3907636"/>
            <a:ext cx="307818" cy="240245"/>
            <a:chOff x="5008200" y="3598800"/>
            <a:chExt cx="163650" cy="127725"/>
          </a:xfrm>
        </p:grpSpPr>
        <p:sp>
          <p:nvSpPr>
            <p:cNvPr id="106" name="Google Shape;106;p8"/>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8"/>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8"/>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0"/>
        <p:cNvGrpSpPr/>
        <p:nvPr/>
      </p:nvGrpSpPr>
      <p:grpSpPr>
        <a:xfrm>
          <a:off x="0" y="0"/>
          <a:ext cx="0" cy="0"/>
          <a:chOff x="0" y="0"/>
          <a:chExt cx="0" cy="0"/>
        </a:xfrm>
      </p:grpSpPr>
      <p:sp>
        <p:nvSpPr>
          <p:cNvPr id="111" name="Google Shape;111;p9"/>
          <p:cNvSpPr txBox="1">
            <a:spLocks noGrp="1"/>
          </p:cNvSpPr>
          <p:nvPr>
            <p:ph type="title"/>
          </p:nvPr>
        </p:nvSpPr>
        <p:spPr>
          <a:xfrm>
            <a:off x="4450675" y="1655500"/>
            <a:ext cx="3573600" cy="1161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500"/>
              <a:buNone/>
              <a:defRPr sz="6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12" name="Google Shape;112;p9"/>
          <p:cNvSpPr txBox="1">
            <a:spLocks noGrp="1"/>
          </p:cNvSpPr>
          <p:nvPr>
            <p:ph type="subTitle" idx="1"/>
          </p:nvPr>
        </p:nvSpPr>
        <p:spPr>
          <a:xfrm>
            <a:off x="4450675" y="2816925"/>
            <a:ext cx="3573600" cy="915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3" name="Google Shape;113;p9"/>
          <p:cNvSpPr/>
          <p:nvPr/>
        </p:nvSpPr>
        <p:spPr>
          <a:xfrm>
            <a:off x="7213854" y="-1923798"/>
            <a:ext cx="3878097" cy="2976030"/>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9"/>
          <p:cNvSpPr/>
          <p:nvPr/>
        </p:nvSpPr>
        <p:spPr>
          <a:xfrm>
            <a:off x="-2088605" y="-1351990"/>
            <a:ext cx="3034951" cy="2404205"/>
          </a:xfrm>
          <a:custGeom>
            <a:avLst/>
            <a:gdLst/>
            <a:ahLst/>
            <a:cxnLst/>
            <a:rect l="l" t="t" r="r" b="b"/>
            <a:pathLst>
              <a:path w="12048" h="9544" extrusionOk="0">
                <a:moveTo>
                  <a:pt x="4745" y="0"/>
                </a:moveTo>
                <a:cubicBezTo>
                  <a:pt x="3335" y="0"/>
                  <a:pt x="2030" y="354"/>
                  <a:pt x="1278" y="1095"/>
                </a:cubicBezTo>
                <a:cubicBezTo>
                  <a:pt x="1" y="2351"/>
                  <a:pt x="287" y="3681"/>
                  <a:pt x="1703" y="3915"/>
                </a:cubicBezTo>
                <a:cubicBezTo>
                  <a:pt x="3129" y="4150"/>
                  <a:pt x="5119" y="4320"/>
                  <a:pt x="5183" y="6352"/>
                </a:cubicBezTo>
                <a:cubicBezTo>
                  <a:pt x="5238" y="8126"/>
                  <a:pt x="5238" y="9543"/>
                  <a:pt x="6990" y="9543"/>
                </a:cubicBezTo>
                <a:cubicBezTo>
                  <a:pt x="7246" y="9543"/>
                  <a:pt x="7539" y="9513"/>
                  <a:pt x="7875" y="9449"/>
                </a:cubicBezTo>
                <a:cubicBezTo>
                  <a:pt x="10302" y="8981"/>
                  <a:pt x="12047" y="5235"/>
                  <a:pt x="10461" y="2542"/>
                </a:cubicBezTo>
                <a:cubicBezTo>
                  <a:pt x="9482" y="891"/>
                  <a:pt x="6982" y="0"/>
                  <a:pt x="47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 name="Google Shape;115;p9"/>
          <p:cNvGrpSpPr/>
          <p:nvPr/>
        </p:nvGrpSpPr>
        <p:grpSpPr>
          <a:xfrm>
            <a:off x="8242471" y="4345787"/>
            <a:ext cx="463838" cy="516429"/>
            <a:chOff x="5981675" y="3981625"/>
            <a:chExt cx="665001" cy="740400"/>
          </a:xfrm>
        </p:grpSpPr>
        <p:sp>
          <p:nvSpPr>
            <p:cNvPr id="116" name="Google Shape;116;p9"/>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9"/>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9"/>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9"/>
          <p:cNvGrpSpPr/>
          <p:nvPr/>
        </p:nvGrpSpPr>
        <p:grpSpPr>
          <a:xfrm>
            <a:off x="7121569" y="419370"/>
            <a:ext cx="307826" cy="240251"/>
            <a:chOff x="5008200" y="3598800"/>
            <a:chExt cx="163650" cy="127725"/>
          </a:xfrm>
        </p:grpSpPr>
        <p:sp>
          <p:nvSpPr>
            <p:cNvPr id="123" name="Google Shape;123;p9"/>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9"/>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9"/>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 name="Google Shape;127;p9"/>
          <p:cNvGrpSpPr/>
          <p:nvPr/>
        </p:nvGrpSpPr>
        <p:grpSpPr>
          <a:xfrm>
            <a:off x="367107" y="1245064"/>
            <a:ext cx="692246" cy="690456"/>
            <a:chOff x="5280375" y="3528325"/>
            <a:chExt cx="309425" cy="308625"/>
          </a:xfrm>
        </p:grpSpPr>
        <p:sp>
          <p:nvSpPr>
            <p:cNvPr id="128" name="Google Shape;128;p9"/>
            <p:cNvSpPr/>
            <p:nvPr/>
          </p:nvSpPr>
          <p:spPr>
            <a:xfrm>
              <a:off x="5330650" y="3556850"/>
              <a:ext cx="211000" cy="247125"/>
            </a:xfrm>
            <a:custGeom>
              <a:avLst/>
              <a:gdLst/>
              <a:ahLst/>
              <a:cxnLst/>
              <a:rect l="l" t="t" r="r" b="b"/>
              <a:pathLst>
                <a:path w="8440" h="9885" extrusionOk="0">
                  <a:moveTo>
                    <a:pt x="862" y="179"/>
                  </a:moveTo>
                  <a:cubicBezTo>
                    <a:pt x="1235" y="179"/>
                    <a:pt x="1799" y="434"/>
                    <a:pt x="2469" y="913"/>
                  </a:cubicBezTo>
                  <a:cubicBezTo>
                    <a:pt x="3427" y="1594"/>
                    <a:pt x="4502" y="2669"/>
                    <a:pt x="5502" y="3925"/>
                  </a:cubicBezTo>
                  <a:cubicBezTo>
                    <a:pt x="6503" y="5180"/>
                    <a:pt x="7300" y="6468"/>
                    <a:pt x="7758" y="7564"/>
                  </a:cubicBezTo>
                  <a:cubicBezTo>
                    <a:pt x="8184" y="8607"/>
                    <a:pt x="8248" y="9352"/>
                    <a:pt x="7929" y="9607"/>
                  </a:cubicBezTo>
                  <a:cubicBezTo>
                    <a:pt x="7841" y="9675"/>
                    <a:pt x="7726" y="9709"/>
                    <a:pt x="7587" y="9709"/>
                  </a:cubicBezTo>
                  <a:cubicBezTo>
                    <a:pt x="7205" y="9709"/>
                    <a:pt x="6642" y="9456"/>
                    <a:pt x="5971" y="8979"/>
                  </a:cubicBezTo>
                  <a:cubicBezTo>
                    <a:pt x="5013" y="8298"/>
                    <a:pt x="3938" y="7224"/>
                    <a:pt x="2937" y="5968"/>
                  </a:cubicBezTo>
                  <a:cubicBezTo>
                    <a:pt x="1937" y="4712"/>
                    <a:pt x="1139" y="3414"/>
                    <a:pt x="681" y="2328"/>
                  </a:cubicBezTo>
                  <a:cubicBezTo>
                    <a:pt x="255" y="1286"/>
                    <a:pt x="192" y="541"/>
                    <a:pt x="511" y="285"/>
                  </a:cubicBezTo>
                  <a:cubicBezTo>
                    <a:pt x="607" y="210"/>
                    <a:pt x="714" y="179"/>
                    <a:pt x="862" y="179"/>
                  </a:cubicBezTo>
                  <a:close/>
                  <a:moveTo>
                    <a:pt x="864" y="1"/>
                  </a:moveTo>
                  <a:cubicBezTo>
                    <a:pt x="684" y="1"/>
                    <a:pt x="529" y="47"/>
                    <a:pt x="404" y="146"/>
                  </a:cubicBezTo>
                  <a:cubicBezTo>
                    <a:pt x="0" y="456"/>
                    <a:pt x="43" y="1253"/>
                    <a:pt x="511" y="2392"/>
                  </a:cubicBezTo>
                  <a:cubicBezTo>
                    <a:pt x="969" y="3499"/>
                    <a:pt x="1778" y="4808"/>
                    <a:pt x="2788" y="6085"/>
                  </a:cubicBezTo>
                  <a:cubicBezTo>
                    <a:pt x="3800" y="7351"/>
                    <a:pt x="4895" y="8437"/>
                    <a:pt x="5864" y="9128"/>
                  </a:cubicBezTo>
                  <a:cubicBezTo>
                    <a:pt x="6567" y="9629"/>
                    <a:pt x="7162" y="9884"/>
                    <a:pt x="7588" y="9884"/>
                  </a:cubicBezTo>
                  <a:cubicBezTo>
                    <a:pt x="7769" y="9884"/>
                    <a:pt x="7918" y="9842"/>
                    <a:pt x="8035" y="9745"/>
                  </a:cubicBezTo>
                  <a:cubicBezTo>
                    <a:pt x="8439" y="9426"/>
                    <a:pt x="8397" y="8628"/>
                    <a:pt x="7929" y="7489"/>
                  </a:cubicBezTo>
                  <a:cubicBezTo>
                    <a:pt x="7471" y="6383"/>
                    <a:pt x="6662" y="5074"/>
                    <a:pt x="5651" y="3807"/>
                  </a:cubicBezTo>
                  <a:cubicBezTo>
                    <a:pt x="4030" y="1774"/>
                    <a:pt x="1975" y="1"/>
                    <a:pt x="8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9"/>
            <p:cNvSpPr/>
            <p:nvPr/>
          </p:nvSpPr>
          <p:spPr>
            <a:xfrm>
              <a:off x="5362300" y="3537025"/>
              <a:ext cx="157525" cy="286875"/>
            </a:xfrm>
            <a:custGeom>
              <a:avLst/>
              <a:gdLst/>
              <a:ahLst/>
              <a:cxnLst/>
              <a:rect l="l" t="t" r="r" b="b"/>
              <a:pathLst>
                <a:path w="6301" h="11475" extrusionOk="0">
                  <a:moveTo>
                    <a:pt x="5013" y="184"/>
                  </a:moveTo>
                  <a:cubicBezTo>
                    <a:pt x="5066" y="184"/>
                    <a:pt x="5119" y="195"/>
                    <a:pt x="5173" y="216"/>
                  </a:cubicBezTo>
                  <a:cubicBezTo>
                    <a:pt x="5556" y="365"/>
                    <a:pt x="5715" y="1100"/>
                    <a:pt x="5598" y="2216"/>
                  </a:cubicBezTo>
                  <a:cubicBezTo>
                    <a:pt x="5471" y="3398"/>
                    <a:pt x="5077" y="4856"/>
                    <a:pt x="4481" y="6346"/>
                  </a:cubicBezTo>
                  <a:cubicBezTo>
                    <a:pt x="3875" y="7835"/>
                    <a:pt x="3151" y="9176"/>
                    <a:pt x="2427" y="10103"/>
                  </a:cubicBezTo>
                  <a:cubicBezTo>
                    <a:pt x="1827" y="10877"/>
                    <a:pt x="1284" y="11292"/>
                    <a:pt x="900" y="11292"/>
                  </a:cubicBezTo>
                  <a:cubicBezTo>
                    <a:pt x="841" y="11292"/>
                    <a:pt x="786" y="11282"/>
                    <a:pt x="735" y="11262"/>
                  </a:cubicBezTo>
                  <a:cubicBezTo>
                    <a:pt x="352" y="11103"/>
                    <a:pt x="192" y="10379"/>
                    <a:pt x="309" y="9251"/>
                  </a:cubicBezTo>
                  <a:cubicBezTo>
                    <a:pt x="437" y="8081"/>
                    <a:pt x="831" y="6612"/>
                    <a:pt x="1427" y="5122"/>
                  </a:cubicBezTo>
                  <a:cubicBezTo>
                    <a:pt x="2672" y="2046"/>
                    <a:pt x="4215" y="184"/>
                    <a:pt x="5013" y="184"/>
                  </a:cubicBezTo>
                  <a:close/>
                  <a:moveTo>
                    <a:pt x="5006" y="0"/>
                  </a:moveTo>
                  <a:cubicBezTo>
                    <a:pt x="3928" y="0"/>
                    <a:pt x="2304" y="2460"/>
                    <a:pt x="1257" y="5058"/>
                  </a:cubicBezTo>
                  <a:cubicBezTo>
                    <a:pt x="650" y="6558"/>
                    <a:pt x="256" y="8048"/>
                    <a:pt x="129" y="9240"/>
                  </a:cubicBezTo>
                  <a:cubicBezTo>
                    <a:pt x="1" y="10464"/>
                    <a:pt x="192" y="11241"/>
                    <a:pt x="661" y="11432"/>
                  </a:cubicBezTo>
                  <a:cubicBezTo>
                    <a:pt x="735" y="11465"/>
                    <a:pt x="820" y="11475"/>
                    <a:pt x="895" y="11475"/>
                  </a:cubicBezTo>
                  <a:cubicBezTo>
                    <a:pt x="1342" y="11475"/>
                    <a:pt x="1927" y="11039"/>
                    <a:pt x="2565" y="10219"/>
                  </a:cubicBezTo>
                  <a:cubicBezTo>
                    <a:pt x="3300" y="9272"/>
                    <a:pt x="4045" y="7921"/>
                    <a:pt x="4651" y="6420"/>
                  </a:cubicBezTo>
                  <a:cubicBezTo>
                    <a:pt x="5769" y="3621"/>
                    <a:pt x="6301" y="471"/>
                    <a:pt x="5247" y="46"/>
                  </a:cubicBezTo>
                  <a:cubicBezTo>
                    <a:pt x="5170" y="15"/>
                    <a:pt x="5090" y="0"/>
                    <a:pt x="5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a:off x="5280375" y="3630575"/>
              <a:ext cx="309425" cy="99675"/>
            </a:xfrm>
            <a:custGeom>
              <a:avLst/>
              <a:gdLst/>
              <a:ahLst/>
              <a:cxnLst/>
              <a:rect l="l" t="t" r="r" b="b"/>
              <a:pathLst>
                <a:path w="12377" h="3987" extrusionOk="0">
                  <a:moveTo>
                    <a:pt x="8578" y="188"/>
                  </a:moveTo>
                  <a:cubicBezTo>
                    <a:pt x="9195" y="188"/>
                    <a:pt x="9780" y="220"/>
                    <a:pt x="10290" y="295"/>
                  </a:cubicBezTo>
                  <a:cubicBezTo>
                    <a:pt x="11408" y="465"/>
                    <a:pt x="12078" y="784"/>
                    <a:pt x="12132" y="1199"/>
                  </a:cubicBezTo>
                  <a:cubicBezTo>
                    <a:pt x="12185" y="1603"/>
                    <a:pt x="11621" y="2104"/>
                    <a:pt x="10588" y="2551"/>
                  </a:cubicBezTo>
                  <a:cubicBezTo>
                    <a:pt x="9514" y="3029"/>
                    <a:pt x="8045" y="3412"/>
                    <a:pt x="6449" y="3625"/>
                  </a:cubicBezTo>
                  <a:cubicBezTo>
                    <a:pt x="5515" y="3752"/>
                    <a:pt x="4653" y="3809"/>
                    <a:pt x="3889" y="3809"/>
                  </a:cubicBezTo>
                  <a:cubicBezTo>
                    <a:pt x="1773" y="3809"/>
                    <a:pt x="408" y="3374"/>
                    <a:pt x="330" y="2795"/>
                  </a:cubicBezTo>
                  <a:cubicBezTo>
                    <a:pt x="277" y="2380"/>
                    <a:pt x="840" y="1891"/>
                    <a:pt x="1862" y="1433"/>
                  </a:cubicBezTo>
                  <a:cubicBezTo>
                    <a:pt x="2948" y="965"/>
                    <a:pt x="4416" y="582"/>
                    <a:pt x="6012" y="369"/>
                  </a:cubicBezTo>
                  <a:cubicBezTo>
                    <a:pt x="6906" y="241"/>
                    <a:pt x="7779" y="188"/>
                    <a:pt x="8578" y="188"/>
                  </a:cubicBezTo>
                  <a:close/>
                  <a:moveTo>
                    <a:pt x="8576" y="1"/>
                  </a:moveTo>
                  <a:cubicBezTo>
                    <a:pt x="7769" y="1"/>
                    <a:pt x="6889" y="63"/>
                    <a:pt x="5981" y="188"/>
                  </a:cubicBezTo>
                  <a:cubicBezTo>
                    <a:pt x="3001" y="593"/>
                    <a:pt x="0" y="1688"/>
                    <a:pt x="149" y="2816"/>
                  </a:cubicBezTo>
                  <a:cubicBezTo>
                    <a:pt x="256" y="3625"/>
                    <a:pt x="1883" y="3987"/>
                    <a:pt x="3895" y="3987"/>
                  </a:cubicBezTo>
                  <a:cubicBezTo>
                    <a:pt x="4714" y="3987"/>
                    <a:pt x="5608" y="3923"/>
                    <a:pt x="6481" y="3806"/>
                  </a:cubicBezTo>
                  <a:cubicBezTo>
                    <a:pt x="8088" y="3583"/>
                    <a:pt x="9578" y="3199"/>
                    <a:pt x="10663" y="2721"/>
                  </a:cubicBezTo>
                  <a:cubicBezTo>
                    <a:pt x="11791" y="2220"/>
                    <a:pt x="12376" y="1678"/>
                    <a:pt x="12312" y="1167"/>
                  </a:cubicBezTo>
                  <a:cubicBezTo>
                    <a:pt x="12238" y="667"/>
                    <a:pt x="11536" y="295"/>
                    <a:pt x="10312" y="113"/>
                  </a:cubicBezTo>
                  <a:cubicBezTo>
                    <a:pt x="9793" y="39"/>
                    <a:pt x="9208" y="1"/>
                    <a:pt x="8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9"/>
            <p:cNvSpPr/>
            <p:nvPr/>
          </p:nvSpPr>
          <p:spPr>
            <a:xfrm>
              <a:off x="5423750" y="3666125"/>
              <a:ext cx="28775" cy="28475"/>
            </a:xfrm>
            <a:custGeom>
              <a:avLst/>
              <a:gdLst/>
              <a:ahLst/>
              <a:cxnLst/>
              <a:rect l="l" t="t" r="r" b="b"/>
              <a:pathLst>
                <a:path w="1151" h="1139" extrusionOk="0">
                  <a:moveTo>
                    <a:pt x="575" y="1"/>
                  </a:moveTo>
                  <a:cubicBezTo>
                    <a:pt x="256" y="1"/>
                    <a:pt x="1" y="256"/>
                    <a:pt x="1" y="564"/>
                  </a:cubicBezTo>
                  <a:cubicBezTo>
                    <a:pt x="1" y="884"/>
                    <a:pt x="256" y="1139"/>
                    <a:pt x="575" y="1139"/>
                  </a:cubicBezTo>
                  <a:cubicBezTo>
                    <a:pt x="884" y="1139"/>
                    <a:pt x="1150" y="884"/>
                    <a:pt x="1150" y="564"/>
                  </a:cubicBezTo>
                  <a:cubicBezTo>
                    <a:pt x="1150" y="256"/>
                    <a:pt x="884" y="1"/>
                    <a:pt x="5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9"/>
            <p:cNvSpPr/>
            <p:nvPr/>
          </p:nvSpPr>
          <p:spPr>
            <a:xfrm>
              <a:off x="5478825" y="3528325"/>
              <a:ext cx="28500" cy="28750"/>
            </a:xfrm>
            <a:custGeom>
              <a:avLst/>
              <a:gdLst/>
              <a:ahLst/>
              <a:cxnLst/>
              <a:rect l="l" t="t" r="r" b="b"/>
              <a:pathLst>
                <a:path w="1140" h="1150" extrusionOk="0">
                  <a:moveTo>
                    <a:pt x="565" y="0"/>
                  </a:moveTo>
                  <a:cubicBezTo>
                    <a:pt x="256" y="0"/>
                    <a:pt x="1" y="256"/>
                    <a:pt x="1" y="575"/>
                  </a:cubicBezTo>
                  <a:cubicBezTo>
                    <a:pt x="1" y="894"/>
                    <a:pt x="256" y="1150"/>
                    <a:pt x="565" y="1150"/>
                  </a:cubicBezTo>
                  <a:cubicBezTo>
                    <a:pt x="884" y="1150"/>
                    <a:pt x="1139" y="894"/>
                    <a:pt x="1139" y="575"/>
                  </a:cubicBezTo>
                  <a:cubicBezTo>
                    <a:pt x="1139" y="256"/>
                    <a:pt x="884"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9"/>
            <p:cNvSpPr/>
            <p:nvPr/>
          </p:nvSpPr>
          <p:spPr>
            <a:xfrm>
              <a:off x="5367875" y="3808450"/>
              <a:ext cx="28525" cy="28500"/>
            </a:xfrm>
            <a:custGeom>
              <a:avLst/>
              <a:gdLst/>
              <a:ahLst/>
              <a:cxnLst/>
              <a:rect l="l" t="t" r="r" b="b"/>
              <a:pathLst>
                <a:path w="1141" h="1140" extrusionOk="0">
                  <a:moveTo>
                    <a:pt x="576" y="1"/>
                  </a:moveTo>
                  <a:cubicBezTo>
                    <a:pt x="256" y="1"/>
                    <a:pt x="1" y="256"/>
                    <a:pt x="1" y="565"/>
                  </a:cubicBezTo>
                  <a:cubicBezTo>
                    <a:pt x="1" y="884"/>
                    <a:pt x="256" y="1140"/>
                    <a:pt x="576" y="1140"/>
                  </a:cubicBezTo>
                  <a:cubicBezTo>
                    <a:pt x="885" y="1140"/>
                    <a:pt x="1140" y="884"/>
                    <a:pt x="1140" y="565"/>
                  </a:cubicBezTo>
                  <a:cubicBezTo>
                    <a:pt x="1140" y="256"/>
                    <a:pt x="885"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 name="Google Shape;134;p9"/>
          <p:cNvSpPr/>
          <p:nvPr/>
        </p:nvSpPr>
        <p:spPr>
          <a:xfrm>
            <a:off x="-1845750" y="3430701"/>
            <a:ext cx="3284400" cy="2520415"/>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sp>
        <p:nvSpPr>
          <p:cNvPr id="136" name="Google Shape;136;p10"/>
          <p:cNvSpPr>
            <a:spLocks noGrp="1"/>
          </p:cNvSpPr>
          <p:nvPr>
            <p:ph type="pic" idx="2"/>
          </p:nvPr>
        </p:nvSpPr>
        <p:spPr>
          <a:xfrm>
            <a:off x="-25" y="-13725"/>
            <a:ext cx="9144000" cy="5157300"/>
          </a:xfrm>
          <a:prstGeom prst="rect">
            <a:avLst/>
          </a:prstGeom>
          <a:noFill/>
          <a:ln>
            <a:noFill/>
          </a:ln>
        </p:spPr>
      </p:sp>
      <p:sp>
        <p:nvSpPr>
          <p:cNvPr id="137" name="Google Shape;137;p10"/>
          <p:cNvSpPr txBox="1">
            <a:spLocks noGrp="1"/>
          </p:cNvSpPr>
          <p:nvPr>
            <p:ph type="title"/>
          </p:nvPr>
        </p:nvSpPr>
        <p:spPr>
          <a:xfrm>
            <a:off x="720000" y="3951850"/>
            <a:ext cx="7704000" cy="635400"/>
          </a:xfrm>
          <a:prstGeom prst="rect">
            <a:avLst/>
          </a:prstGeom>
          <a:solidFill>
            <a:schemeClr val="lt1"/>
          </a:solidFill>
        </p:spPr>
        <p:txBody>
          <a:bodyPr spcFirstLastPara="1" wrap="square" lIns="91425" tIns="91425" rIns="91425" bIns="91425" anchor="b" anchorCtr="0">
            <a:noAutofit/>
          </a:bodyPr>
          <a:lstStyle>
            <a:lvl1pPr lvl="0" algn="ctr" rtl="0">
              <a:spcBef>
                <a:spcPts val="0"/>
              </a:spcBef>
              <a:spcAft>
                <a:spcPts val="0"/>
              </a:spcAft>
              <a:buSzPts val="3500"/>
              <a:buNone/>
              <a:defRPr sz="3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5.xml"/><Relationship Id="rId1"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3500"/>
              <a:buFont typeface="Anek Bangla"/>
              <a:buNone/>
              <a:defRPr sz="3500">
                <a:solidFill>
                  <a:schemeClr val="dk1"/>
                </a:solidFill>
                <a:latin typeface="Anek Bangla"/>
                <a:ea typeface="Anek Bangla"/>
                <a:cs typeface="Anek Bangla"/>
                <a:sym typeface="Anek Bangla"/>
              </a:defRPr>
            </a:lvl1pPr>
            <a:lvl2pPr lvl="1" rtl="0">
              <a:lnSpc>
                <a:spcPct val="100000"/>
              </a:lnSpc>
              <a:spcBef>
                <a:spcPts val="0"/>
              </a:spcBef>
              <a:spcAft>
                <a:spcPts val="0"/>
              </a:spcAft>
              <a:buClr>
                <a:schemeClr val="dk1"/>
              </a:buClr>
              <a:buSzPts val="3500"/>
              <a:buFont typeface="Anek Bangla"/>
              <a:buNone/>
              <a:defRPr sz="3500">
                <a:solidFill>
                  <a:schemeClr val="dk1"/>
                </a:solidFill>
                <a:latin typeface="Anek Bangla"/>
                <a:ea typeface="Anek Bangla"/>
                <a:cs typeface="Anek Bangla"/>
                <a:sym typeface="Anek Bangla"/>
              </a:defRPr>
            </a:lvl2pPr>
            <a:lvl3pPr lvl="2" rtl="0">
              <a:lnSpc>
                <a:spcPct val="100000"/>
              </a:lnSpc>
              <a:spcBef>
                <a:spcPts val="0"/>
              </a:spcBef>
              <a:spcAft>
                <a:spcPts val="0"/>
              </a:spcAft>
              <a:buClr>
                <a:schemeClr val="dk1"/>
              </a:buClr>
              <a:buSzPts val="3500"/>
              <a:buFont typeface="Anek Bangla"/>
              <a:buNone/>
              <a:defRPr sz="3500">
                <a:solidFill>
                  <a:schemeClr val="dk1"/>
                </a:solidFill>
                <a:latin typeface="Anek Bangla"/>
                <a:ea typeface="Anek Bangla"/>
                <a:cs typeface="Anek Bangla"/>
                <a:sym typeface="Anek Bangla"/>
              </a:defRPr>
            </a:lvl3pPr>
            <a:lvl4pPr lvl="3" rtl="0">
              <a:lnSpc>
                <a:spcPct val="100000"/>
              </a:lnSpc>
              <a:spcBef>
                <a:spcPts val="0"/>
              </a:spcBef>
              <a:spcAft>
                <a:spcPts val="0"/>
              </a:spcAft>
              <a:buClr>
                <a:schemeClr val="dk1"/>
              </a:buClr>
              <a:buSzPts val="3500"/>
              <a:buFont typeface="Anek Bangla"/>
              <a:buNone/>
              <a:defRPr sz="3500">
                <a:solidFill>
                  <a:schemeClr val="dk1"/>
                </a:solidFill>
                <a:latin typeface="Anek Bangla"/>
                <a:ea typeface="Anek Bangla"/>
                <a:cs typeface="Anek Bangla"/>
                <a:sym typeface="Anek Bangla"/>
              </a:defRPr>
            </a:lvl4pPr>
            <a:lvl5pPr lvl="4" rtl="0">
              <a:lnSpc>
                <a:spcPct val="100000"/>
              </a:lnSpc>
              <a:spcBef>
                <a:spcPts val="0"/>
              </a:spcBef>
              <a:spcAft>
                <a:spcPts val="0"/>
              </a:spcAft>
              <a:buClr>
                <a:schemeClr val="dk1"/>
              </a:buClr>
              <a:buSzPts val="3500"/>
              <a:buFont typeface="Anek Bangla"/>
              <a:buNone/>
              <a:defRPr sz="3500">
                <a:solidFill>
                  <a:schemeClr val="dk1"/>
                </a:solidFill>
                <a:latin typeface="Anek Bangla"/>
                <a:ea typeface="Anek Bangla"/>
                <a:cs typeface="Anek Bangla"/>
                <a:sym typeface="Anek Bangla"/>
              </a:defRPr>
            </a:lvl5pPr>
            <a:lvl6pPr lvl="5" rtl="0">
              <a:lnSpc>
                <a:spcPct val="100000"/>
              </a:lnSpc>
              <a:spcBef>
                <a:spcPts val="0"/>
              </a:spcBef>
              <a:spcAft>
                <a:spcPts val="0"/>
              </a:spcAft>
              <a:buClr>
                <a:schemeClr val="dk1"/>
              </a:buClr>
              <a:buSzPts val="3500"/>
              <a:buFont typeface="Anek Bangla"/>
              <a:buNone/>
              <a:defRPr sz="3500">
                <a:solidFill>
                  <a:schemeClr val="dk1"/>
                </a:solidFill>
                <a:latin typeface="Anek Bangla"/>
                <a:ea typeface="Anek Bangla"/>
                <a:cs typeface="Anek Bangla"/>
                <a:sym typeface="Anek Bangla"/>
              </a:defRPr>
            </a:lvl6pPr>
            <a:lvl7pPr lvl="6" rtl="0">
              <a:lnSpc>
                <a:spcPct val="100000"/>
              </a:lnSpc>
              <a:spcBef>
                <a:spcPts val="0"/>
              </a:spcBef>
              <a:spcAft>
                <a:spcPts val="0"/>
              </a:spcAft>
              <a:buClr>
                <a:schemeClr val="dk1"/>
              </a:buClr>
              <a:buSzPts val="3500"/>
              <a:buFont typeface="Anek Bangla"/>
              <a:buNone/>
              <a:defRPr sz="3500">
                <a:solidFill>
                  <a:schemeClr val="dk1"/>
                </a:solidFill>
                <a:latin typeface="Anek Bangla"/>
                <a:ea typeface="Anek Bangla"/>
                <a:cs typeface="Anek Bangla"/>
                <a:sym typeface="Anek Bangla"/>
              </a:defRPr>
            </a:lvl7pPr>
            <a:lvl8pPr lvl="7" rtl="0">
              <a:lnSpc>
                <a:spcPct val="100000"/>
              </a:lnSpc>
              <a:spcBef>
                <a:spcPts val="0"/>
              </a:spcBef>
              <a:spcAft>
                <a:spcPts val="0"/>
              </a:spcAft>
              <a:buClr>
                <a:schemeClr val="dk1"/>
              </a:buClr>
              <a:buSzPts val="3500"/>
              <a:buFont typeface="Anek Bangla"/>
              <a:buNone/>
              <a:defRPr sz="3500">
                <a:solidFill>
                  <a:schemeClr val="dk1"/>
                </a:solidFill>
                <a:latin typeface="Anek Bangla"/>
                <a:ea typeface="Anek Bangla"/>
                <a:cs typeface="Anek Bangla"/>
                <a:sym typeface="Anek Bangla"/>
              </a:defRPr>
            </a:lvl8pPr>
            <a:lvl9pPr lvl="8" rtl="0">
              <a:lnSpc>
                <a:spcPct val="100000"/>
              </a:lnSpc>
              <a:spcBef>
                <a:spcPts val="0"/>
              </a:spcBef>
              <a:spcAft>
                <a:spcPts val="0"/>
              </a:spcAft>
              <a:buClr>
                <a:schemeClr val="dk1"/>
              </a:buClr>
              <a:buSzPts val="3500"/>
              <a:buFont typeface="Anek Bangla"/>
              <a:buNone/>
              <a:defRPr sz="3500">
                <a:solidFill>
                  <a:schemeClr val="dk1"/>
                </a:solidFill>
                <a:latin typeface="Anek Bangla"/>
                <a:ea typeface="Anek Bangla"/>
                <a:cs typeface="Anek Bangla"/>
                <a:sym typeface="Anek Bangla"/>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a:lnSpc>
                <a:spcPct val="115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lnSpc>
                <a:spcPct val="115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lnSpc>
                <a:spcPct val="115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lnSpc>
                <a:spcPct val="115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lnSpc>
                <a:spcPct val="115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lnSpc>
                <a:spcPct val="115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lnSpc>
                <a:spcPct val="115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lnSpc>
                <a:spcPct val="115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83"/>
        <p:cNvGrpSpPr/>
        <p:nvPr/>
      </p:nvGrpSpPr>
      <p:grpSpPr>
        <a:xfrm>
          <a:off x="0" y="0"/>
          <a:ext cx="0" cy="0"/>
          <a:chOff x="0" y="0"/>
          <a:chExt cx="0" cy="0"/>
        </a:xfrm>
      </p:grpSpPr>
      <p:sp>
        <p:nvSpPr>
          <p:cNvPr id="584" name="Google Shape;584;p3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585" name="Google Shape;585;p3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8.jp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8" Type="http://schemas.openxmlformats.org/officeDocument/2006/relationships/slide" Target="slide54.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52.xml"/><Relationship Id="rId7" Type="http://schemas.openxmlformats.org/officeDocument/2006/relationships/slide" Target="slide60.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14.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46.xml"/><Relationship Id="rId11" Type="http://schemas.openxmlformats.org/officeDocument/2006/relationships/hyperlink" Target="http://bit.ly/30B07Gq" TargetMode="External"/><Relationship Id="rId5" Type="http://schemas.openxmlformats.org/officeDocument/2006/relationships/slide" Target="slide48.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49.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7.xml"/></Relationships>
</file>

<file path=ppt/slides/_rels/slide3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7.xml"/><Relationship Id="rId1" Type="http://schemas.openxmlformats.org/officeDocument/2006/relationships/slideLayout" Target="../slideLayouts/slideLayout28.xml"/><Relationship Id="rId5" Type="http://schemas.openxmlformats.org/officeDocument/2006/relationships/image" Target="../media/image14.png"/><Relationship Id="rId4" Type="http://schemas.openxmlformats.org/officeDocument/2006/relationships/hyperlink" Target="https://docs.google.com/spreadsheets/d/1q1HOLWZHN_U9-lo2HU00UJvEv1NhX_6tO9mDpblwTAw/copy" TargetMode="External"/></Relationships>
</file>

<file path=ppt/slides/_rels/slide3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38.xml"/><Relationship Id="rId1" Type="http://schemas.openxmlformats.org/officeDocument/2006/relationships/slideLayout" Target="../slideLayouts/slideLayout4.xml"/><Relationship Id="rId4" Type="http://schemas.openxmlformats.org/officeDocument/2006/relationships/image" Target="../media/image16.jp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hyperlink" Target="https://www.freepik.com/free-vector/gradient-science-twitch-banner-template_38102067.htm/?utm_source=slidesgo_template&amp;utm_medium=referral-link&amp;utm_campaign=sg_resources&amp;utm_content=freepik" TargetMode="External"/><Relationship Id="rId2" Type="http://schemas.openxmlformats.org/officeDocument/2006/relationships/notesSlide" Target="../notesSlides/notesSlide48.xml"/><Relationship Id="rId1" Type="http://schemas.openxmlformats.org/officeDocument/2006/relationships/slideLayout" Target="../slideLayouts/slideLayout18.xml"/><Relationship Id="rId5" Type="http://schemas.openxmlformats.org/officeDocument/2006/relationships/hyperlink" Target="https://www.freepik.com/free-vector/flat-world-science-day-background_32178775.htm/?utm_source=slidesgo_template&amp;utm_medium=referral-link&amp;utm_campaign=sg_resources&amp;utm_content=freepik" TargetMode="External"/><Relationship Id="rId4" Type="http://schemas.openxmlformats.org/officeDocument/2006/relationships/hyperlink" Target="https://www.freepik.com/free-vector/flat-biotechnology-concept-illustration_13106934.htm/?utm_source=slidesgo_template&amp;utm_medium=referral-link&amp;utm_campaign=sg_resources&amp;utm_content=freepik" TargetMode="External"/></Relationships>
</file>

<file path=ppt/slides/_rels/slide49.xml.rels><?xml version="1.0" encoding="UTF-8" standalone="yes"?>
<Relationships xmlns="http://schemas.openxmlformats.org/package/2006/relationships"><Relationship Id="rId8" Type="http://schemas.openxmlformats.org/officeDocument/2006/relationships/hyperlink" Target="https://www.freepik.com/free-photo/medium-shot-researcher-holding-plant_13402876.htm/?utm_source=slidesgo_template&amp;utm_medium=referral-link&amp;utm_campaign=sg_resources&amp;utm_content=freepik" TargetMode="External"/><Relationship Id="rId3" Type="http://schemas.openxmlformats.org/officeDocument/2006/relationships/hyperlink" Target="https://www.freepik.com/free-vector/gradient-science-twitter-header-template_38102079.htm/?utm_source=slidesgo_template&amp;utm_medium=referral-link&amp;utm_campaign=sg_resources&amp;utm_content=freepik" TargetMode="External"/><Relationship Id="rId7" Type="http://schemas.openxmlformats.org/officeDocument/2006/relationships/hyperlink" Target="https://www.freepik.com/free-vector/gradient-science-facebook-post-template_38102062.htm/?utm_source=slidesgo_template&amp;utm_medium=referral-link&amp;utm_campaign=sg_resources&amp;utm_content=freepik" TargetMode="External"/><Relationship Id="rId12" Type="http://schemas.openxmlformats.org/officeDocument/2006/relationships/hyperlink" Target="https://www.flaticon.com/packs/science-research-25/?utm_source=slidesgo_template&amp;utm_medium=referral-link&amp;utm_campaign=sg_resources&amp;utm_content=flaticon" TargetMode="External"/><Relationship Id="rId2" Type="http://schemas.openxmlformats.org/officeDocument/2006/relationships/notesSlide" Target="../notesSlides/notesSlide49.xml"/><Relationship Id="rId1" Type="http://schemas.openxmlformats.org/officeDocument/2006/relationships/slideLayout" Target="../slideLayouts/slideLayout19.xml"/><Relationship Id="rId6" Type="http://schemas.openxmlformats.org/officeDocument/2006/relationships/hyperlink" Target="https://www.freepik.com/free-vector/gradient-science-facebook-cover-template_38102063.htm/?utm_source=slidesgo_template&amp;utm_medium=referral-link&amp;utm_campaign=sg_resources&amp;utm_content=freepik" TargetMode="External"/><Relationship Id="rId11" Type="http://schemas.openxmlformats.org/officeDocument/2006/relationships/hyperlink" Target="https://www.freepik.com/free-photo/medium-shot-smiley-scientist_14309325.htm/?utm_source=slidesgo_template&amp;utm_medium=referral-link&amp;utm_campaign=sg_resources&amp;utm_content=freepik" TargetMode="External"/><Relationship Id="rId5" Type="http://schemas.openxmlformats.org/officeDocument/2006/relationships/hyperlink" Target="https://www.freepik.com/free-vector/gradient-science-twitch-banner-template_38102067.htm/?utm_source=slidesgo_template&amp;utm_medium=referral-link&amp;utm_campaign=sg_resources&amp;utm_content=freepik" TargetMode="External"/><Relationship Id="rId10" Type="http://schemas.openxmlformats.org/officeDocument/2006/relationships/hyperlink" Target="https://www.freepik.com/free-photo/female-researcher-laboratory-with-test-tubes-safety-glasses_11374671.htm/?utm_source=slidesgo_template&amp;utm_medium=referral-link&amp;utm_campaign=sg_resources&amp;utm_content=freepik" TargetMode="External"/><Relationship Id="rId4" Type="http://schemas.openxmlformats.org/officeDocument/2006/relationships/hyperlink" Target="https://www.freepik.com/free-vector/gradient-science-twitch-background-template_38102078.htm/?utm_source=slidesgo_template&amp;utm_medium=referral-link&amp;utm_campaign=sg_resources&amp;utm_content=freepik" TargetMode="External"/><Relationship Id="rId9" Type="http://schemas.openxmlformats.org/officeDocument/2006/relationships/hyperlink" Target="https://www.freepik.com/free-photo/medium-shot-scientist-working-lab_13402884.htm/?utm_source=slidesgo_template&amp;utm_medium=referral-link&amp;utm_campaign=sg_resources&amp;utm_content=freepik"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5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0.xml"/><Relationship Id="rId1" Type="http://schemas.openxmlformats.org/officeDocument/2006/relationships/slideLayout" Target="../slideLayouts/slideLayout3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6.xm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3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6.xml"/></Relationships>
</file>

<file path=ppt/slides/_rels/slide52.xml.rels><?xml version="1.0" encoding="UTF-8" standalone="yes"?>
<Relationships xmlns="http://schemas.openxmlformats.org/package/2006/relationships"><Relationship Id="rId3" Type="http://schemas.openxmlformats.org/officeDocument/2006/relationships/hyperlink" Target="https://fonts.google.com/specimen/Anek+Bangla" TargetMode="External"/><Relationship Id="rId2" Type="http://schemas.openxmlformats.org/officeDocument/2006/relationships/notesSlide" Target="../notesSlides/notesSlide52.xml"/><Relationship Id="rId1" Type="http://schemas.openxmlformats.org/officeDocument/2006/relationships/slideLayout" Target="../slideLayouts/slideLayout35.xml"/><Relationship Id="rId4" Type="http://schemas.openxmlformats.org/officeDocument/2006/relationships/hyperlink" Target="https://fonts.google.com/specimen/Didact+Gothic" TargetMode="External"/></Relationships>
</file>

<file path=ppt/slides/_rels/slide5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1.png"/><Relationship Id="rId2" Type="http://schemas.openxmlformats.org/officeDocument/2006/relationships/notesSlide" Target="../notesSlides/notesSlide53.xml"/><Relationship Id="rId1" Type="http://schemas.openxmlformats.org/officeDocument/2006/relationships/slideLayout" Target="../slideLayouts/slideLayout3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9.png"/><Relationship Id="rId4" Type="http://schemas.openxmlformats.org/officeDocument/2006/relationships/image" Target="../media/image17.png"/><Relationship Id="rId9" Type="http://schemas.openxmlformats.org/officeDocument/2006/relationships/image" Target="../media/image18.png"/></Relationships>
</file>

<file path=ppt/slides/_rels/slide5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4.xml"/><Relationship Id="rId1" Type="http://schemas.openxmlformats.org/officeDocument/2006/relationships/slideLayout" Target="../slideLayouts/slideLayout3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4.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2.xml"/><Relationship Id="rId5" Type="http://schemas.openxmlformats.org/officeDocument/2006/relationships/image" Target="../media/image4.png"/><Relationship Id="rId4" Type="http://schemas.openxmlformats.org/officeDocument/2006/relationships/image" Target="../media/image3.png"/></Relationships>
</file>

<file path=ppt/slides/_rels/slide6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60.xml"/><Relationship Id="rId1" Type="http://schemas.openxmlformats.org/officeDocument/2006/relationships/slideLayout" Target="../slideLayouts/slideLayout35.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4.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5.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5.xml"/></Relationships>
</file>

<file path=ppt/slides/_rels/slide6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7.xml"/><Relationship Id="rId1" Type="http://schemas.openxmlformats.org/officeDocument/2006/relationships/slideLayout" Target="../slideLayouts/slideLayout34.xml"/><Relationship Id="rId4" Type="http://schemas.openxmlformats.org/officeDocument/2006/relationships/image" Target="../media/image2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88"/>
        <p:cNvGrpSpPr/>
        <p:nvPr/>
      </p:nvGrpSpPr>
      <p:grpSpPr>
        <a:xfrm>
          <a:off x="0" y="0"/>
          <a:ext cx="0" cy="0"/>
          <a:chOff x="0" y="0"/>
          <a:chExt cx="0" cy="0"/>
        </a:xfrm>
      </p:grpSpPr>
      <p:pic>
        <p:nvPicPr>
          <p:cNvPr id="3" name="Immagine 2">
            <a:extLst>
              <a:ext uri="{FF2B5EF4-FFF2-40B4-BE49-F238E27FC236}">
                <a16:creationId xmlns:a16="http://schemas.microsoft.com/office/drawing/2014/main" id="{BB21CAF3-90FA-F58D-E8C5-575D32F5917A}"/>
              </a:ext>
            </a:extLst>
          </p:cNvPr>
          <p:cNvPicPr>
            <a:picLocks noChangeAspect="1"/>
          </p:cNvPicPr>
          <p:nvPr/>
        </p:nvPicPr>
        <p:blipFill>
          <a:blip r:embed="rId3">
            <a:alphaModFix/>
            <a:extLst>
              <a:ext uri="{BEBA8EAE-BF5A-486C-A8C5-ECC9F3942E4B}">
                <a14:imgProps xmlns:a14="http://schemas.microsoft.com/office/drawing/2010/main">
                  <a14:imgLayer r:embed="rId4">
                    <a14:imgEffect>
                      <a14:sharpenSoften amount="-45000"/>
                    </a14:imgEffect>
                  </a14:imgLayer>
                </a14:imgProps>
              </a:ext>
            </a:extLst>
          </a:blip>
          <a:srcRect/>
          <a:stretch/>
        </p:blipFill>
        <p:spPr>
          <a:xfrm>
            <a:off x="-558799" y="0"/>
            <a:ext cx="10011144" cy="5165324"/>
          </a:xfrm>
          <a:prstGeom prst="rect">
            <a:avLst/>
          </a:prstGeom>
        </p:spPr>
      </p:pic>
      <p:sp>
        <p:nvSpPr>
          <p:cNvPr id="9" name="Google Shape;593;p38">
            <a:extLst>
              <a:ext uri="{FF2B5EF4-FFF2-40B4-BE49-F238E27FC236}">
                <a16:creationId xmlns:a16="http://schemas.microsoft.com/office/drawing/2014/main" id="{0157DF66-8A40-DCE3-5DD8-C1C36792E10F}"/>
              </a:ext>
            </a:extLst>
          </p:cNvPr>
          <p:cNvSpPr txBox="1">
            <a:spLocks/>
          </p:cNvSpPr>
          <p:nvPr/>
        </p:nvSpPr>
        <p:spPr>
          <a:xfrm>
            <a:off x="1122250" y="1114275"/>
            <a:ext cx="3878100" cy="2404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Anek Bangla"/>
              <a:buNone/>
              <a:defRPr sz="3500" b="0" i="0" u="none" strike="noStrike" cap="none">
                <a:solidFill>
                  <a:schemeClr val="dk1"/>
                </a:solidFill>
                <a:latin typeface="Anek Bangla"/>
                <a:ea typeface="Anek Bangla"/>
                <a:cs typeface="Anek Bangla"/>
                <a:sym typeface="Anek Bangla"/>
              </a:defRPr>
            </a:lvl1pPr>
            <a:lvl2pPr marR="0" lvl="1" algn="l" rtl="0">
              <a:lnSpc>
                <a:spcPct val="100000"/>
              </a:lnSpc>
              <a:spcBef>
                <a:spcPts val="0"/>
              </a:spcBef>
              <a:spcAft>
                <a:spcPts val="0"/>
              </a:spcAft>
              <a:buClr>
                <a:schemeClr val="dk1"/>
              </a:buClr>
              <a:buSzPts val="3500"/>
              <a:buFont typeface="Anek Bangla"/>
              <a:buNone/>
              <a:defRPr sz="3500" b="0" i="0" u="none" strike="noStrike" cap="none">
                <a:solidFill>
                  <a:schemeClr val="dk1"/>
                </a:solidFill>
                <a:latin typeface="Anek Bangla"/>
                <a:ea typeface="Anek Bangla"/>
                <a:cs typeface="Anek Bangla"/>
                <a:sym typeface="Anek Bangla"/>
              </a:defRPr>
            </a:lvl2pPr>
            <a:lvl3pPr marR="0" lvl="2" algn="l" rtl="0">
              <a:lnSpc>
                <a:spcPct val="100000"/>
              </a:lnSpc>
              <a:spcBef>
                <a:spcPts val="0"/>
              </a:spcBef>
              <a:spcAft>
                <a:spcPts val="0"/>
              </a:spcAft>
              <a:buClr>
                <a:schemeClr val="dk1"/>
              </a:buClr>
              <a:buSzPts val="3500"/>
              <a:buFont typeface="Anek Bangla"/>
              <a:buNone/>
              <a:defRPr sz="3500" b="0" i="0" u="none" strike="noStrike" cap="none">
                <a:solidFill>
                  <a:schemeClr val="dk1"/>
                </a:solidFill>
                <a:latin typeface="Anek Bangla"/>
                <a:ea typeface="Anek Bangla"/>
                <a:cs typeface="Anek Bangla"/>
                <a:sym typeface="Anek Bangla"/>
              </a:defRPr>
            </a:lvl3pPr>
            <a:lvl4pPr marR="0" lvl="3" algn="l" rtl="0">
              <a:lnSpc>
                <a:spcPct val="100000"/>
              </a:lnSpc>
              <a:spcBef>
                <a:spcPts val="0"/>
              </a:spcBef>
              <a:spcAft>
                <a:spcPts val="0"/>
              </a:spcAft>
              <a:buClr>
                <a:schemeClr val="dk1"/>
              </a:buClr>
              <a:buSzPts val="3500"/>
              <a:buFont typeface="Anek Bangla"/>
              <a:buNone/>
              <a:defRPr sz="3500" b="0" i="0" u="none" strike="noStrike" cap="none">
                <a:solidFill>
                  <a:schemeClr val="dk1"/>
                </a:solidFill>
                <a:latin typeface="Anek Bangla"/>
                <a:ea typeface="Anek Bangla"/>
                <a:cs typeface="Anek Bangla"/>
                <a:sym typeface="Anek Bangla"/>
              </a:defRPr>
            </a:lvl4pPr>
            <a:lvl5pPr marR="0" lvl="4" algn="l" rtl="0">
              <a:lnSpc>
                <a:spcPct val="100000"/>
              </a:lnSpc>
              <a:spcBef>
                <a:spcPts val="0"/>
              </a:spcBef>
              <a:spcAft>
                <a:spcPts val="0"/>
              </a:spcAft>
              <a:buClr>
                <a:schemeClr val="dk1"/>
              </a:buClr>
              <a:buSzPts val="3500"/>
              <a:buFont typeface="Anek Bangla"/>
              <a:buNone/>
              <a:defRPr sz="3500" b="0" i="0" u="none" strike="noStrike" cap="none">
                <a:solidFill>
                  <a:schemeClr val="dk1"/>
                </a:solidFill>
                <a:latin typeface="Anek Bangla"/>
                <a:ea typeface="Anek Bangla"/>
                <a:cs typeface="Anek Bangla"/>
                <a:sym typeface="Anek Bangla"/>
              </a:defRPr>
            </a:lvl5pPr>
            <a:lvl6pPr marR="0" lvl="5" algn="l" rtl="0">
              <a:lnSpc>
                <a:spcPct val="100000"/>
              </a:lnSpc>
              <a:spcBef>
                <a:spcPts val="0"/>
              </a:spcBef>
              <a:spcAft>
                <a:spcPts val="0"/>
              </a:spcAft>
              <a:buClr>
                <a:schemeClr val="dk1"/>
              </a:buClr>
              <a:buSzPts val="3500"/>
              <a:buFont typeface="Anek Bangla"/>
              <a:buNone/>
              <a:defRPr sz="3500" b="0" i="0" u="none" strike="noStrike" cap="none">
                <a:solidFill>
                  <a:schemeClr val="dk1"/>
                </a:solidFill>
                <a:latin typeface="Anek Bangla"/>
                <a:ea typeface="Anek Bangla"/>
                <a:cs typeface="Anek Bangla"/>
                <a:sym typeface="Anek Bangla"/>
              </a:defRPr>
            </a:lvl6pPr>
            <a:lvl7pPr marR="0" lvl="6" algn="l" rtl="0">
              <a:lnSpc>
                <a:spcPct val="100000"/>
              </a:lnSpc>
              <a:spcBef>
                <a:spcPts val="0"/>
              </a:spcBef>
              <a:spcAft>
                <a:spcPts val="0"/>
              </a:spcAft>
              <a:buClr>
                <a:schemeClr val="dk1"/>
              </a:buClr>
              <a:buSzPts val="3500"/>
              <a:buFont typeface="Anek Bangla"/>
              <a:buNone/>
              <a:defRPr sz="3500" b="0" i="0" u="none" strike="noStrike" cap="none">
                <a:solidFill>
                  <a:schemeClr val="dk1"/>
                </a:solidFill>
                <a:latin typeface="Anek Bangla"/>
                <a:ea typeface="Anek Bangla"/>
                <a:cs typeface="Anek Bangla"/>
                <a:sym typeface="Anek Bangla"/>
              </a:defRPr>
            </a:lvl7pPr>
            <a:lvl8pPr marR="0" lvl="7" algn="l" rtl="0">
              <a:lnSpc>
                <a:spcPct val="100000"/>
              </a:lnSpc>
              <a:spcBef>
                <a:spcPts val="0"/>
              </a:spcBef>
              <a:spcAft>
                <a:spcPts val="0"/>
              </a:spcAft>
              <a:buClr>
                <a:schemeClr val="dk1"/>
              </a:buClr>
              <a:buSzPts val="3500"/>
              <a:buFont typeface="Anek Bangla"/>
              <a:buNone/>
              <a:defRPr sz="3500" b="0" i="0" u="none" strike="noStrike" cap="none">
                <a:solidFill>
                  <a:schemeClr val="dk1"/>
                </a:solidFill>
                <a:latin typeface="Anek Bangla"/>
                <a:ea typeface="Anek Bangla"/>
                <a:cs typeface="Anek Bangla"/>
                <a:sym typeface="Anek Bangla"/>
              </a:defRPr>
            </a:lvl8pPr>
            <a:lvl9pPr marR="0" lvl="8" algn="l" rtl="0">
              <a:lnSpc>
                <a:spcPct val="100000"/>
              </a:lnSpc>
              <a:spcBef>
                <a:spcPts val="0"/>
              </a:spcBef>
              <a:spcAft>
                <a:spcPts val="0"/>
              </a:spcAft>
              <a:buClr>
                <a:schemeClr val="dk1"/>
              </a:buClr>
              <a:buSzPts val="3500"/>
              <a:buFont typeface="Anek Bangla"/>
              <a:buNone/>
              <a:defRPr sz="3500" b="0" i="0" u="none" strike="noStrike" cap="none">
                <a:solidFill>
                  <a:schemeClr val="dk1"/>
                </a:solidFill>
                <a:latin typeface="Anek Bangla"/>
                <a:ea typeface="Anek Bangla"/>
                <a:cs typeface="Anek Bangla"/>
                <a:sym typeface="Anek Bangla"/>
              </a:defRPr>
            </a:lvl9pPr>
          </a:lstStyle>
          <a:p>
            <a:endParaRPr lang="it-IT" sz="3200" dirty="0">
              <a:latin typeface="Anek Bangla SemiBold"/>
              <a:ea typeface="Anek Bangla SemiBold"/>
              <a:cs typeface="Anek Bangla SemiBold"/>
              <a:sym typeface="Anek Bangla SemiBold"/>
            </a:endParaRPr>
          </a:p>
        </p:txBody>
      </p:sp>
      <p:sp>
        <p:nvSpPr>
          <p:cNvPr id="10" name="Google Shape;594;p38">
            <a:extLst>
              <a:ext uri="{FF2B5EF4-FFF2-40B4-BE49-F238E27FC236}">
                <a16:creationId xmlns:a16="http://schemas.microsoft.com/office/drawing/2014/main" id="{4F745CE6-7F62-884A-8E90-6F8EE1B5CDD8}"/>
              </a:ext>
            </a:extLst>
          </p:cNvPr>
          <p:cNvSpPr txBox="1">
            <a:spLocks noGrp="1"/>
          </p:cNvSpPr>
          <p:nvPr>
            <p:ph type="subTitle" idx="1"/>
          </p:nvPr>
        </p:nvSpPr>
        <p:spPr>
          <a:xfrm>
            <a:off x="1240641" y="2961734"/>
            <a:ext cx="6398558"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ln>
                  <a:solidFill>
                    <a:schemeClr val="bg1"/>
                  </a:solidFill>
                </a:ln>
                <a:solidFill>
                  <a:schemeClr val="bg1"/>
                </a:solidFill>
              </a:rPr>
              <a:t>POOR6 – Riccardo Gobbo, Simone Merlo, Diego Spinosa</a:t>
            </a:r>
            <a:endParaRPr sz="2000" b="1" dirty="0">
              <a:ln>
                <a:solidFill>
                  <a:schemeClr val="bg1"/>
                </a:solidFill>
              </a:ln>
              <a:solidFill>
                <a:schemeClr val="bg1"/>
              </a:solidFill>
            </a:endParaRPr>
          </a:p>
        </p:txBody>
      </p:sp>
      <p:sp>
        <p:nvSpPr>
          <p:cNvPr id="11" name="Google Shape;593;p38">
            <a:extLst>
              <a:ext uri="{FF2B5EF4-FFF2-40B4-BE49-F238E27FC236}">
                <a16:creationId xmlns:a16="http://schemas.microsoft.com/office/drawing/2014/main" id="{1718190B-8B8F-8B32-8235-5E95858416C7}"/>
              </a:ext>
            </a:extLst>
          </p:cNvPr>
          <p:cNvSpPr txBox="1">
            <a:spLocks/>
          </p:cNvSpPr>
          <p:nvPr/>
        </p:nvSpPr>
        <p:spPr>
          <a:xfrm>
            <a:off x="381000" y="2267226"/>
            <a:ext cx="8117840" cy="69450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Anek Bangla"/>
              <a:buNone/>
              <a:defRPr sz="3500" b="0" i="0" u="none" strike="noStrike" cap="none">
                <a:solidFill>
                  <a:schemeClr val="dk1"/>
                </a:solidFill>
                <a:latin typeface="Anek Bangla"/>
                <a:ea typeface="Anek Bangla"/>
                <a:cs typeface="Anek Bangla"/>
                <a:sym typeface="Anek Bangla"/>
              </a:defRPr>
            </a:lvl1pPr>
            <a:lvl2pPr marR="0" lvl="1" algn="l" rtl="0">
              <a:lnSpc>
                <a:spcPct val="100000"/>
              </a:lnSpc>
              <a:spcBef>
                <a:spcPts val="0"/>
              </a:spcBef>
              <a:spcAft>
                <a:spcPts val="0"/>
              </a:spcAft>
              <a:buClr>
                <a:schemeClr val="dk1"/>
              </a:buClr>
              <a:buSzPts val="3500"/>
              <a:buFont typeface="Anek Bangla"/>
              <a:buNone/>
              <a:defRPr sz="3500" b="0" i="0" u="none" strike="noStrike" cap="none">
                <a:solidFill>
                  <a:schemeClr val="dk1"/>
                </a:solidFill>
                <a:latin typeface="Anek Bangla"/>
                <a:ea typeface="Anek Bangla"/>
                <a:cs typeface="Anek Bangla"/>
                <a:sym typeface="Anek Bangla"/>
              </a:defRPr>
            </a:lvl2pPr>
            <a:lvl3pPr marR="0" lvl="2" algn="l" rtl="0">
              <a:lnSpc>
                <a:spcPct val="100000"/>
              </a:lnSpc>
              <a:spcBef>
                <a:spcPts val="0"/>
              </a:spcBef>
              <a:spcAft>
                <a:spcPts val="0"/>
              </a:spcAft>
              <a:buClr>
                <a:schemeClr val="dk1"/>
              </a:buClr>
              <a:buSzPts val="3500"/>
              <a:buFont typeface="Anek Bangla"/>
              <a:buNone/>
              <a:defRPr sz="3500" b="0" i="0" u="none" strike="noStrike" cap="none">
                <a:solidFill>
                  <a:schemeClr val="dk1"/>
                </a:solidFill>
                <a:latin typeface="Anek Bangla"/>
                <a:ea typeface="Anek Bangla"/>
                <a:cs typeface="Anek Bangla"/>
                <a:sym typeface="Anek Bangla"/>
              </a:defRPr>
            </a:lvl3pPr>
            <a:lvl4pPr marR="0" lvl="3" algn="l" rtl="0">
              <a:lnSpc>
                <a:spcPct val="100000"/>
              </a:lnSpc>
              <a:spcBef>
                <a:spcPts val="0"/>
              </a:spcBef>
              <a:spcAft>
                <a:spcPts val="0"/>
              </a:spcAft>
              <a:buClr>
                <a:schemeClr val="dk1"/>
              </a:buClr>
              <a:buSzPts val="3500"/>
              <a:buFont typeface="Anek Bangla"/>
              <a:buNone/>
              <a:defRPr sz="3500" b="0" i="0" u="none" strike="noStrike" cap="none">
                <a:solidFill>
                  <a:schemeClr val="dk1"/>
                </a:solidFill>
                <a:latin typeface="Anek Bangla"/>
                <a:ea typeface="Anek Bangla"/>
                <a:cs typeface="Anek Bangla"/>
                <a:sym typeface="Anek Bangla"/>
              </a:defRPr>
            </a:lvl4pPr>
            <a:lvl5pPr marR="0" lvl="4" algn="l" rtl="0">
              <a:lnSpc>
                <a:spcPct val="100000"/>
              </a:lnSpc>
              <a:spcBef>
                <a:spcPts val="0"/>
              </a:spcBef>
              <a:spcAft>
                <a:spcPts val="0"/>
              </a:spcAft>
              <a:buClr>
                <a:schemeClr val="dk1"/>
              </a:buClr>
              <a:buSzPts val="3500"/>
              <a:buFont typeface="Anek Bangla"/>
              <a:buNone/>
              <a:defRPr sz="3500" b="0" i="0" u="none" strike="noStrike" cap="none">
                <a:solidFill>
                  <a:schemeClr val="dk1"/>
                </a:solidFill>
                <a:latin typeface="Anek Bangla"/>
                <a:ea typeface="Anek Bangla"/>
                <a:cs typeface="Anek Bangla"/>
                <a:sym typeface="Anek Bangla"/>
              </a:defRPr>
            </a:lvl5pPr>
            <a:lvl6pPr marR="0" lvl="5" algn="l" rtl="0">
              <a:lnSpc>
                <a:spcPct val="100000"/>
              </a:lnSpc>
              <a:spcBef>
                <a:spcPts val="0"/>
              </a:spcBef>
              <a:spcAft>
                <a:spcPts val="0"/>
              </a:spcAft>
              <a:buClr>
                <a:schemeClr val="dk1"/>
              </a:buClr>
              <a:buSzPts val="3500"/>
              <a:buFont typeface="Anek Bangla"/>
              <a:buNone/>
              <a:defRPr sz="3500" b="0" i="0" u="none" strike="noStrike" cap="none">
                <a:solidFill>
                  <a:schemeClr val="dk1"/>
                </a:solidFill>
                <a:latin typeface="Anek Bangla"/>
                <a:ea typeface="Anek Bangla"/>
                <a:cs typeface="Anek Bangla"/>
                <a:sym typeface="Anek Bangla"/>
              </a:defRPr>
            </a:lvl6pPr>
            <a:lvl7pPr marR="0" lvl="6" algn="l" rtl="0">
              <a:lnSpc>
                <a:spcPct val="100000"/>
              </a:lnSpc>
              <a:spcBef>
                <a:spcPts val="0"/>
              </a:spcBef>
              <a:spcAft>
                <a:spcPts val="0"/>
              </a:spcAft>
              <a:buClr>
                <a:schemeClr val="dk1"/>
              </a:buClr>
              <a:buSzPts val="3500"/>
              <a:buFont typeface="Anek Bangla"/>
              <a:buNone/>
              <a:defRPr sz="3500" b="0" i="0" u="none" strike="noStrike" cap="none">
                <a:solidFill>
                  <a:schemeClr val="dk1"/>
                </a:solidFill>
                <a:latin typeface="Anek Bangla"/>
                <a:ea typeface="Anek Bangla"/>
                <a:cs typeface="Anek Bangla"/>
                <a:sym typeface="Anek Bangla"/>
              </a:defRPr>
            </a:lvl7pPr>
            <a:lvl8pPr marR="0" lvl="7" algn="l" rtl="0">
              <a:lnSpc>
                <a:spcPct val="100000"/>
              </a:lnSpc>
              <a:spcBef>
                <a:spcPts val="0"/>
              </a:spcBef>
              <a:spcAft>
                <a:spcPts val="0"/>
              </a:spcAft>
              <a:buClr>
                <a:schemeClr val="dk1"/>
              </a:buClr>
              <a:buSzPts val="3500"/>
              <a:buFont typeface="Anek Bangla"/>
              <a:buNone/>
              <a:defRPr sz="3500" b="0" i="0" u="none" strike="noStrike" cap="none">
                <a:solidFill>
                  <a:schemeClr val="dk1"/>
                </a:solidFill>
                <a:latin typeface="Anek Bangla"/>
                <a:ea typeface="Anek Bangla"/>
                <a:cs typeface="Anek Bangla"/>
                <a:sym typeface="Anek Bangla"/>
              </a:defRPr>
            </a:lvl8pPr>
            <a:lvl9pPr marR="0" lvl="8" algn="l" rtl="0">
              <a:lnSpc>
                <a:spcPct val="100000"/>
              </a:lnSpc>
              <a:spcBef>
                <a:spcPts val="0"/>
              </a:spcBef>
              <a:spcAft>
                <a:spcPts val="0"/>
              </a:spcAft>
              <a:buClr>
                <a:schemeClr val="dk1"/>
              </a:buClr>
              <a:buSzPts val="3500"/>
              <a:buFont typeface="Anek Bangla"/>
              <a:buNone/>
              <a:defRPr sz="3500" b="0" i="0" u="none" strike="noStrike" cap="none">
                <a:solidFill>
                  <a:schemeClr val="dk1"/>
                </a:solidFill>
                <a:latin typeface="Anek Bangla"/>
                <a:ea typeface="Anek Bangla"/>
                <a:cs typeface="Anek Bangla"/>
                <a:sym typeface="Anek Bangla"/>
              </a:defRPr>
            </a:lvl9pPr>
          </a:lstStyle>
          <a:p>
            <a:pPr algn="ctr"/>
            <a:r>
              <a:rPr lang="it-IT" sz="5400" b="1" dirty="0">
                <a:ln>
                  <a:solidFill>
                    <a:schemeClr val="bg1"/>
                  </a:solidFill>
                </a:ln>
                <a:solidFill>
                  <a:schemeClr val="bg1"/>
                </a:solidFill>
                <a:latin typeface="Agency FB" panose="020B0503020202020204" pitchFamily="34" charset="0"/>
                <a:ea typeface="ADLaM Display" panose="020F0502020204030204" pitchFamily="2" charset="0"/>
                <a:cs typeface="ADLaM Display" panose="020F0502020204030204" pitchFamily="2" charset="0"/>
                <a:sym typeface="Anek Bangla SemiBold"/>
              </a:rPr>
              <a:t>Electric Cars of Washington State</a:t>
            </a:r>
          </a:p>
        </p:txBody>
      </p:sp>
      <p:sp>
        <p:nvSpPr>
          <p:cNvPr id="12" name="Google Shape;594;p38">
            <a:extLst>
              <a:ext uri="{FF2B5EF4-FFF2-40B4-BE49-F238E27FC236}">
                <a16:creationId xmlns:a16="http://schemas.microsoft.com/office/drawing/2014/main" id="{739149A0-A8ED-352F-BF3D-8EF88ED8E3B0}"/>
              </a:ext>
            </a:extLst>
          </p:cNvPr>
          <p:cNvSpPr txBox="1">
            <a:spLocks/>
          </p:cNvSpPr>
          <p:nvPr/>
        </p:nvSpPr>
        <p:spPr>
          <a:xfrm>
            <a:off x="6269271" y="4746347"/>
            <a:ext cx="4456358" cy="475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600"/>
              <a:buFont typeface="Nunito Light"/>
              <a:buChar char="●"/>
              <a:defRPr sz="1400" b="0" i="0" u="none" strike="noStrike" cap="none">
                <a:solidFill>
                  <a:schemeClr val="dk1"/>
                </a:solidFill>
                <a:latin typeface="Didact Gothic"/>
                <a:ea typeface="Didact Gothic"/>
                <a:cs typeface="Didact Gothic"/>
                <a:sym typeface="Didact Gothic"/>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Didact Gothic"/>
                <a:ea typeface="Didact Gothic"/>
                <a:cs typeface="Didact Gothic"/>
                <a:sym typeface="Didact Gothic"/>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Didact Gothic"/>
                <a:ea typeface="Didact Gothic"/>
                <a:cs typeface="Didact Gothic"/>
                <a:sym typeface="Didact Gothic"/>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Didact Gothic"/>
                <a:ea typeface="Didact Gothic"/>
                <a:cs typeface="Didact Gothic"/>
                <a:sym typeface="Didact Gothic"/>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Didact Gothic"/>
                <a:ea typeface="Didact Gothic"/>
                <a:cs typeface="Didact Gothic"/>
                <a:sym typeface="Didact Gothic"/>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Didact Gothic"/>
                <a:ea typeface="Didact Gothic"/>
                <a:cs typeface="Didact Gothic"/>
                <a:sym typeface="Didact Gothic"/>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Didact Gothic"/>
                <a:ea typeface="Didact Gothic"/>
                <a:cs typeface="Didact Gothic"/>
                <a:sym typeface="Didact Gothic"/>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Didact Gothic"/>
                <a:ea typeface="Didact Gothic"/>
                <a:cs typeface="Didact Gothic"/>
                <a:sym typeface="Didact Gothic"/>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Didact Gothic"/>
                <a:ea typeface="Didact Gothic"/>
                <a:cs typeface="Didact Gothic"/>
                <a:sym typeface="Didact Gothic"/>
              </a:defRPr>
            </a:lvl9pPr>
          </a:lstStyle>
          <a:p>
            <a:pPr marL="0" indent="0" algn="ctr">
              <a:buFont typeface="Nunito Light"/>
              <a:buNone/>
            </a:pPr>
            <a:r>
              <a:rPr lang="it-IT" sz="1100" dirty="0">
                <a:ln w="3175">
                  <a:solidFill>
                    <a:schemeClr val="bg1"/>
                  </a:solidFill>
                </a:ln>
                <a:solidFill>
                  <a:schemeClr val="bg1"/>
                </a:solidFill>
              </a:rPr>
              <a:t>11/01/2024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63"/>
        <p:cNvGrpSpPr/>
        <p:nvPr/>
      </p:nvGrpSpPr>
      <p:grpSpPr>
        <a:xfrm>
          <a:off x="0" y="0"/>
          <a:ext cx="0" cy="0"/>
          <a:chOff x="0" y="0"/>
          <a:chExt cx="0" cy="0"/>
        </a:xfrm>
      </p:grpSpPr>
      <p:sp>
        <p:nvSpPr>
          <p:cNvPr id="664" name="Google Shape;664;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0" dirty="0"/>
              <a:t>Queries</a:t>
            </a:r>
            <a:endParaRPr dirty="0">
              <a:latin typeface="Anek Bangla SemiBold"/>
              <a:ea typeface="Anek Bangla SemiBold"/>
              <a:cs typeface="Anek Bangla SemiBold"/>
              <a:sym typeface="Anek Bangla SemiBold"/>
            </a:endParaRPr>
          </a:p>
        </p:txBody>
      </p:sp>
      <p:sp>
        <p:nvSpPr>
          <p:cNvPr id="669" name="Google Shape;669;p39"/>
          <p:cNvSpPr/>
          <p:nvPr/>
        </p:nvSpPr>
        <p:spPr>
          <a:xfrm flipH="1">
            <a:off x="7255996" y="264059"/>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9"/>
          <p:cNvSpPr/>
          <p:nvPr/>
        </p:nvSpPr>
        <p:spPr>
          <a:xfrm flipH="1">
            <a:off x="720001" y="4253874"/>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CasellaDiTesto 4">
            <a:extLst>
              <a:ext uri="{FF2B5EF4-FFF2-40B4-BE49-F238E27FC236}">
                <a16:creationId xmlns:a16="http://schemas.microsoft.com/office/drawing/2014/main" id="{E39B06BF-2C5D-AFDA-328B-19F3D51AD4A0}"/>
              </a:ext>
            </a:extLst>
          </p:cNvPr>
          <p:cNvSpPr txBox="1"/>
          <p:nvPr/>
        </p:nvSpPr>
        <p:spPr>
          <a:xfrm>
            <a:off x="914922" y="1278672"/>
            <a:ext cx="4882498" cy="307777"/>
          </a:xfrm>
          <a:prstGeom prst="rect">
            <a:avLst/>
          </a:prstGeom>
          <a:noFill/>
        </p:spPr>
        <p:txBody>
          <a:bodyPr wrap="square">
            <a:spAutoFit/>
          </a:bodyPr>
          <a:lstStyle/>
          <a:p>
            <a:r>
              <a:rPr lang="en-GB" dirty="0"/>
              <a:t>Amount of cars registered per model year</a:t>
            </a:r>
          </a:p>
        </p:txBody>
      </p:sp>
      <p:pic>
        <p:nvPicPr>
          <p:cNvPr id="9" name="Immagine 8">
            <a:extLst>
              <a:ext uri="{FF2B5EF4-FFF2-40B4-BE49-F238E27FC236}">
                <a16:creationId xmlns:a16="http://schemas.microsoft.com/office/drawing/2014/main" id="{B6D4E479-BB62-DAD4-98D4-F567439A129B}"/>
              </a:ext>
            </a:extLst>
          </p:cNvPr>
          <p:cNvPicPr>
            <a:picLocks noChangeAspect="1"/>
          </p:cNvPicPr>
          <p:nvPr/>
        </p:nvPicPr>
        <p:blipFill rotWithShape="1">
          <a:blip r:embed="rId3"/>
          <a:srcRect t="39972" r="44778"/>
          <a:stretch/>
        </p:blipFill>
        <p:spPr>
          <a:xfrm>
            <a:off x="662940" y="2053081"/>
            <a:ext cx="2941320" cy="974802"/>
          </a:xfrm>
          <a:prstGeom prst="rect">
            <a:avLst/>
          </a:prstGeom>
        </p:spPr>
      </p:pic>
      <p:pic>
        <p:nvPicPr>
          <p:cNvPr id="7" name="Immagine 6">
            <a:extLst>
              <a:ext uri="{FF2B5EF4-FFF2-40B4-BE49-F238E27FC236}">
                <a16:creationId xmlns:a16="http://schemas.microsoft.com/office/drawing/2014/main" id="{0C2C6322-84A5-B78B-175B-90B1C3E4F2D1}"/>
              </a:ext>
            </a:extLst>
          </p:cNvPr>
          <p:cNvPicPr>
            <a:picLocks noChangeAspect="1"/>
          </p:cNvPicPr>
          <p:nvPr/>
        </p:nvPicPr>
        <p:blipFill>
          <a:blip r:embed="rId4"/>
          <a:stretch>
            <a:fillRect/>
          </a:stretch>
        </p:blipFill>
        <p:spPr>
          <a:xfrm>
            <a:off x="4333611" y="1922453"/>
            <a:ext cx="4258950" cy="1962388"/>
          </a:xfrm>
          <a:prstGeom prst="rect">
            <a:avLst/>
          </a:prstGeom>
        </p:spPr>
      </p:pic>
    </p:spTree>
    <p:extLst>
      <p:ext uri="{BB962C8B-B14F-4D97-AF65-F5344CB8AC3E}">
        <p14:creationId xmlns:p14="http://schemas.microsoft.com/office/powerpoint/2010/main" val="2211763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63"/>
        <p:cNvGrpSpPr/>
        <p:nvPr/>
      </p:nvGrpSpPr>
      <p:grpSpPr>
        <a:xfrm>
          <a:off x="0" y="0"/>
          <a:ext cx="0" cy="0"/>
          <a:chOff x="0" y="0"/>
          <a:chExt cx="0" cy="0"/>
        </a:xfrm>
      </p:grpSpPr>
      <p:sp>
        <p:nvSpPr>
          <p:cNvPr id="664" name="Google Shape;664;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0" dirty="0"/>
              <a:t>Queries</a:t>
            </a:r>
            <a:endParaRPr dirty="0">
              <a:latin typeface="Anek Bangla SemiBold"/>
              <a:ea typeface="Anek Bangla SemiBold"/>
              <a:cs typeface="Anek Bangla SemiBold"/>
              <a:sym typeface="Anek Bangla SemiBold"/>
            </a:endParaRPr>
          </a:p>
        </p:txBody>
      </p:sp>
      <p:sp>
        <p:nvSpPr>
          <p:cNvPr id="669" name="Google Shape;669;p39"/>
          <p:cNvSpPr/>
          <p:nvPr/>
        </p:nvSpPr>
        <p:spPr>
          <a:xfrm flipH="1">
            <a:off x="7255996" y="264059"/>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9"/>
          <p:cNvSpPr/>
          <p:nvPr/>
        </p:nvSpPr>
        <p:spPr>
          <a:xfrm flipH="1">
            <a:off x="720001" y="4253874"/>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CasellaDiTesto 4">
            <a:extLst>
              <a:ext uri="{FF2B5EF4-FFF2-40B4-BE49-F238E27FC236}">
                <a16:creationId xmlns:a16="http://schemas.microsoft.com/office/drawing/2014/main" id="{E39B06BF-2C5D-AFDA-328B-19F3D51AD4A0}"/>
              </a:ext>
            </a:extLst>
          </p:cNvPr>
          <p:cNvSpPr txBox="1"/>
          <p:nvPr/>
        </p:nvSpPr>
        <p:spPr>
          <a:xfrm>
            <a:off x="914922" y="1278672"/>
            <a:ext cx="4882498" cy="307777"/>
          </a:xfrm>
          <a:prstGeom prst="rect">
            <a:avLst/>
          </a:prstGeom>
          <a:noFill/>
        </p:spPr>
        <p:txBody>
          <a:bodyPr wrap="square">
            <a:spAutoFit/>
          </a:bodyPr>
          <a:lstStyle/>
          <a:p>
            <a:r>
              <a:rPr lang="en-GB" dirty="0"/>
              <a:t>Amount of cars registered per model year</a:t>
            </a:r>
          </a:p>
        </p:txBody>
      </p:sp>
      <p:pic>
        <p:nvPicPr>
          <p:cNvPr id="9" name="Immagine 8">
            <a:extLst>
              <a:ext uri="{FF2B5EF4-FFF2-40B4-BE49-F238E27FC236}">
                <a16:creationId xmlns:a16="http://schemas.microsoft.com/office/drawing/2014/main" id="{B6D4E479-BB62-DAD4-98D4-F567439A129B}"/>
              </a:ext>
            </a:extLst>
          </p:cNvPr>
          <p:cNvPicPr>
            <a:picLocks noChangeAspect="1"/>
          </p:cNvPicPr>
          <p:nvPr/>
        </p:nvPicPr>
        <p:blipFill rotWithShape="1">
          <a:blip r:embed="rId3"/>
          <a:srcRect t="39972" r="44778"/>
          <a:stretch/>
        </p:blipFill>
        <p:spPr>
          <a:xfrm>
            <a:off x="662940" y="2053081"/>
            <a:ext cx="2941320" cy="974802"/>
          </a:xfrm>
          <a:prstGeom prst="rect">
            <a:avLst/>
          </a:prstGeom>
        </p:spPr>
      </p:pic>
      <p:pic>
        <p:nvPicPr>
          <p:cNvPr id="7" name="Immagine 6">
            <a:extLst>
              <a:ext uri="{FF2B5EF4-FFF2-40B4-BE49-F238E27FC236}">
                <a16:creationId xmlns:a16="http://schemas.microsoft.com/office/drawing/2014/main" id="{0C2C6322-84A5-B78B-175B-90B1C3E4F2D1}"/>
              </a:ext>
            </a:extLst>
          </p:cNvPr>
          <p:cNvPicPr>
            <a:picLocks noChangeAspect="1"/>
          </p:cNvPicPr>
          <p:nvPr/>
        </p:nvPicPr>
        <p:blipFill>
          <a:blip r:embed="rId4"/>
          <a:stretch>
            <a:fillRect/>
          </a:stretch>
        </p:blipFill>
        <p:spPr>
          <a:xfrm>
            <a:off x="4333611" y="1922453"/>
            <a:ext cx="4258950" cy="1962388"/>
          </a:xfrm>
          <a:prstGeom prst="rect">
            <a:avLst/>
          </a:prstGeom>
        </p:spPr>
      </p:pic>
      <p:pic>
        <p:nvPicPr>
          <p:cNvPr id="3" name="Immagine 2" descr="Immagine che contiene Barba umana, persona, Viso umano, Selfie&#10;&#10;Descrizione generata automaticamente">
            <a:extLst>
              <a:ext uri="{FF2B5EF4-FFF2-40B4-BE49-F238E27FC236}">
                <a16:creationId xmlns:a16="http://schemas.microsoft.com/office/drawing/2014/main" id="{7865EE99-EEB4-E87B-0158-3993C91B2267}"/>
              </a:ext>
            </a:extLst>
          </p:cNvPr>
          <p:cNvPicPr>
            <a:picLocks noChangeAspect="1"/>
          </p:cNvPicPr>
          <p:nvPr/>
        </p:nvPicPr>
        <p:blipFill>
          <a:blip r:embed="rId5"/>
          <a:stretch>
            <a:fillRect/>
          </a:stretch>
        </p:blipFill>
        <p:spPr>
          <a:xfrm>
            <a:off x="6250781" y="0"/>
            <a:ext cx="2893219" cy="5143500"/>
          </a:xfrm>
          <a:prstGeom prst="rect">
            <a:avLst/>
          </a:prstGeom>
        </p:spPr>
      </p:pic>
    </p:spTree>
    <p:extLst>
      <p:ext uri="{BB962C8B-B14F-4D97-AF65-F5344CB8AC3E}">
        <p14:creationId xmlns:p14="http://schemas.microsoft.com/office/powerpoint/2010/main" val="13592751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38"/>
          <p:cNvSpPr txBox="1">
            <a:spLocks noGrp="1"/>
          </p:cNvSpPr>
          <p:nvPr>
            <p:ph type="ctrTitle"/>
          </p:nvPr>
        </p:nvSpPr>
        <p:spPr>
          <a:xfrm>
            <a:off x="1045219" y="1369650"/>
            <a:ext cx="7053562" cy="240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400" b="1" dirty="0">
                <a:solidFill>
                  <a:schemeClr val="accent3"/>
                </a:solidFill>
                <a:latin typeface="Fira Sans Extra Condensed Medium"/>
                <a:sym typeface="Arial"/>
              </a:rPr>
              <a:t>04 </a:t>
            </a:r>
            <a:br>
              <a:rPr lang="en" sz="5400" b="1" dirty="0">
                <a:solidFill>
                  <a:schemeClr val="accent3"/>
                </a:solidFill>
                <a:latin typeface="Fira Sans Extra Condensed Medium"/>
                <a:sym typeface="Arial"/>
              </a:rPr>
            </a:br>
            <a:r>
              <a:rPr lang="en" sz="5400" b="1" dirty="0">
                <a:solidFill>
                  <a:schemeClr val="accent3"/>
                </a:solidFill>
                <a:latin typeface="Fira Sans Extra Condensed Medium"/>
                <a:sym typeface="Arial"/>
              </a:rPr>
              <a:t>Future Work</a:t>
            </a:r>
            <a:endParaRPr sz="5400" b="1" dirty="0">
              <a:solidFill>
                <a:schemeClr val="accent3"/>
              </a:solidFill>
              <a:latin typeface="Fira Sans Extra Condensed Medium"/>
              <a:sym typeface="Anek Bangla SemiBold"/>
            </a:endParaRPr>
          </a:p>
        </p:txBody>
      </p:sp>
    </p:spTree>
    <p:extLst>
      <p:ext uri="{BB962C8B-B14F-4D97-AF65-F5344CB8AC3E}">
        <p14:creationId xmlns:p14="http://schemas.microsoft.com/office/powerpoint/2010/main" val="35598830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38"/>
          <p:cNvSpPr txBox="1">
            <a:spLocks noGrp="1"/>
          </p:cNvSpPr>
          <p:nvPr>
            <p:ph type="ctrTitle"/>
          </p:nvPr>
        </p:nvSpPr>
        <p:spPr>
          <a:xfrm>
            <a:off x="1122250" y="1114275"/>
            <a:ext cx="3878100" cy="240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0" dirty="0"/>
              <a:t>Knowledge </a:t>
            </a:r>
            <a:r>
              <a:rPr lang="en" dirty="0"/>
              <a:t>a</a:t>
            </a:r>
            <a:r>
              <a:rPr lang="en" b="0" dirty="0"/>
              <a:t>nd Scientific</a:t>
            </a:r>
            <a:r>
              <a:rPr lang="en" dirty="0"/>
              <a:t> </a:t>
            </a:r>
            <a:r>
              <a:rPr lang="en" dirty="0">
                <a:latin typeface="Anek Bangla SemiBold"/>
                <a:ea typeface="Anek Bangla SemiBold"/>
                <a:cs typeface="Anek Bangla SemiBold"/>
                <a:sym typeface="Anek Bangla SemiBold"/>
              </a:rPr>
              <a:t>Thinking </a:t>
            </a:r>
            <a:endParaRPr dirty="0">
              <a:latin typeface="Anek Bangla SemiBold"/>
              <a:ea typeface="Anek Bangla SemiBold"/>
              <a:cs typeface="Anek Bangla SemiBold"/>
              <a:sym typeface="Anek Bangla SemiBold"/>
            </a:endParaRPr>
          </a:p>
        </p:txBody>
      </p:sp>
      <p:sp>
        <p:nvSpPr>
          <p:cNvPr id="594" name="Google Shape;594;p38"/>
          <p:cNvSpPr txBox="1">
            <a:spLocks noGrp="1"/>
          </p:cNvSpPr>
          <p:nvPr>
            <p:ph type="subTitle" idx="1"/>
          </p:nvPr>
        </p:nvSpPr>
        <p:spPr>
          <a:xfrm>
            <a:off x="1122250" y="3553425"/>
            <a:ext cx="38781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Here is where your presentation begins</a:t>
            </a:r>
            <a:endParaRPr dirty="0"/>
          </a:p>
        </p:txBody>
      </p:sp>
    </p:spTree>
    <p:extLst>
      <p:ext uri="{BB962C8B-B14F-4D97-AF65-F5344CB8AC3E}">
        <p14:creationId xmlns:p14="http://schemas.microsoft.com/office/powerpoint/2010/main" val="23119837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63"/>
        <p:cNvGrpSpPr/>
        <p:nvPr/>
      </p:nvGrpSpPr>
      <p:grpSpPr>
        <a:xfrm>
          <a:off x="0" y="0"/>
          <a:ext cx="0" cy="0"/>
          <a:chOff x="0" y="0"/>
          <a:chExt cx="0" cy="0"/>
        </a:xfrm>
      </p:grpSpPr>
      <p:sp>
        <p:nvSpPr>
          <p:cNvPr id="664" name="Google Shape;664;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0"/>
              <a:t>Contents of this </a:t>
            </a:r>
            <a:r>
              <a:rPr lang="en">
                <a:latin typeface="Anek Bangla SemiBold"/>
                <a:ea typeface="Anek Bangla SemiBold"/>
                <a:cs typeface="Anek Bangla SemiBold"/>
                <a:sym typeface="Anek Bangla SemiBold"/>
              </a:rPr>
              <a:t>template</a:t>
            </a:r>
            <a:endParaRPr>
              <a:latin typeface="Anek Bangla SemiBold"/>
              <a:ea typeface="Anek Bangla SemiBold"/>
              <a:cs typeface="Anek Bangla SemiBold"/>
              <a:sym typeface="Anek Bangla SemiBold"/>
            </a:endParaRPr>
          </a:p>
        </p:txBody>
      </p:sp>
      <p:sp>
        <p:nvSpPr>
          <p:cNvPr id="665" name="Google Shape;665;p39"/>
          <p:cNvSpPr txBox="1">
            <a:spLocks noGrp="1"/>
          </p:cNvSpPr>
          <p:nvPr>
            <p:ph type="body" idx="1"/>
          </p:nvPr>
        </p:nvSpPr>
        <p:spPr>
          <a:xfrm>
            <a:off x="720000" y="1215751"/>
            <a:ext cx="7704000" cy="32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delete this slide when you’re done editing the presentation</a:t>
            </a:r>
            <a:endParaRPr/>
          </a:p>
        </p:txBody>
      </p:sp>
      <p:graphicFrame>
        <p:nvGraphicFramePr>
          <p:cNvPr id="666" name="Google Shape;666;p39"/>
          <p:cNvGraphicFramePr/>
          <p:nvPr/>
        </p:nvGraphicFramePr>
        <p:xfrm>
          <a:off x="720000" y="1736548"/>
          <a:ext cx="7704000" cy="2169150"/>
        </p:xfrm>
        <a:graphic>
          <a:graphicData uri="http://schemas.openxmlformats.org/drawingml/2006/table">
            <a:tbl>
              <a:tblPr>
                <a:noFill/>
                <a:tableStyleId>{1B660C5C-1A99-4B77-B09C-033B8DC032F7}</a:tableStyleId>
              </a:tblPr>
              <a:tblGrid>
                <a:gridCol w="2384700">
                  <a:extLst>
                    <a:ext uri="{9D8B030D-6E8A-4147-A177-3AD203B41FA5}">
                      <a16:colId xmlns:a16="http://schemas.microsoft.com/office/drawing/2014/main" val="20000"/>
                    </a:ext>
                  </a:extLst>
                </a:gridCol>
                <a:gridCol w="5319300">
                  <a:extLst>
                    <a:ext uri="{9D8B030D-6E8A-4147-A177-3AD203B41FA5}">
                      <a16:colId xmlns:a16="http://schemas.microsoft.com/office/drawing/2014/main" val="20001"/>
                    </a:ext>
                  </a:extLst>
                </a:gridCol>
              </a:tblGrid>
              <a:tr h="361525">
                <a:tc>
                  <a:txBody>
                    <a:bodyPr/>
                    <a:lstStyle/>
                    <a:p>
                      <a:pPr marL="0" lvl="0" indent="0" algn="l" rtl="0">
                        <a:lnSpc>
                          <a:spcPct val="115000"/>
                        </a:lnSpc>
                        <a:spcBef>
                          <a:spcPts val="0"/>
                        </a:spcBef>
                        <a:spcAft>
                          <a:spcPts val="0"/>
                        </a:spcAft>
                        <a:buNone/>
                      </a:pPr>
                      <a:r>
                        <a:rPr lang="en" sz="1100" b="1" u="sng">
                          <a:solidFill>
                            <a:schemeClr val="dk1"/>
                          </a:solidFill>
                          <a:latin typeface="Anek Bangla"/>
                          <a:ea typeface="Anek Bangla"/>
                          <a:cs typeface="Anek Bangla"/>
                          <a:sym typeface="Anek Bangla"/>
                          <a:hlinkClick r:id="rId3" action="ppaction://hlinksldjump">
                            <a:extLst>
                              <a:ext uri="{A12FA001-AC4F-418D-AE19-62706E023703}">
                                <ahyp:hlinkClr xmlns:ahyp="http://schemas.microsoft.com/office/drawing/2018/hyperlinkcolor" val="tx"/>
                              </a:ext>
                            </a:extLst>
                          </a:hlinkClick>
                        </a:rPr>
                        <a:t>Fonts</a:t>
                      </a:r>
                      <a:endParaRPr sz="1100" b="1" u="sng">
                        <a:solidFill>
                          <a:schemeClr val="dk1"/>
                        </a:solidFill>
                        <a:latin typeface="Anek Bangla"/>
                        <a:ea typeface="Anek Bangla"/>
                        <a:cs typeface="Anek Bangla"/>
                        <a:sym typeface="Anek Bangla"/>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1600"/>
                        </a:spcAft>
                        <a:buNone/>
                      </a:pPr>
                      <a:r>
                        <a:rPr lang="en" sz="1100">
                          <a:solidFill>
                            <a:schemeClr val="dk1"/>
                          </a:solidFill>
                          <a:latin typeface="Didact Gothic"/>
                          <a:ea typeface="Didact Gothic"/>
                          <a:cs typeface="Didact Gothic"/>
                          <a:sym typeface="Didact Gothic"/>
                        </a:rPr>
                        <a:t>To view this template correctly in PowerPoint, download and install the fonts we used</a:t>
                      </a:r>
                      <a:endParaRPr sz="1100">
                        <a:solidFill>
                          <a:schemeClr val="dk1"/>
                        </a:solidFill>
                        <a:latin typeface="Didact Gothic"/>
                        <a:ea typeface="Didact Gothic"/>
                        <a:cs typeface="Didact Gothic"/>
                        <a:sym typeface="Didact Gothic"/>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lnSpc>
                          <a:spcPct val="115000"/>
                        </a:lnSpc>
                        <a:spcBef>
                          <a:spcPts val="0"/>
                        </a:spcBef>
                        <a:spcAft>
                          <a:spcPts val="0"/>
                        </a:spcAft>
                        <a:buNone/>
                      </a:pPr>
                      <a:r>
                        <a:rPr lang="en" sz="1100" b="1" u="sng">
                          <a:solidFill>
                            <a:schemeClr val="dk1"/>
                          </a:solidFill>
                          <a:latin typeface="Anek Bangla"/>
                          <a:ea typeface="Anek Bangla"/>
                          <a:cs typeface="Anek Bangla"/>
                          <a:sym typeface="Anek Bangla"/>
                          <a:hlinkClick r:id="rId4" action="ppaction://hlinksldjump">
                            <a:extLst>
                              <a:ext uri="{A12FA001-AC4F-418D-AE19-62706E023703}">
                                <ahyp:hlinkClr xmlns:ahyp="http://schemas.microsoft.com/office/drawing/2018/hyperlinkcolor" val="tx"/>
                              </a:ext>
                            </a:extLst>
                          </a:hlinkClick>
                        </a:rPr>
                        <a:t>Used</a:t>
                      </a:r>
                      <a:r>
                        <a:rPr lang="en" sz="1100" b="1">
                          <a:solidFill>
                            <a:schemeClr val="dk1"/>
                          </a:solidFill>
                          <a:latin typeface="Anek Bangla"/>
                          <a:ea typeface="Anek Bangla"/>
                          <a:cs typeface="Anek Bangla"/>
                          <a:sym typeface="Anek Bangla"/>
                        </a:rPr>
                        <a:t> and </a:t>
                      </a:r>
                      <a:r>
                        <a:rPr lang="en" sz="1100" b="1" u="sng">
                          <a:solidFill>
                            <a:schemeClr val="dk1"/>
                          </a:solidFill>
                          <a:latin typeface="Anek Bangla"/>
                          <a:ea typeface="Anek Bangla"/>
                          <a:cs typeface="Anek Bangla"/>
                          <a:sym typeface="Anek Bangla"/>
                          <a:hlinkClick r:id="rId5" action="ppaction://hlinksldjump">
                            <a:extLst>
                              <a:ext uri="{A12FA001-AC4F-418D-AE19-62706E023703}">
                                <ahyp:hlinkClr xmlns:ahyp="http://schemas.microsoft.com/office/drawing/2018/hyperlinkcolor" val="tx"/>
                              </a:ext>
                            </a:extLst>
                          </a:hlinkClick>
                        </a:rPr>
                        <a:t>alternative resources</a:t>
                      </a:r>
                      <a:endParaRPr sz="1100" b="1" u="sng">
                        <a:solidFill>
                          <a:schemeClr val="dk1"/>
                        </a:solidFill>
                        <a:latin typeface="Anek Bangla"/>
                        <a:ea typeface="Anek Bangla"/>
                        <a:cs typeface="Anek Bangla"/>
                        <a:sym typeface="Anek Bangla"/>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15000"/>
                        </a:lnSpc>
                        <a:spcBef>
                          <a:spcPts val="0"/>
                        </a:spcBef>
                        <a:spcAft>
                          <a:spcPts val="1600"/>
                        </a:spcAft>
                        <a:buNone/>
                      </a:pPr>
                      <a:r>
                        <a:rPr lang="en" sz="1100">
                          <a:solidFill>
                            <a:schemeClr val="dk1"/>
                          </a:solidFill>
                          <a:latin typeface="Didact Gothic"/>
                          <a:ea typeface="Didact Gothic"/>
                          <a:cs typeface="Didact Gothic"/>
                          <a:sym typeface="Didact Gothic"/>
                        </a:rPr>
                        <a:t>An assortment of graphic resources that are suitable for use in this presentation</a:t>
                      </a:r>
                      <a:endParaRPr sz="1100">
                        <a:solidFill>
                          <a:schemeClr val="dk1"/>
                        </a:solidFill>
                        <a:latin typeface="Didact Gothic"/>
                        <a:ea typeface="Didact Gothic"/>
                        <a:cs typeface="Didact Gothic"/>
                        <a:sym typeface="Didact Gothic"/>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lnSpc>
                          <a:spcPct val="115000"/>
                        </a:lnSpc>
                        <a:spcBef>
                          <a:spcPts val="0"/>
                        </a:spcBef>
                        <a:spcAft>
                          <a:spcPts val="0"/>
                        </a:spcAft>
                        <a:buNone/>
                      </a:pPr>
                      <a:r>
                        <a:rPr lang="en" sz="1100" b="1" u="sng">
                          <a:solidFill>
                            <a:schemeClr val="dk1"/>
                          </a:solidFill>
                          <a:latin typeface="Anek Bangla"/>
                          <a:ea typeface="Anek Bangla"/>
                          <a:cs typeface="Anek Bangla"/>
                          <a:sym typeface="Anek Bangla"/>
                          <a:hlinkClick r:id="rId6" action="ppaction://hlinksldjump">
                            <a:extLst>
                              <a:ext uri="{A12FA001-AC4F-418D-AE19-62706E023703}">
                                <ahyp:hlinkClr xmlns:ahyp="http://schemas.microsoft.com/office/drawing/2018/hyperlinkcolor" val="tx"/>
                              </a:ext>
                            </a:extLst>
                          </a:hlinkClick>
                        </a:rPr>
                        <a:t>Thanks slide</a:t>
                      </a:r>
                      <a:endParaRPr sz="1100" b="1" u="sng">
                        <a:solidFill>
                          <a:schemeClr val="dk1"/>
                        </a:solidFill>
                        <a:latin typeface="Anek Bangla"/>
                        <a:ea typeface="Anek Bangla"/>
                        <a:cs typeface="Anek Bangla"/>
                        <a:sym typeface="Anek Bangla"/>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1600"/>
                        </a:spcAft>
                        <a:buNone/>
                      </a:pPr>
                      <a:r>
                        <a:rPr lang="en" sz="1100">
                          <a:solidFill>
                            <a:schemeClr val="dk1"/>
                          </a:solidFill>
                          <a:latin typeface="Didact Gothic"/>
                          <a:ea typeface="Didact Gothic"/>
                          <a:cs typeface="Didact Gothic"/>
                          <a:sym typeface="Didact Gothic"/>
                        </a:rPr>
                        <a:t>You must keep it so that proper credits for our design are given</a:t>
                      </a:r>
                      <a:endParaRPr sz="1100">
                        <a:solidFill>
                          <a:schemeClr val="dk1"/>
                        </a:solidFill>
                        <a:latin typeface="Didact Gothic"/>
                        <a:ea typeface="Didact Gothic"/>
                        <a:cs typeface="Didact Gothic"/>
                        <a:sym typeface="Didact Gothic"/>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lnSpc>
                          <a:spcPct val="115000"/>
                        </a:lnSpc>
                        <a:spcBef>
                          <a:spcPts val="0"/>
                        </a:spcBef>
                        <a:spcAft>
                          <a:spcPts val="0"/>
                        </a:spcAft>
                        <a:buNone/>
                      </a:pPr>
                      <a:r>
                        <a:rPr lang="en" sz="1100" b="1" u="sng">
                          <a:solidFill>
                            <a:schemeClr val="dk1"/>
                          </a:solidFill>
                          <a:latin typeface="Anek Bangla"/>
                          <a:ea typeface="Anek Bangla"/>
                          <a:cs typeface="Anek Bangla"/>
                          <a:sym typeface="Anek Bangla"/>
                          <a:hlinkClick r:id="rId3" action="ppaction://hlinksldjump">
                            <a:extLst>
                              <a:ext uri="{A12FA001-AC4F-418D-AE19-62706E023703}">
                                <ahyp:hlinkClr xmlns:ahyp="http://schemas.microsoft.com/office/drawing/2018/hyperlinkcolor" val="tx"/>
                              </a:ext>
                            </a:extLst>
                          </a:hlinkClick>
                        </a:rPr>
                        <a:t>Colors</a:t>
                      </a:r>
                      <a:endParaRPr sz="1100" b="1" u="sng">
                        <a:solidFill>
                          <a:schemeClr val="dk1"/>
                        </a:solidFill>
                        <a:latin typeface="Anek Bangla"/>
                        <a:ea typeface="Anek Bangla"/>
                        <a:cs typeface="Anek Bangla"/>
                        <a:sym typeface="Anek Bangla"/>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1600"/>
                        </a:spcAft>
                        <a:buNone/>
                      </a:pPr>
                      <a:r>
                        <a:rPr lang="en" sz="1100">
                          <a:solidFill>
                            <a:schemeClr val="dk1"/>
                          </a:solidFill>
                          <a:latin typeface="Didact Gothic"/>
                          <a:ea typeface="Didact Gothic"/>
                          <a:cs typeface="Didact Gothic"/>
                          <a:sym typeface="Didact Gothic"/>
                        </a:rPr>
                        <a:t>All the colors used in this presentation</a:t>
                      </a:r>
                      <a:endParaRPr sz="1100">
                        <a:solidFill>
                          <a:schemeClr val="dk1"/>
                        </a:solidFill>
                        <a:latin typeface="Didact Gothic"/>
                        <a:ea typeface="Didact Gothic"/>
                        <a:cs typeface="Didact Gothic"/>
                        <a:sym typeface="Didact Gothic"/>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lnSpc>
                          <a:spcPct val="115000"/>
                        </a:lnSpc>
                        <a:spcBef>
                          <a:spcPts val="0"/>
                        </a:spcBef>
                        <a:spcAft>
                          <a:spcPts val="0"/>
                        </a:spcAft>
                        <a:buNone/>
                      </a:pPr>
                      <a:r>
                        <a:rPr lang="en" sz="1100" b="1" u="sng">
                          <a:solidFill>
                            <a:schemeClr val="dk1"/>
                          </a:solidFill>
                          <a:latin typeface="Anek Bangla"/>
                          <a:ea typeface="Anek Bangla"/>
                          <a:cs typeface="Anek Bangla"/>
                          <a:sym typeface="Anek Bangla"/>
                          <a:hlinkClick r:id="rId7" action="ppaction://hlinksldjump">
                            <a:extLst>
                              <a:ext uri="{A12FA001-AC4F-418D-AE19-62706E023703}">
                                <ahyp:hlinkClr xmlns:ahyp="http://schemas.microsoft.com/office/drawing/2018/hyperlinkcolor" val="tx"/>
                              </a:ext>
                            </a:extLst>
                          </a:hlinkClick>
                        </a:rPr>
                        <a:t>Icons</a:t>
                      </a:r>
                      <a:r>
                        <a:rPr lang="en" sz="1100" b="1">
                          <a:solidFill>
                            <a:schemeClr val="dk1"/>
                          </a:solidFill>
                          <a:latin typeface="Anek Bangla"/>
                          <a:ea typeface="Anek Bangla"/>
                          <a:cs typeface="Anek Bangla"/>
                          <a:sym typeface="Anek Bangla"/>
                        </a:rPr>
                        <a:t> and </a:t>
                      </a:r>
                      <a:r>
                        <a:rPr lang="en" sz="1100" b="1" u="sng">
                          <a:solidFill>
                            <a:schemeClr val="dk1"/>
                          </a:solidFill>
                          <a:latin typeface="Anek Bangla"/>
                          <a:ea typeface="Anek Bangla"/>
                          <a:cs typeface="Anek Bangla"/>
                          <a:sym typeface="Anek Bangla"/>
                          <a:hlinkClick r:id="rId8" action="ppaction://hlinksldjump">
                            <a:extLst>
                              <a:ext uri="{A12FA001-AC4F-418D-AE19-62706E023703}">
                                <ahyp:hlinkClr xmlns:ahyp="http://schemas.microsoft.com/office/drawing/2018/hyperlinkcolor" val="tx"/>
                              </a:ext>
                            </a:extLst>
                          </a:hlinkClick>
                        </a:rPr>
                        <a:t>infographic resources</a:t>
                      </a:r>
                      <a:endParaRPr sz="1100" b="1" u="sng">
                        <a:solidFill>
                          <a:schemeClr val="dk1"/>
                        </a:solidFill>
                        <a:latin typeface="Anek Bangla"/>
                        <a:ea typeface="Anek Bangla"/>
                        <a:cs typeface="Anek Bangla"/>
                        <a:sym typeface="Anek Bangla"/>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100">
                          <a:solidFill>
                            <a:schemeClr val="dk1"/>
                          </a:solidFill>
                          <a:latin typeface="Didact Gothic"/>
                          <a:ea typeface="Didact Gothic"/>
                          <a:cs typeface="Didact Gothic"/>
                          <a:sym typeface="Didact Gothic"/>
                        </a:rPr>
                        <a:t>These can be used in the template, and their size and color can be edited</a:t>
                      </a:r>
                      <a:endParaRPr sz="1100">
                        <a:solidFill>
                          <a:schemeClr val="dk1"/>
                        </a:solidFill>
                        <a:latin typeface="Didact Gothic"/>
                        <a:ea typeface="Didact Gothic"/>
                        <a:cs typeface="Didact Gothic"/>
                        <a:sym typeface="Didact Gothic"/>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lnSpc>
                          <a:spcPct val="115000"/>
                        </a:lnSpc>
                        <a:spcBef>
                          <a:spcPts val="0"/>
                        </a:spcBef>
                        <a:spcAft>
                          <a:spcPts val="0"/>
                        </a:spcAft>
                        <a:buNone/>
                      </a:pPr>
                      <a:r>
                        <a:rPr lang="en" sz="1100" b="1">
                          <a:solidFill>
                            <a:schemeClr val="dk1"/>
                          </a:solidFill>
                          <a:latin typeface="Anek Bangla"/>
                          <a:ea typeface="Anek Bangla"/>
                          <a:cs typeface="Anek Bangla"/>
                          <a:sym typeface="Anek Bangla"/>
                        </a:rPr>
                        <a:t>Editable presentation theme </a:t>
                      </a:r>
                      <a:endParaRPr sz="1100" b="1">
                        <a:solidFill>
                          <a:schemeClr val="dk1"/>
                        </a:solidFill>
                        <a:latin typeface="Anek Bangla"/>
                        <a:ea typeface="Anek Bangla"/>
                        <a:cs typeface="Anek Bangla"/>
                        <a:sym typeface="Anek Bangla"/>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1600"/>
                        </a:spcAft>
                        <a:buNone/>
                      </a:pPr>
                      <a:r>
                        <a:rPr lang="en" sz="1100">
                          <a:solidFill>
                            <a:schemeClr val="dk1"/>
                          </a:solidFill>
                          <a:latin typeface="Didact Gothic"/>
                          <a:ea typeface="Didact Gothic"/>
                          <a:cs typeface="Didact Gothic"/>
                          <a:sym typeface="Didact Gothic"/>
                        </a:rPr>
                        <a:t>You can edit the master slides easily. For more info, click </a:t>
                      </a:r>
                      <a:r>
                        <a:rPr lang="en" sz="1100" b="1" u="sng">
                          <a:solidFill>
                            <a:schemeClr val="dk1"/>
                          </a:solidFill>
                          <a:latin typeface="Didact Gothic"/>
                          <a:ea typeface="Didact Gothic"/>
                          <a:cs typeface="Didact Gothic"/>
                          <a:sym typeface="Didact Gothic"/>
                          <a:hlinkClick r:id="rId9">
                            <a:extLst>
                              <a:ext uri="{A12FA001-AC4F-418D-AE19-62706E023703}">
                                <ahyp:hlinkClr xmlns:ahyp="http://schemas.microsoft.com/office/drawing/2018/hyperlinkcolor" val="tx"/>
                              </a:ext>
                            </a:extLst>
                          </a:hlinkClick>
                        </a:rPr>
                        <a:t>here</a:t>
                      </a:r>
                      <a:endParaRPr sz="1100">
                        <a:solidFill>
                          <a:schemeClr val="dk1"/>
                        </a:solidFill>
                        <a:latin typeface="Didact Gothic"/>
                        <a:ea typeface="Didact Gothic"/>
                        <a:cs typeface="Didact Gothic"/>
                        <a:sym typeface="Didact Gothic"/>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667" name="Google Shape;667;p39"/>
          <p:cNvSpPr txBox="1"/>
          <p:nvPr/>
        </p:nvSpPr>
        <p:spPr>
          <a:xfrm>
            <a:off x="991113" y="4133675"/>
            <a:ext cx="30000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Didact Gothic"/>
                <a:ea typeface="Didact Gothic"/>
                <a:cs typeface="Didact Gothic"/>
                <a:sym typeface="Didact Gothic"/>
              </a:rPr>
              <a:t>For more info:</a:t>
            </a:r>
            <a:br>
              <a:rPr lang="en" sz="800" b="1">
                <a:solidFill>
                  <a:schemeClr val="dk1"/>
                </a:solidFill>
                <a:latin typeface="Didact Gothic"/>
                <a:ea typeface="Didact Gothic"/>
                <a:cs typeface="Didact Gothic"/>
                <a:sym typeface="Didact Gothic"/>
              </a:rPr>
            </a:br>
            <a:r>
              <a:rPr lang="en" sz="1000" b="1" u="sng">
                <a:solidFill>
                  <a:schemeClr val="dk1"/>
                </a:solidFill>
                <a:latin typeface="Didact Gothic"/>
                <a:ea typeface="Didact Gothic"/>
                <a:cs typeface="Didact Gothic"/>
                <a:sym typeface="Didact Gothic"/>
                <a:hlinkClick r:id="rId10">
                  <a:extLst>
                    <a:ext uri="{A12FA001-AC4F-418D-AE19-62706E023703}">
                      <ahyp:hlinkClr xmlns:ahyp="http://schemas.microsoft.com/office/drawing/2018/hyperlinkcolor" val="tx"/>
                    </a:ext>
                  </a:extLst>
                </a:hlinkClick>
              </a:rPr>
              <a:t>Slidesgo</a:t>
            </a:r>
            <a:r>
              <a:rPr lang="en" sz="1000" b="1">
                <a:solidFill>
                  <a:schemeClr val="dk1"/>
                </a:solidFill>
                <a:uFill>
                  <a:noFill/>
                </a:uFill>
                <a:latin typeface="Didact Gothic"/>
                <a:ea typeface="Didact Gothic"/>
                <a:cs typeface="Didact Gothic"/>
                <a:sym typeface="Didact Gothic"/>
                <a:hlinkClick r:id="rId10">
                  <a:extLst>
                    <a:ext uri="{A12FA001-AC4F-418D-AE19-62706E023703}">
                      <ahyp:hlinkClr xmlns:ahyp="http://schemas.microsoft.com/office/drawing/2018/hyperlinkcolor" val="tx"/>
                    </a:ext>
                  </a:extLst>
                </a:hlinkClick>
              </a:rPr>
              <a:t> </a:t>
            </a:r>
            <a:r>
              <a:rPr lang="en" sz="1000" b="1">
                <a:solidFill>
                  <a:schemeClr val="dk1"/>
                </a:solidFill>
                <a:latin typeface="Didact Gothic"/>
                <a:ea typeface="Didact Gothic"/>
                <a:cs typeface="Didact Gothic"/>
                <a:sym typeface="Didact Gothic"/>
              </a:rPr>
              <a:t>| </a:t>
            </a:r>
            <a:r>
              <a:rPr lang="en" sz="1000" b="1" u="sng">
                <a:solidFill>
                  <a:schemeClr val="dk1"/>
                </a:solidFill>
                <a:latin typeface="Didact Gothic"/>
                <a:ea typeface="Didact Gothic"/>
                <a:cs typeface="Didact Gothic"/>
                <a:sym typeface="Didact Gothic"/>
                <a:hlinkClick r:id="rId11">
                  <a:extLst>
                    <a:ext uri="{A12FA001-AC4F-418D-AE19-62706E023703}">
                      <ahyp:hlinkClr xmlns:ahyp="http://schemas.microsoft.com/office/drawing/2018/hyperlinkcolor" val="tx"/>
                    </a:ext>
                  </a:extLst>
                </a:hlinkClick>
              </a:rPr>
              <a:t>Blog</a:t>
            </a:r>
            <a:r>
              <a:rPr lang="en" sz="1000" b="1">
                <a:solidFill>
                  <a:schemeClr val="dk1"/>
                </a:solidFill>
                <a:latin typeface="Didact Gothic"/>
                <a:ea typeface="Didact Gothic"/>
                <a:cs typeface="Didact Gothic"/>
                <a:sym typeface="Didact Gothic"/>
              </a:rPr>
              <a:t> | </a:t>
            </a:r>
            <a:r>
              <a:rPr lang="en" sz="1000" b="1" u="sng">
                <a:solidFill>
                  <a:schemeClr val="dk1"/>
                </a:solidFill>
                <a:latin typeface="Didact Gothic"/>
                <a:ea typeface="Didact Gothic"/>
                <a:cs typeface="Didact Gothic"/>
                <a:sym typeface="Didact Gothic"/>
                <a:hlinkClick r:id="rId12">
                  <a:extLst>
                    <a:ext uri="{A12FA001-AC4F-418D-AE19-62706E023703}">
                      <ahyp:hlinkClr xmlns:ahyp="http://schemas.microsoft.com/office/drawing/2018/hyperlinkcolor" val="tx"/>
                    </a:ext>
                  </a:extLst>
                </a:hlinkClick>
              </a:rPr>
              <a:t>FAQ</a:t>
            </a:r>
            <a:r>
              <a:rPr lang="en" sz="1000" b="1" u="sng">
                <a:solidFill>
                  <a:schemeClr val="dk1"/>
                </a:solidFill>
                <a:latin typeface="Didact Gothic"/>
                <a:ea typeface="Didact Gothic"/>
                <a:cs typeface="Didact Gothic"/>
                <a:sym typeface="Didact Gothic"/>
              </a:rPr>
              <a:t>s</a:t>
            </a:r>
            <a:endParaRPr sz="1000" b="1" u="sng">
              <a:solidFill>
                <a:schemeClr val="dk1"/>
              </a:solidFill>
              <a:latin typeface="Didact Gothic"/>
              <a:ea typeface="Didact Gothic"/>
              <a:cs typeface="Didact Gothic"/>
              <a:sym typeface="Didact Gothic"/>
            </a:endParaRPr>
          </a:p>
        </p:txBody>
      </p:sp>
      <p:sp>
        <p:nvSpPr>
          <p:cNvPr id="668" name="Google Shape;668;p39"/>
          <p:cNvSpPr txBox="1"/>
          <p:nvPr/>
        </p:nvSpPr>
        <p:spPr>
          <a:xfrm>
            <a:off x="5423988" y="4133675"/>
            <a:ext cx="30000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Didact Gothic"/>
                <a:ea typeface="Didact Gothic"/>
                <a:cs typeface="Didact Gothic"/>
                <a:sym typeface="Didact Gothic"/>
              </a:rPr>
              <a:t>You can visit our sister projects:</a:t>
            </a:r>
            <a:br>
              <a:rPr lang="en" sz="800" b="1">
                <a:solidFill>
                  <a:schemeClr val="dk1"/>
                </a:solidFill>
                <a:latin typeface="Didact Gothic"/>
                <a:ea typeface="Didact Gothic"/>
                <a:cs typeface="Didact Gothic"/>
                <a:sym typeface="Didact Gothic"/>
              </a:rPr>
            </a:br>
            <a:r>
              <a:rPr lang="en" sz="1000" b="1" u="sng">
                <a:solidFill>
                  <a:schemeClr val="dk1"/>
                </a:solidFill>
                <a:latin typeface="Didact Gothic"/>
                <a:ea typeface="Didact Gothic"/>
                <a:cs typeface="Didact Gothic"/>
                <a:sym typeface="Didact Gothic"/>
                <a:hlinkClick r:id="rId13">
                  <a:extLst>
                    <a:ext uri="{A12FA001-AC4F-418D-AE19-62706E023703}">
                      <ahyp:hlinkClr xmlns:ahyp="http://schemas.microsoft.com/office/drawing/2018/hyperlinkcolor" val="tx"/>
                    </a:ext>
                  </a:extLst>
                </a:hlinkClick>
              </a:rPr>
              <a:t>Freepik</a:t>
            </a:r>
            <a:r>
              <a:rPr lang="en" sz="1000" b="1">
                <a:solidFill>
                  <a:schemeClr val="dk1"/>
                </a:solidFill>
                <a:latin typeface="Didact Gothic"/>
                <a:ea typeface="Didact Gothic"/>
                <a:cs typeface="Didact Gothic"/>
                <a:sym typeface="Didact Gothic"/>
              </a:rPr>
              <a:t> | </a:t>
            </a:r>
            <a:r>
              <a:rPr lang="en" sz="1000" b="1" u="sng">
                <a:solidFill>
                  <a:schemeClr val="dk1"/>
                </a:solidFill>
                <a:latin typeface="Didact Gothic"/>
                <a:ea typeface="Didact Gothic"/>
                <a:cs typeface="Didact Gothic"/>
                <a:sym typeface="Didact Gothic"/>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Didact Gothic"/>
                <a:ea typeface="Didact Gothic"/>
                <a:cs typeface="Didact Gothic"/>
                <a:sym typeface="Didact Gothic"/>
              </a:rPr>
              <a:t> | </a:t>
            </a:r>
            <a:r>
              <a:rPr lang="en" sz="1000" b="1" u="sng">
                <a:solidFill>
                  <a:schemeClr val="dk1"/>
                </a:solidFill>
                <a:latin typeface="Didact Gothic"/>
                <a:ea typeface="Didact Gothic"/>
                <a:cs typeface="Didact Gothic"/>
                <a:sym typeface="Didact Gothic"/>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Didact Gothic"/>
                <a:ea typeface="Didact Gothic"/>
                <a:cs typeface="Didact Gothic"/>
                <a:sym typeface="Didact Gothic"/>
              </a:rPr>
              <a:t> | </a:t>
            </a:r>
            <a:r>
              <a:rPr lang="en" sz="1000" b="1" u="sng">
                <a:solidFill>
                  <a:schemeClr val="dk1"/>
                </a:solidFill>
                <a:latin typeface="Didact Gothic"/>
                <a:ea typeface="Didact Gothic"/>
                <a:cs typeface="Didact Gothic"/>
                <a:sym typeface="Didact Gothic"/>
                <a:hlinkClick r:id="rId16">
                  <a:extLst>
                    <a:ext uri="{A12FA001-AC4F-418D-AE19-62706E023703}">
                      <ahyp:hlinkClr xmlns:ahyp="http://schemas.microsoft.com/office/drawing/2018/hyperlinkcolor" val="tx"/>
                    </a:ext>
                  </a:extLst>
                </a:hlinkClick>
              </a:rPr>
              <a:t>Wepik</a:t>
            </a:r>
            <a:r>
              <a:rPr lang="en" sz="1000" b="1">
                <a:solidFill>
                  <a:schemeClr val="dk1"/>
                </a:solidFill>
                <a:uFill>
                  <a:noFill/>
                </a:uFill>
                <a:latin typeface="Didact Gothic"/>
                <a:ea typeface="Didact Gothic"/>
                <a:cs typeface="Didact Gothic"/>
                <a:sym typeface="Didact Gothic"/>
                <a:hlinkClick r:id="rId16">
                  <a:extLst>
                    <a:ext uri="{A12FA001-AC4F-418D-AE19-62706E023703}">
                      <ahyp:hlinkClr xmlns:ahyp="http://schemas.microsoft.com/office/drawing/2018/hyperlinkcolor" val="tx"/>
                    </a:ext>
                  </a:extLst>
                </a:hlinkClick>
              </a:rPr>
              <a:t> </a:t>
            </a:r>
            <a:r>
              <a:rPr lang="en" sz="1000" b="1">
                <a:solidFill>
                  <a:schemeClr val="dk1"/>
                </a:solidFill>
                <a:latin typeface="Didact Gothic"/>
                <a:ea typeface="Didact Gothic"/>
                <a:cs typeface="Didact Gothic"/>
                <a:sym typeface="Didact Gothic"/>
              </a:rPr>
              <a:t>| </a:t>
            </a:r>
            <a:r>
              <a:rPr lang="en" sz="1000" b="1" u="sng">
                <a:solidFill>
                  <a:schemeClr val="dk1"/>
                </a:solidFill>
                <a:latin typeface="Didact Gothic"/>
                <a:ea typeface="Didact Gothic"/>
                <a:cs typeface="Didact Gothic"/>
                <a:sym typeface="Didact Gothic"/>
                <a:hlinkClick r:id="rId17">
                  <a:extLst>
                    <a:ext uri="{A12FA001-AC4F-418D-AE19-62706E023703}">
                      <ahyp:hlinkClr xmlns:ahyp="http://schemas.microsoft.com/office/drawing/2018/hyperlinkcolor" val="tx"/>
                    </a:ext>
                  </a:extLst>
                </a:hlinkClick>
              </a:rPr>
              <a:t>Videvo</a:t>
            </a:r>
            <a:endParaRPr sz="1000" b="1">
              <a:solidFill>
                <a:schemeClr val="dk1"/>
              </a:solidFill>
              <a:latin typeface="Didact Gothic"/>
              <a:ea typeface="Didact Gothic"/>
              <a:cs typeface="Didact Gothic"/>
              <a:sym typeface="Didact Gothic"/>
            </a:endParaRPr>
          </a:p>
        </p:txBody>
      </p:sp>
      <p:sp>
        <p:nvSpPr>
          <p:cNvPr id="669" name="Google Shape;669;p39"/>
          <p:cNvSpPr/>
          <p:nvPr/>
        </p:nvSpPr>
        <p:spPr>
          <a:xfrm flipH="1">
            <a:off x="5152876" y="4253874"/>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9"/>
          <p:cNvSpPr/>
          <p:nvPr/>
        </p:nvSpPr>
        <p:spPr>
          <a:xfrm flipH="1">
            <a:off x="720001" y="4253874"/>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0" dirty="0"/>
              <a:t>Table of </a:t>
            </a:r>
            <a:r>
              <a:rPr lang="en" dirty="0">
                <a:latin typeface="Anek Bangla SemiBold"/>
                <a:ea typeface="Anek Bangla SemiBold"/>
                <a:cs typeface="Anek Bangla SemiBold"/>
                <a:sym typeface="Anek Bangla SemiBold"/>
              </a:rPr>
              <a:t>contents</a:t>
            </a:r>
            <a:endParaRPr dirty="0">
              <a:latin typeface="Anek Bangla SemiBold"/>
              <a:ea typeface="Anek Bangla SemiBold"/>
              <a:cs typeface="Anek Bangla SemiBold"/>
              <a:sym typeface="Anek Bangla SemiBold"/>
            </a:endParaRPr>
          </a:p>
        </p:txBody>
      </p:sp>
      <p:sp>
        <p:nvSpPr>
          <p:cNvPr id="676" name="Google Shape;676;p40"/>
          <p:cNvSpPr txBox="1">
            <a:spLocks noGrp="1"/>
          </p:cNvSpPr>
          <p:nvPr>
            <p:ph type="subTitle" idx="1"/>
          </p:nvPr>
        </p:nvSpPr>
        <p:spPr>
          <a:xfrm>
            <a:off x="991125" y="2231505"/>
            <a:ext cx="2991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677" name="Google Shape;677;p40"/>
          <p:cNvSpPr txBox="1">
            <a:spLocks noGrp="1"/>
          </p:cNvSpPr>
          <p:nvPr>
            <p:ph type="subTitle" idx="2"/>
          </p:nvPr>
        </p:nvSpPr>
        <p:spPr>
          <a:xfrm>
            <a:off x="991125" y="4018575"/>
            <a:ext cx="2991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678" name="Google Shape;678;p40"/>
          <p:cNvSpPr txBox="1">
            <a:spLocks noGrp="1"/>
          </p:cNvSpPr>
          <p:nvPr>
            <p:ph type="subTitle" idx="3"/>
          </p:nvPr>
        </p:nvSpPr>
        <p:spPr>
          <a:xfrm>
            <a:off x="5438875" y="2231505"/>
            <a:ext cx="2991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679" name="Google Shape;679;p40"/>
          <p:cNvSpPr txBox="1">
            <a:spLocks noGrp="1"/>
          </p:cNvSpPr>
          <p:nvPr>
            <p:ph type="subTitle" idx="4"/>
          </p:nvPr>
        </p:nvSpPr>
        <p:spPr>
          <a:xfrm>
            <a:off x="5438875" y="4018575"/>
            <a:ext cx="2991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680" name="Google Shape;680;p40"/>
          <p:cNvSpPr txBox="1">
            <a:spLocks noGrp="1"/>
          </p:cNvSpPr>
          <p:nvPr>
            <p:ph type="title" idx="7"/>
          </p:nvPr>
        </p:nvSpPr>
        <p:spPr>
          <a:xfrm>
            <a:off x="5438874" y="150673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681" name="Google Shape;681;p40"/>
          <p:cNvSpPr txBox="1">
            <a:spLocks noGrp="1"/>
          </p:cNvSpPr>
          <p:nvPr>
            <p:ph type="title" idx="8"/>
          </p:nvPr>
        </p:nvSpPr>
        <p:spPr>
          <a:xfrm>
            <a:off x="5438874" y="3293216"/>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682" name="Google Shape;682;p40"/>
          <p:cNvSpPr txBox="1">
            <a:spLocks noGrp="1"/>
          </p:cNvSpPr>
          <p:nvPr>
            <p:ph type="subTitle" idx="9"/>
          </p:nvPr>
        </p:nvSpPr>
        <p:spPr>
          <a:xfrm>
            <a:off x="991125" y="1843875"/>
            <a:ext cx="29919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Scientific thinking</a:t>
            </a:r>
            <a:endParaRPr/>
          </a:p>
        </p:txBody>
      </p:sp>
      <p:sp>
        <p:nvSpPr>
          <p:cNvPr id="683" name="Google Shape;683;p40"/>
          <p:cNvSpPr txBox="1">
            <a:spLocks noGrp="1"/>
          </p:cNvSpPr>
          <p:nvPr>
            <p:ph type="subTitle" idx="13"/>
          </p:nvPr>
        </p:nvSpPr>
        <p:spPr>
          <a:xfrm>
            <a:off x="5438875" y="1843875"/>
            <a:ext cx="29919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Scientific advances</a:t>
            </a:r>
            <a:endParaRPr/>
          </a:p>
        </p:txBody>
      </p:sp>
      <p:sp>
        <p:nvSpPr>
          <p:cNvPr id="684" name="Google Shape;684;p40"/>
          <p:cNvSpPr txBox="1">
            <a:spLocks noGrp="1"/>
          </p:cNvSpPr>
          <p:nvPr>
            <p:ph type="subTitle" idx="14"/>
          </p:nvPr>
        </p:nvSpPr>
        <p:spPr>
          <a:xfrm>
            <a:off x="991125" y="3630426"/>
            <a:ext cx="29919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Scientific knowledge</a:t>
            </a:r>
            <a:endParaRPr/>
          </a:p>
        </p:txBody>
      </p:sp>
      <p:sp>
        <p:nvSpPr>
          <p:cNvPr id="685" name="Google Shape;685;p40"/>
          <p:cNvSpPr txBox="1">
            <a:spLocks noGrp="1"/>
          </p:cNvSpPr>
          <p:nvPr>
            <p:ph type="subTitle" idx="15"/>
          </p:nvPr>
        </p:nvSpPr>
        <p:spPr>
          <a:xfrm>
            <a:off x="5438875" y="3630426"/>
            <a:ext cx="29919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Key points</a:t>
            </a:r>
            <a:endParaRPr/>
          </a:p>
        </p:txBody>
      </p:sp>
      <p:sp>
        <p:nvSpPr>
          <p:cNvPr id="686" name="Google Shape;686;p40"/>
          <p:cNvSpPr txBox="1">
            <a:spLocks noGrp="1"/>
          </p:cNvSpPr>
          <p:nvPr>
            <p:ph type="title" idx="5"/>
          </p:nvPr>
        </p:nvSpPr>
        <p:spPr>
          <a:xfrm>
            <a:off x="991121" y="150673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687" name="Google Shape;687;p40"/>
          <p:cNvSpPr txBox="1">
            <a:spLocks noGrp="1"/>
          </p:cNvSpPr>
          <p:nvPr>
            <p:ph type="title" idx="6"/>
          </p:nvPr>
        </p:nvSpPr>
        <p:spPr>
          <a:xfrm>
            <a:off x="991121" y="3293216"/>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688" name="Google Shape;688;p40"/>
          <p:cNvSpPr/>
          <p:nvPr/>
        </p:nvSpPr>
        <p:spPr>
          <a:xfrm flipH="1">
            <a:off x="713226" y="3253974"/>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0"/>
          <p:cNvSpPr/>
          <p:nvPr/>
        </p:nvSpPr>
        <p:spPr>
          <a:xfrm flipH="1">
            <a:off x="713226" y="1467474"/>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0"/>
          <p:cNvSpPr/>
          <p:nvPr/>
        </p:nvSpPr>
        <p:spPr>
          <a:xfrm flipH="1">
            <a:off x="5167751" y="3253974"/>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0"/>
          <p:cNvSpPr/>
          <p:nvPr/>
        </p:nvSpPr>
        <p:spPr>
          <a:xfrm flipH="1">
            <a:off x="5167751" y="1467474"/>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41"/>
          <p:cNvSpPr txBox="1">
            <a:spLocks noGrp="1"/>
          </p:cNvSpPr>
          <p:nvPr>
            <p:ph type="title"/>
          </p:nvPr>
        </p:nvSpPr>
        <p:spPr>
          <a:xfrm>
            <a:off x="4450675" y="1655500"/>
            <a:ext cx="3573600" cy="1161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latin typeface="Anek Bangla SemiBold"/>
                <a:ea typeface="Anek Bangla SemiBold"/>
                <a:cs typeface="Anek Bangla SemiBold"/>
                <a:sym typeface="Anek Bangla SemiBold"/>
              </a:rPr>
              <a:t>Whoa!</a:t>
            </a:r>
            <a:endParaRPr>
              <a:latin typeface="Anek Bangla SemiBold"/>
              <a:ea typeface="Anek Bangla SemiBold"/>
              <a:cs typeface="Anek Bangla SemiBold"/>
              <a:sym typeface="Anek Bangla SemiBold"/>
            </a:endParaRPr>
          </a:p>
        </p:txBody>
      </p:sp>
      <p:sp>
        <p:nvSpPr>
          <p:cNvPr id="697" name="Google Shape;697;p41"/>
          <p:cNvSpPr txBox="1">
            <a:spLocks noGrp="1"/>
          </p:cNvSpPr>
          <p:nvPr>
            <p:ph type="subTitle" idx="1"/>
          </p:nvPr>
        </p:nvSpPr>
        <p:spPr>
          <a:xfrm>
            <a:off x="4450675" y="2816925"/>
            <a:ext cx="3573600" cy="915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This can be the part of the presentation where you introduce yourself, write your email…</a:t>
            </a:r>
            <a:endParaRPr/>
          </a:p>
        </p:txBody>
      </p:sp>
      <p:grpSp>
        <p:nvGrpSpPr>
          <p:cNvPr id="698" name="Google Shape;698;p41"/>
          <p:cNvGrpSpPr/>
          <p:nvPr/>
        </p:nvGrpSpPr>
        <p:grpSpPr>
          <a:xfrm flipH="1">
            <a:off x="1414441" y="1389644"/>
            <a:ext cx="2174868" cy="2723571"/>
            <a:chOff x="5588700" y="1793950"/>
            <a:chExt cx="1507916" cy="1888352"/>
          </a:xfrm>
        </p:grpSpPr>
        <p:sp>
          <p:nvSpPr>
            <p:cNvPr id="699" name="Google Shape;699;p41"/>
            <p:cNvSpPr/>
            <p:nvPr/>
          </p:nvSpPr>
          <p:spPr>
            <a:xfrm>
              <a:off x="6051605" y="1914304"/>
              <a:ext cx="333841" cy="389757"/>
            </a:xfrm>
            <a:custGeom>
              <a:avLst/>
              <a:gdLst/>
              <a:ahLst/>
              <a:cxnLst/>
              <a:rect l="l" t="t" r="r" b="b"/>
              <a:pathLst>
                <a:path w="6854" h="8002" extrusionOk="0">
                  <a:moveTo>
                    <a:pt x="4311" y="1"/>
                  </a:moveTo>
                  <a:cubicBezTo>
                    <a:pt x="4229" y="1"/>
                    <a:pt x="4151" y="44"/>
                    <a:pt x="4108" y="116"/>
                  </a:cubicBezTo>
                  <a:lnTo>
                    <a:pt x="1734" y="3851"/>
                  </a:lnTo>
                  <a:lnTo>
                    <a:pt x="0" y="6586"/>
                  </a:lnTo>
                  <a:lnTo>
                    <a:pt x="2895" y="8001"/>
                  </a:lnTo>
                  <a:lnTo>
                    <a:pt x="3990" y="6203"/>
                  </a:lnTo>
                  <a:lnTo>
                    <a:pt x="6779" y="1595"/>
                  </a:lnTo>
                  <a:cubicBezTo>
                    <a:pt x="6854" y="1467"/>
                    <a:pt x="6811" y="1318"/>
                    <a:pt x="6693" y="1254"/>
                  </a:cubicBezTo>
                  <a:lnTo>
                    <a:pt x="4427" y="31"/>
                  </a:lnTo>
                  <a:cubicBezTo>
                    <a:pt x="4390" y="10"/>
                    <a:pt x="4350" y="1"/>
                    <a:pt x="43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1"/>
            <p:cNvSpPr/>
            <p:nvPr/>
          </p:nvSpPr>
          <p:spPr>
            <a:xfrm>
              <a:off x="6051605" y="2101824"/>
              <a:ext cx="194392" cy="202234"/>
            </a:xfrm>
            <a:custGeom>
              <a:avLst/>
              <a:gdLst/>
              <a:ahLst/>
              <a:cxnLst/>
              <a:rect l="l" t="t" r="r" b="b"/>
              <a:pathLst>
                <a:path w="3991" h="4152" extrusionOk="0">
                  <a:moveTo>
                    <a:pt x="1734" y="1"/>
                  </a:moveTo>
                  <a:lnTo>
                    <a:pt x="0" y="2736"/>
                  </a:lnTo>
                  <a:lnTo>
                    <a:pt x="2895" y="4151"/>
                  </a:lnTo>
                  <a:lnTo>
                    <a:pt x="3990" y="2353"/>
                  </a:lnTo>
                  <a:lnTo>
                    <a:pt x="1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1"/>
            <p:cNvSpPr/>
            <p:nvPr/>
          </p:nvSpPr>
          <p:spPr>
            <a:xfrm>
              <a:off x="6228848" y="2347012"/>
              <a:ext cx="351473" cy="672310"/>
            </a:xfrm>
            <a:custGeom>
              <a:avLst/>
              <a:gdLst/>
              <a:ahLst/>
              <a:cxnLst/>
              <a:rect l="l" t="t" r="r" b="b"/>
              <a:pathLst>
                <a:path w="7216" h="13803" extrusionOk="0">
                  <a:moveTo>
                    <a:pt x="75" y="1"/>
                  </a:moveTo>
                  <a:cubicBezTo>
                    <a:pt x="53" y="479"/>
                    <a:pt x="32" y="1150"/>
                    <a:pt x="1" y="1863"/>
                  </a:cubicBezTo>
                  <a:cubicBezTo>
                    <a:pt x="586" y="2150"/>
                    <a:pt x="1437" y="2565"/>
                    <a:pt x="2661" y="3172"/>
                  </a:cubicBezTo>
                  <a:cubicBezTo>
                    <a:pt x="3810" y="3757"/>
                    <a:pt x="4577" y="4864"/>
                    <a:pt x="4715" y="6152"/>
                  </a:cubicBezTo>
                  <a:lnTo>
                    <a:pt x="5523" y="13803"/>
                  </a:lnTo>
                  <a:lnTo>
                    <a:pt x="7216" y="13622"/>
                  </a:lnTo>
                  <a:lnTo>
                    <a:pt x="6407" y="5970"/>
                  </a:lnTo>
                  <a:cubicBezTo>
                    <a:pt x="6216" y="4109"/>
                    <a:pt x="5098" y="2491"/>
                    <a:pt x="3416" y="1661"/>
                  </a:cubicBezTo>
                  <a:cubicBezTo>
                    <a:pt x="1799" y="841"/>
                    <a:pt x="756" y="320"/>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1"/>
            <p:cNvSpPr/>
            <p:nvPr/>
          </p:nvSpPr>
          <p:spPr>
            <a:xfrm>
              <a:off x="5779434" y="3125536"/>
              <a:ext cx="420930" cy="439098"/>
            </a:xfrm>
            <a:custGeom>
              <a:avLst/>
              <a:gdLst/>
              <a:ahLst/>
              <a:cxnLst/>
              <a:rect l="l" t="t" r="r" b="b"/>
              <a:pathLst>
                <a:path w="8642" h="9015" extrusionOk="0">
                  <a:moveTo>
                    <a:pt x="1" y="1"/>
                  </a:moveTo>
                  <a:lnTo>
                    <a:pt x="1" y="9014"/>
                  </a:lnTo>
                  <a:lnTo>
                    <a:pt x="8642" y="9014"/>
                  </a:lnTo>
                  <a:lnTo>
                    <a:pt x="86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1"/>
            <p:cNvSpPr/>
            <p:nvPr/>
          </p:nvSpPr>
          <p:spPr>
            <a:xfrm>
              <a:off x="5779434" y="3410080"/>
              <a:ext cx="420930" cy="111004"/>
            </a:xfrm>
            <a:custGeom>
              <a:avLst/>
              <a:gdLst/>
              <a:ahLst/>
              <a:cxnLst/>
              <a:rect l="l" t="t" r="r" b="b"/>
              <a:pathLst>
                <a:path w="8642" h="2279" extrusionOk="0">
                  <a:moveTo>
                    <a:pt x="8642" y="1"/>
                  </a:moveTo>
                  <a:lnTo>
                    <a:pt x="1" y="1533"/>
                  </a:lnTo>
                  <a:lnTo>
                    <a:pt x="1" y="2278"/>
                  </a:lnTo>
                  <a:lnTo>
                    <a:pt x="8642" y="2278"/>
                  </a:lnTo>
                  <a:lnTo>
                    <a:pt x="86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1"/>
            <p:cNvSpPr/>
            <p:nvPr/>
          </p:nvSpPr>
          <p:spPr>
            <a:xfrm>
              <a:off x="5779434" y="3148867"/>
              <a:ext cx="420930" cy="5747"/>
            </a:xfrm>
            <a:custGeom>
              <a:avLst/>
              <a:gdLst/>
              <a:ahLst/>
              <a:cxnLst/>
              <a:rect l="l" t="t" r="r" b="b"/>
              <a:pathLst>
                <a:path w="8642" h="118" extrusionOk="0">
                  <a:moveTo>
                    <a:pt x="1" y="0"/>
                  </a:moveTo>
                  <a:lnTo>
                    <a:pt x="1" y="118"/>
                  </a:lnTo>
                  <a:lnTo>
                    <a:pt x="8642" y="118"/>
                  </a:lnTo>
                  <a:lnTo>
                    <a:pt x="86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1"/>
            <p:cNvSpPr/>
            <p:nvPr/>
          </p:nvSpPr>
          <p:spPr>
            <a:xfrm>
              <a:off x="5779434" y="3174779"/>
              <a:ext cx="420930" cy="6283"/>
            </a:xfrm>
            <a:custGeom>
              <a:avLst/>
              <a:gdLst/>
              <a:ahLst/>
              <a:cxnLst/>
              <a:rect l="l" t="t" r="r" b="b"/>
              <a:pathLst>
                <a:path w="8642" h="129" extrusionOk="0">
                  <a:moveTo>
                    <a:pt x="1" y="0"/>
                  </a:moveTo>
                  <a:lnTo>
                    <a:pt x="1" y="128"/>
                  </a:lnTo>
                  <a:lnTo>
                    <a:pt x="8642" y="128"/>
                  </a:lnTo>
                  <a:lnTo>
                    <a:pt x="86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1"/>
            <p:cNvSpPr/>
            <p:nvPr/>
          </p:nvSpPr>
          <p:spPr>
            <a:xfrm>
              <a:off x="5658691" y="2971088"/>
              <a:ext cx="838207" cy="78857"/>
            </a:xfrm>
            <a:custGeom>
              <a:avLst/>
              <a:gdLst/>
              <a:ahLst/>
              <a:cxnLst/>
              <a:rect l="l" t="t" r="r" b="b"/>
              <a:pathLst>
                <a:path w="17209" h="1619" extrusionOk="0">
                  <a:moveTo>
                    <a:pt x="160" y="1"/>
                  </a:moveTo>
                  <a:cubicBezTo>
                    <a:pt x="75" y="1"/>
                    <a:pt x="1" y="75"/>
                    <a:pt x="1" y="171"/>
                  </a:cubicBezTo>
                  <a:lnTo>
                    <a:pt x="1" y="1448"/>
                  </a:lnTo>
                  <a:cubicBezTo>
                    <a:pt x="1" y="1543"/>
                    <a:pt x="75" y="1618"/>
                    <a:pt x="160" y="1618"/>
                  </a:cubicBezTo>
                  <a:lnTo>
                    <a:pt x="17049" y="1618"/>
                  </a:lnTo>
                  <a:cubicBezTo>
                    <a:pt x="17134" y="1618"/>
                    <a:pt x="17208" y="1543"/>
                    <a:pt x="17208" y="1448"/>
                  </a:cubicBezTo>
                  <a:lnTo>
                    <a:pt x="17208" y="171"/>
                  </a:lnTo>
                  <a:cubicBezTo>
                    <a:pt x="17208" y="75"/>
                    <a:pt x="17134" y="1"/>
                    <a:pt x="17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1"/>
            <p:cNvSpPr/>
            <p:nvPr/>
          </p:nvSpPr>
          <p:spPr>
            <a:xfrm>
              <a:off x="5676810" y="3567645"/>
              <a:ext cx="118262" cy="114657"/>
            </a:xfrm>
            <a:custGeom>
              <a:avLst/>
              <a:gdLst/>
              <a:ahLst/>
              <a:cxnLst/>
              <a:rect l="l" t="t" r="r" b="b"/>
              <a:pathLst>
                <a:path w="2428" h="2354" extrusionOk="0">
                  <a:moveTo>
                    <a:pt x="1" y="1"/>
                  </a:moveTo>
                  <a:lnTo>
                    <a:pt x="1" y="1150"/>
                  </a:lnTo>
                  <a:cubicBezTo>
                    <a:pt x="1" y="1821"/>
                    <a:pt x="544" y="2353"/>
                    <a:pt x="1214" y="2353"/>
                  </a:cubicBezTo>
                  <a:cubicBezTo>
                    <a:pt x="1885" y="2353"/>
                    <a:pt x="2427" y="1821"/>
                    <a:pt x="2427" y="1150"/>
                  </a:cubicBezTo>
                  <a:lnTo>
                    <a:pt x="24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1"/>
            <p:cNvSpPr/>
            <p:nvPr/>
          </p:nvSpPr>
          <p:spPr>
            <a:xfrm>
              <a:off x="6584940" y="3567645"/>
              <a:ext cx="117726" cy="114657"/>
            </a:xfrm>
            <a:custGeom>
              <a:avLst/>
              <a:gdLst/>
              <a:ahLst/>
              <a:cxnLst/>
              <a:rect l="l" t="t" r="r" b="b"/>
              <a:pathLst>
                <a:path w="2417" h="2354" extrusionOk="0">
                  <a:moveTo>
                    <a:pt x="0" y="1"/>
                  </a:moveTo>
                  <a:lnTo>
                    <a:pt x="0" y="1150"/>
                  </a:lnTo>
                  <a:cubicBezTo>
                    <a:pt x="0" y="1821"/>
                    <a:pt x="543" y="2353"/>
                    <a:pt x="1203" y="2353"/>
                  </a:cubicBezTo>
                  <a:cubicBezTo>
                    <a:pt x="1873" y="2353"/>
                    <a:pt x="2416" y="1821"/>
                    <a:pt x="2416" y="1150"/>
                  </a:cubicBezTo>
                  <a:lnTo>
                    <a:pt x="24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1"/>
            <p:cNvSpPr/>
            <p:nvPr/>
          </p:nvSpPr>
          <p:spPr>
            <a:xfrm>
              <a:off x="6418023" y="2922869"/>
              <a:ext cx="260780" cy="602366"/>
            </a:xfrm>
            <a:custGeom>
              <a:avLst/>
              <a:gdLst/>
              <a:ahLst/>
              <a:cxnLst/>
              <a:rect l="l" t="t" r="r" b="b"/>
              <a:pathLst>
                <a:path w="5354" h="12367" extrusionOk="0">
                  <a:moveTo>
                    <a:pt x="1" y="1"/>
                  </a:moveTo>
                  <a:lnTo>
                    <a:pt x="1" y="12366"/>
                  </a:lnTo>
                  <a:lnTo>
                    <a:pt x="5354" y="12366"/>
                  </a:lnTo>
                  <a:lnTo>
                    <a:pt x="5354" y="416"/>
                  </a:lnTo>
                  <a:cubicBezTo>
                    <a:pt x="5354" y="182"/>
                    <a:pt x="5162" y="1"/>
                    <a:pt x="49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1"/>
            <p:cNvSpPr/>
            <p:nvPr/>
          </p:nvSpPr>
          <p:spPr>
            <a:xfrm>
              <a:off x="5588700" y="3492004"/>
              <a:ext cx="1217103" cy="115096"/>
            </a:xfrm>
            <a:custGeom>
              <a:avLst/>
              <a:gdLst/>
              <a:ahLst/>
              <a:cxnLst/>
              <a:rect l="l" t="t" r="r" b="b"/>
              <a:pathLst>
                <a:path w="24988" h="2363" extrusionOk="0">
                  <a:moveTo>
                    <a:pt x="213" y="0"/>
                  </a:moveTo>
                  <a:cubicBezTo>
                    <a:pt x="97" y="0"/>
                    <a:pt x="1" y="85"/>
                    <a:pt x="1" y="203"/>
                  </a:cubicBezTo>
                  <a:lnTo>
                    <a:pt x="1" y="2150"/>
                  </a:lnTo>
                  <a:cubicBezTo>
                    <a:pt x="1" y="2267"/>
                    <a:pt x="97" y="2363"/>
                    <a:pt x="213" y="2363"/>
                  </a:cubicBezTo>
                  <a:lnTo>
                    <a:pt x="24775" y="2363"/>
                  </a:lnTo>
                  <a:cubicBezTo>
                    <a:pt x="24892" y="2363"/>
                    <a:pt x="24988" y="2267"/>
                    <a:pt x="24988" y="2150"/>
                  </a:cubicBezTo>
                  <a:lnTo>
                    <a:pt x="24988" y="203"/>
                  </a:lnTo>
                  <a:cubicBezTo>
                    <a:pt x="24988" y="85"/>
                    <a:pt x="24892" y="0"/>
                    <a:pt x="247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1"/>
            <p:cNvSpPr/>
            <p:nvPr/>
          </p:nvSpPr>
          <p:spPr>
            <a:xfrm>
              <a:off x="6486991" y="3043125"/>
              <a:ext cx="371151" cy="371151"/>
            </a:xfrm>
            <a:custGeom>
              <a:avLst/>
              <a:gdLst/>
              <a:ahLst/>
              <a:cxnLst/>
              <a:rect l="l" t="t" r="r" b="b"/>
              <a:pathLst>
                <a:path w="7620" h="7620" extrusionOk="0">
                  <a:moveTo>
                    <a:pt x="3810" y="0"/>
                  </a:moveTo>
                  <a:cubicBezTo>
                    <a:pt x="1703" y="0"/>
                    <a:pt x="0" y="1703"/>
                    <a:pt x="0" y="3810"/>
                  </a:cubicBezTo>
                  <a:cubicBezTo>
                    <a:pt x="0" y="5907"/>
                    <a:pt x="1703" y="7620"/>
                    <a:pt x="3810" y="7620"/>
                  </a:cubicBezTo>
                  <a:cubicBezTo>
                    <a:pt x="5917" y="7620"/>
                    <a:pt x="7620" y="5907"/>
                    <a:pt x="7620" y="3810"/>
                  </a:cubicBezTo>
                  <a:cubicBezTo>
                    <a:pt x="7620" y="1703"/>
                    <a:pt x="5917" y="0"/>
                    <a:pt x="3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1"/>
            <p:cNvSpPr/>
            <p:nvPr/>
          </p:nvSpPr>
          <p:spPr>
            <a:xfrm>
              <a:off x="6522206" y="3078388"/>
              <a:ext cx="300720" cy="300671"/>
            </a:xfrm>
            <a:custGeom>
              <a:avLst/>
              <a:gdLst/>
              <a:ahLst/>
              <a:cxnLst/>
              <a:rect l="l" t="t" r="r" b="b"/>
              <a:pathLst>
                <a:path w="6174" h="6173" extrusionOk="0">
                  <a:moveTo>
                    <a:pt x="3087" y="118"/>
                  </a:moveTo>
                  <a:cubicBezTo>
                    <a:pt x="4715" y="118"/>
                    <a:pt x="6046" y="1447"/>
                    <a:pt x="6046" y="3086"/>
                  </a:cubicBezTo>
                  <a:cubicBezTo>
                    <a:pt x="6046" y="4715"/>
                    <a:pt x="4715" y="6045"/>
                    <a:pt x="3087" y="6045"/>
                  </a:cubicBezTo>
                  <a:cubicBezTo>
                    <a:pt x="1448" y="6045"/>
                    <a:pt x="118" y="4715"/>
                    <a:pt x="118" y="3086"/>
                  </a:cubicBezTo>
                  <a:cubicBezTo>
                    <a:pt x="118" y="1447"/>
                    <a:pt x="1448" y="118"/>
                    <a:pt x="3087" y="118"/>
                  </a:cubicBezTo>
                  <a:close/>
                  <a:moveTo>
                    <a:pt x="3087" y="0"/>
                  </a:moveTo>
                  <a:cubicBezTo>
                    <a:pt x="1384" y="0"/>
                    <a:pt x="1" y="1384"/>
                    <a:pt x="1" y="3086"/>
                  </a:cubicBezTo>
                  <a:cubicBezTo>
                    <a:pt x="1" y="4779"/>
                    <a:pt x="1384" y="6172"/>
                    <a:pt x="3087" y="6172"/>
                  </a:cubicBezTo>
                  <a:cubicBezTo>
                    <a:pt x="4790" y="6172"/>
                    <a:pt x="6173" y="4779"/>
                    <a:pt x="6173" y="3086"/>
                  </a:cubicBezTo>
                  <a:cubicBezTo>
                    <a:pt x="6173" y="1384"/>
                    <a:pt x="4790" y="0"/>
                    <a:pt x="3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1"/>
            <p:cNvSpPr/>
            <p:nvPr/>
          </p:nvSpPr>
          <p:spPr>
            <a:xfrm>
              <a:off x="5782551" y="2552797"/>
              <a:ext cx="131218" cy="155523"/>
            </a:xfrm>
            <a:custGeom>
              <a:avLst/>
              <a:gdLst/>
              <a:ahLst/>
              <a:cxnLst/>
              <a:rect l="l" t="t" r="r" b="b"/>
              <a:pathLst>
                <a:path w="2694" h="3193" extrusionOk="0">
                  <a:moveTo>
                    <a:pt x="1065" y="0"/>
                  </a:moveTo>
                  <a:lnTo>
                    <a:pt x="54" y="2341"/>
                  </a:lnTo>
                  <a:cubicBezTo>
                    <a:pt x="1" y="2469"/>
                    <a:pt x="54" y="2608"/>
                    <a:pt x="182" y="2661"/>
                  </a:cubicBezTo>
                  <a:lnTo>
                    <a:pt x="1363" y="3172"/>
                  </a:lnTo>
                  <a:cubicBezTo>
                    <a:pt x="1393" y="3185"/>
                    <a:pt x="1426" y="3192"/>
                    <a:pt x="1459" y="3192"/>
                  </a:cubicBezTo>
                  <a:cubicBezTo>
                    <a:pt x="1551" y="3192"/>
                    <a:pt x="1643" y="3138"/>
                    <a:pt x="1682" y="3044"/>
                  </a:cubicBezTo>
                  <a:lnTo>
                    <a:pt x="2693" y="703"/>
                  </a:lnTo>
                  <a:lnTo>
                    <a:pt x="10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1"/>
            <p:cNvSpPr/>
            <p:nvPr/>
          </p:nvSpPr>
          <p:spPr>
            <a:xfrm>
              <a:off x="5989894" y="2586989"/>
              <a:ext cx="86651" cy="155572"/>
            </a:xfrm>
            <a:custGeom>
              <a:avLst/>
              <a:gdLst/>
              <a:ahLst/>
              <a:cxnLst/>
              <a:rect l="l" t="t" r="r" b="b"/>
              <a:pathLst>
                <a:path w="1779" h="3194" extrusionOk="0">
                  <a:moveTo>
                    <a:pt x="0" y="1"/>
                  </a:moveTo>
                  <a:lnTo>
                    <a:pt x="0" y="3151"/>
                  </a:lnTo>
                  <a:cubicBezTo>
                    <a:pt x="0" y="3172"/>
                    <a:pt x="22" y="3193"/>
                    <a:pt x="54" y="3193"/>
                  </a:cubicBezTo>
                  <a:lnTo>
                    <a:pt x="1724" y="3193"/>
                  </a:lnTo>
                  <a:cubicBezTo>
                    <a:pt x="1746" y="3193"/>
                    <a:pt x="1778" y="3172"/>
                    <a:pt x="1778" y="3151"/>
                  </a:cubicBezTo>
                  <a:lnTo>
                    <a:pt x="17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1"/>
            <p:cNvSpPr/>
            <p:nvPr/>
          </p:nvSpPr>
          <p:spPr>
            <a:xfrm>
              <a:off x="6171325" y="2561077"/>
              <a:ext cx="127029" cy="154403"/>
            </a:xfrm>
            <a:custGeom>
              <a:avLst/>
              <a:gdLst/>
              <a:ahLst/>
              <a:cxnLst/>
              <a:rect l="l" t="t" r="r" b="b"/>
              <a:pathLst>
                <a:path w="2608" h="3170" extrusionOk="0">
                  <a:moveTo>
                    <a:pt x="1660" y="1"/>
                  </a:moveTo>
                  <a:lnTo>
                    <a:pt x="0" y="629"/>
                  </a:lnTo>
                  <a:lnTo>
                    <a:pt x="905" y="3013"/>
                  </a:lnTo>
                  <a:cubicBezTo>
                    <a:pt x="945" y="3109"/>
                    <a:pt x="1035" y="3170"/>
                    <a:pt x="1131" y="3170"/>
                  </a:cubicBezTo>
                  <a:cubicBezTo>
                    <a:pt x="1162" y="3170"/>
                    <a:pt x="1193" y="3163"/>
                    <a:pt x="1224" y="3150"/>
                  </a:cubicBezTo>
                  <a:lnTo>
                    <a:pt x="2426" y="2693"/>
                  </a:lnTo>
                  <a:cubicBezTo>
                    <a:pt x="2544" y="2651"/>
                    <a:pt x="2608" y="2512"/>
                    <a:pt x="2565" y="2384"/>
                  </a:cubicBezTo>
                  <a:lnTo>
                    <a:pt x="16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1"/>
            <p:cNvSpPr/>
            <p:nvPr/>
          </p:nvSpPr>
          <p:spPr>
            <a:xfrm>
              <a:off x="5760292" y="2176004"/>
              <a:ext cx="559308" cy="442702"/>
            </a:xfrm>
            <a:custGeom>
              <a:avLst/>
              <a:gdLst/>
              <a:ahLst/>
              <a:cxnLst/>
              <a:rect l="l" t="t" r="r" b="b"/>
              <a:pathLst>
                <a:path w="11483" h="9089" extrusionOk="0">
                  <a:moveTo>
                    <a:pt x="5842" y="0"/>
                  </a:moveTo>
                  <a:cubicBezTo>
                    <a:pt x="3544" y="0"/>
                    <a:pt x="1564" y="1607"/>
                    <a:pt x="1075" y="3841"/>
                  </a:cubicBezTo>
                  <a:cubicBezTo>
                    <a:pt x="1065" y="3863"/>
                    <a:pt x="1065" y="3884"/>
                    <a:pt x="1065" y="3905"/>
                  </a:cubicBezTo>
                  <a:lnTo>
                    <a:pt x="1022" y="4087"/>
                  </a:lnTo>
                  <a:lnTo>
                    <a:pt x="1" y="9088"/>
                  </a:lnTo>
                  <a:lnTo>
                    <a:pt x="11483" y="9088"/>
                  </a:lnTo>
                  <a:lnTo>
                    <a:pt x="10919" y="4310"/>
                  </a:lnTo>
                  <a:lnTo>
                    <a:pt x="10887" y="4087"/>
                  </a:lnTo>
                  <a:cubicBezTo>
                    <a:pt x="10865" y="4001"/>
                    <a:pt x="10855" y="3916"/>
                    <a:pt x="10834" y="3841"/>
                  </a:cubicBezTo>
                  <a:cubicBezTo>
                    <a:pt x="10355" y="1618"/>
                    <a:pt x="8386" y="0"/>
                    <a:pt x="60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1"/>
            <p:cNvSpPr/>
            <p:nvPr/>
          </p:nvSpPr>
          <p:spPr>
            <a:xfrm>
              <a:off x="5810070" y="2363085"/>
              <a:ext cx="480499" cy="11982"/>
            </a:xfrm>
            <a:custGeom>
              <a:avLst/>
              <a:gdLst/>
              <a:ahLst/>
              <a:cxnLst/>
              <a:rect l="l" t="t" r="r" b="b"/>
              <a:pathLst>
                <a:path w="9865" h="246" extrusionOk="0">
                  <a:moveTo>
                    <a:pt x="53" y="0"/>
                  </a:moveTo>
                  <a:cubicBezTo>
                    <a:pt x="43" y="22"/>
                    <a:pt x="43" y="43"/>
                    <a:pt x="43" y="64"/>
                  </a:cubicBezTo>
                  <a:lnTo>
                    <a:pt x="0" y="246"/>
                  </a:lnTo>
                  <a:lnTo>
                    <a:pt x="9865" y="246"/>
                  </a:lnTo>
                  <a:cubicBezTo>
                    <a:pt x="9843" y="160"/>
                    <a:pt x="9833" y="75"/>
                    <a:pt x="9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1"/>
            <p:cNvSpPr/>
            <p:nvPr/>
          </p:nvSpPr>
          <p:spPr>
            <a:xfrm>
              <a:off x="6397810" y="1793950"/>
              <a:ext cx="698807" cy="726765"/>
            </a:xfrm>
            <a:custGeom>
              <a:avLst/>
              <a:gdLst/>
              <a:ahLst/>
              <a:cxnLst/>
              <a:rect l="l" t="t" r="r" b="b"/>
              <a:pathLst>
                <a:path w="14347" h="14921" extrusionOk="0">
                  <a:moveTo>
                    <a:pt x="7174" y="1"/>
                  </a:moveTo>
                  <a:cubicBezTo>
                    <a:pt x="7067" y="1"/>
                    <a:pt x="6982" y="86"/>
                    <a:pt x="6982" y="182"/>
                  </a:cubicBezTo>
                  <a:lnTo>
                    <a:pt x="6982" y="2310"/>
                  </a:lnTo>
                  <a:cubicBezTo>
                    <a:pt x="6067" y="2342"/>
                    <a:pt x="5204" y="2597"/>
                    <a:pt x="4449" y="3034"/>
                  </a:cubicBezTo>
                  <a:lnTo>
                    <a:pt x="3300" y="1299"/>
                  </a:lnTo>
                  <a:cubicBezTo>
                    <a:pt x="3260" y="1245"/>
                    <a:pt x="3198" y="1217"/>
                    <a:pt x="3136" y="1217"/>
                  </a:cubicBezTo>
                  <a:cubicBezTo>
                    <a:pt x="3100" y="1217"/>
                    <a:pt x="3065" y="1226"/>
                    <a:pt x="3033" y="1246"/>
                  </a:cubicBezTo>
                  <a:cubicBezTo>
                    <a:pt x="2948" y="1310"/>
                    <a:pt x="2927" y="1427"/>
                    <a:pt x="2981" y="1512"/>
                  </a:cubicBezTo>
                  <a:lnTo>
                    <a:pt x="4130" y="3236"/>
                  </a:lnTo>
                  <a:cubicBezTo>
                    <a:pt x="3310" y="3789"/>
                    <a:pt x="2640" y="4566"/>
                    <a:pt x="2225" y="5482"/>
                  </a:cubicBezTo>
                  <a:lnTo>
                    <a:pt x="394" y="4822"/>
                  </a:lnTo>
                  <a:cubicBezTo>
                    <a:pt x="375" y="4815"/>
                    <a:pt x="356" y="4812"/>
                    <a:pt x="336" y="4812"/>
                  </a:cubicBezTo>
                  <a:cubicBezTo>
                    <a:pt x="256" y="4812"/>
                    <a:pt x="175" y="4862"/>
                    <a:pt x="150" y="4938"/>
                  </a:cubicBezTo>
                  <a:cubicBezTo>
                    <a:pt x="118" y="5035"/>
                    <a:pt x="171" y="5141"/>
                    <a:pt x="267" y="5172"/>
                  </a:cubicBezTo>
                  <a:lnTo>
                    <a:pt x="2076" y="5832"/>
                  </a:lnTo>
                  <a:cubicBezTo>
                    <a:pt x="1853" y="6428"/>
                    <a:pt x="1735" y="7067"/>
                    <a:pt x="1735" y="7748"/>
                  </a:cubicBezTo>
                  <a:cubicBezTo>
                    <a:pt x="1735" y="8131"/>
                    <a:pt x="1767" y="8504"/>
                    <a:pt x="1853" y="8866"/>
                  </a:cubicBezTo>
                  <a:lnTo>
                    <a:pt x="160" y="9387"/>
                  </a:lnTo>
                  <a:cubicBezTo>
                    <a:pt x="54" y="9408"/>
                    <a:pt x="1" y="9514"/>
                    <a:pt x="32" y="9621"/>
                  </a:cubicBezTo>
                  <a:cubicBezTo>
                    <a:pt x="54" y="9696"/>
                    <a:pt x="129" y="9748"/>
                    <a:pt x="214" y="9748"/>
                  </a:cubicBezTo>
                  <a:cubicBezTo>
                    <a:pt x="235" y="9748"/>
                    <a:pt x="245" y="9748"/>
                    <a:pt x="267" y="9738"/>
                  </a:cubicBezTo>
                  <a:lnTo>
                    <a:pt x="1938" y="9238"/>
                  </a:lnTo>
                  <a:cubicBezTo>
                    <a:pt x="2236" y="10281"/>
                    <a:pt x="2842" y="11207"/>
                    <a:pt x="3651" y="11888"/>
                  </a:cubicBezTo>
                  <a:lnTo>
                    <a:pt x="2683" y="13186"/>
                  </a:lnTo>
                  <a:cubicBezTo>
                    <a:pt x="2629" y="13271"/>
                    <a:pt x="2640" y="13388"/>
                    <a:pt x="2725" y="13442"/>
                  </a:cubicBezTo>
                  <a:cubicBezTo>
                    <a:pt x="2757" y="13473"/>
                    <a:pt x="2799" y="13484"/>
                    <a:pt x="2842" y="13484"/>
                  </a:cubicBezTo>
                  <a:cubicBezTo>
                    <a:pt x="2896" y="13484"/>
                    <a:pt x="2948" y="13463"/>
                    <a:pt x="2991" y="13409"/>
                  </a:cubicBezTo>
                  <a:lnTo>
                    <a:pt x="3938" y="12122"/>
                  </a:lnTo>
                  <a:cubicBezTo>
                    <a:pt x="4800" y="12761"/>
                    <a:pt x="5843" y="13144"/>
                    <a:pt x="6982" y="13186"/>
                  </a:cubicBezTo>
                  <a:lnTo>
                    <a:pt x="6982" y="14729"/>
                  </a:lnTo>
                  <a:cubicBezTo>
                    <a:pt x="6982" y="14835"/>
                    <a:pt x="7067" y="14920"/>
                    <a:pt x="7174" y="14920"/>
                  </a:cubicBezTo>
                  <a:cubicBezTo>
                    <a:pt x="7280" y="14920"/>
                    <a:pt x="7365" y="14835"/>
                    <a:pt x="7365" y="14729"/>
                  </a:cubicBezTo>
                  <a:lnTo>
                    <a:pt x="7365" y="13186"/>
                  </a:lnTo>
                  <a:cubicBezTo>
                    <a:pt x="8397" y="13144"/>
                    <a:pt x="9355" y="12824"/>
                    <a:pt x="10163" y="12292"/>
                  </a:cubicBezTo>
                  <a:lnTo>
                    <a:pt x="11047" y="13612"/>
                  </a:lnTo>
                  <a:cubicBezTo>
                    <a:pt x="11079" y="13665"/>
                    <a:pt x="11143" y="13697"/>
                    <a:pt x="11206" y="13697"/>
                  </a:cubicBezTo>
                  <a:cubicBezTo>
                    <a:pt x="11239" y="13697"/>
                    <a:pt x="11270" y="13686"/>
                    <a:pt x="11313" y="13665"/>
                  </a:cubicBezTo>
                  <a:cubicBezTo>
                    <a:pt x="11398" y="13612"/>
                    <a:pt x="11419" y="13494"/>
                    <a:pt x="11355" y="13399"/>
                  </a:cubicBezTo>
                  <a:lnTo>
                    <a:pt x="10472" y="12068"/>
                  </a:lnTo>
                  <a:cubicBezTo>
                    <a:pt x="11324" y="11420"/>
                    <a:pt x="11973" y="10536"/>
                    <a:pt x="12324" y="9504"/>
                  </a:cubicBezTo>
                  <a:lnTo>
                    <a:pt x="13952" y="10089"/>
                  </a:lnTo>
                  <a:cubicBezTo>
                    <a:pt x="13973" y="10100"/>
                    <a:pt x="13995" y="10100"/>
                    <a:pt x="14016" y="10100"/>
                  </a:cubicBezTo>
                  <a:cubicBezTo>
                    <a:pt x="14091" y="10100"/>
                    <a:pt x="14165" y="10058"/>
                    <a:pt x="14197" y="9972"/>
                  </a:cubicBezTo>
                  <a:cubicBezTo>
                    <a:pt x="14229" y="9876"/>
                    <a:pt x="14176" y="9770"/>
                    <a:pt x="14080" y="9738"/>
                  </a:cubicBezTo>
                  <a:lnTo>
                    <a:pt x="12431" y="9142"/>
                  </a:lnTo>
                  <a:cubicBezTo>
                    <a:pt x="12547" y="8695"/>
                    <a:pt x="12611" y="8227"/>
                    <a:pt x="12611" y="7748"/>
                  </a:cubicBezTo>
                  <a:cubicBezTo>
                    <a:pt x="12611" y="7163"/>
                    <a:pt x="12526" y="6610"/>
                    <a:pt x="12356" y="6088"/>
                  </a:cubicBezTo>
                  <a:lnTo>
                    <a:pt x="14186" y="5534"/>
                  </a:lnTo>
                  <a:cubicBezTo>
                    <a:pt x="14282" y="5503"/>
                    <a:pt x="14346" y="5396"/>
                    <a:pt x="14314" y="5300"/>
                  </a:cubicBezTo>
                  <a:cubicBezTo>
                    <a:pt x="14288" y="5214"/>
                    <a:pt x="14214" y="5163"/>
                    <a:pt x="14136" y="5163"/>
                  </a:cubicBezTo>
                  <a:cubicBezTo>
                    <a:pt x="14117" y="5163"/>
                    <a:pt x="14098" y="5166"/>
                    <a:pt x="14080" y="5172"/>
                  </a:cubicBezTo>
                  <a:lnTo>
                    <a:pt x="12228" y="5726"/>
                  </a:lnTo>
                  <a:cubicBezTo>
                    <a:pt x="11856" y="4789"/>
                    <a:pt x="11228" y="3981"/>
                    <a:pt x="10430" y="3385"/>
                  </a:cubicBezTo>
                  <a:lnTo>
                    <a:pt x="11653" y="1736"/>
                  </a:lnTo>
                  <a:cubicBezTo>
                    <a:pt x="11717" y="1650"/>
                    <a:pt x="11707" y="1533"/>
                    <a:pt x="11622" y="1469"/>
                  </a:cubicBezTo>
                  <a:cubicBezTo>
                    <a:pt x="11587" y="1443"/>
                    <a:pt x="11547" y="1431"/>
                    <a:pt x="11508" y="1431"/>
                  </a:cubicBezTo>
                  <a:cubicBezTo>
                    <a:pt x="11450" y="1431"/>
                    <a:pt x="11393" y="1457"/>
                    <a:pt x="11355" y="1501"/>
                  </a:cubicBezTo>
                  <a:lnTo>
                    <a:pt x="10121" y="3172"/>
                  </a:lnTo>
                  <a:cubicBezTo>
                    <a:pt x="9323" y="2651"/>
                    <a:pt x="8376" y="2342"/>
                    <a:pt x="7365" y="2310"/>
                  </a:cubicBezTo>
                  <a:lnTo>
                    <a:pt x="7365" y="182"/>
                  </a:lnTo>
                  <a:cubicBezTo>
                    <a:pt x="7365" y="86"/>
                    <a:pt x="7280" y="1"/>
                    <a:pt x="71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1"/>
            <p:cNvSpPr/>
            <p:nvPr/>
          </p:nvSpPr>
          <p:spPr>
            <a:xfrm>
              <a:off x="6857160" y="2235961"/>
              <a:ext cx="130049" cy="96733"/>
            </a:xfrm>
            <a:custGeom>
              <a:avLst/>
              <a:gdLst/>
              <a:ahLst/>
              <a:cxnLst/>
              <a:rect l="l" t="t" r="r" b="b"/>
              <a:pathLst>
                <a:path w="2670" h="1986" extrusionOk="0">
                  <a:moveTo>
                    <a:pt x="1272" y="1"/>
                  </a:moveTo>
                  <a:cubicBezTo>
                    <a:pt x="615" y="1"/>
                    <a:pt x="0" y="671"/>
                    <a:pt x="51" y="1355"/>
                  </a:cubicBezTo>
                  <a:cubicBezTo>
                    <a:pt x="82" y="1718"/>
                    <a:pt x="456" y="1985"/>
                    <a:pt x="821" y="1985"/>
                  </a:cubicBezTo>
                  <a:cubicBezTo>
                    <a:pt x="842" y="1985"/>
                    <a:pt x="862" y="1985"/>
                    <a:pt x="881" y="1983"/>
                  </a:cubicBezTo>
                  <a:cubicBezTo>
                    <a:pt x="1626" y="1929"/>
                    <a:pt x="2669" y="652"/>
                    <a:pt x="1754" y="131"/>
                  </a:cubicBezTo>
                  <a:cubicBezTo>
                    <a:pt x="1597" y="41"/>
                    <a:pt x="1433" y="1"/>
                    <a:pt x="1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1"/>
            <p:cNvSpPr/>
            <p:nvPr/>
          </p:nvSpPr>
          <p:spPr>
            <a:xfrm>
              <a:off x="6790724" y="2338635"/>
              <a:ext cx="69019" cy="63076"/>
            </a:xfrm>
            <a:custGeom>
              <a:avLst/>
              <a:gdLst/>
              <a:ahLst/>
              <a:cxnLst/>
              <a:rect l="l" t="t" r="r" b="b"/>
              <a:pathLst>
                <a:path w="1417" h="1295" extrusionOk="0">
                  <a:moveTo>
                    <a:pt x="688" y="0"/>
                  </a:moveTo>
                  <a:cubicBezTo>
                    <a:pt x="382" y="0"/>
                    <a:pt x="76" y="182"/>
                    <a:pt x="32" y="566"/>
                  </a:cubicBezTo>
                  <a:cubicBezTo>
                    <a:pt x="0" y="907"/>
                    <a:pt x="266" y="1247"/>
                    <a:pt x="607" y="1290"/>
                  </a:cubicBezTo>
                  <a:cubicBezTo>
                    <a:pt x="631" y="1293"/>
                    <a:pt x="655" y="1294"/>
                    <a:pt x="679" y="1294"/>
                  </a:cubicBezTo>
                  <a:cubicBezTo>
                    <a:pt x="994" y="1294"/>
                    <a:pt x="1291" y="1043"/>
                    <a:pt x="1341" y="736"/>
                  </a:cubicBezTo>
                  <a:cubicBezTo>
                    <a:pt x="1416" y="257"/>
                    <a:pt x="1052" y="0"/>
                    <a:pt x="6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1"/>
            <p:cNvSpPr/>
            <p:nvPr/>
          </p:nvSpPr>
          <p:spPr>
            <a:xfrm>
              <a:off x="6788630" y="2261483"/>
              <a:ext cx="53968" cy="57134"/>
            </a:xfrm>
            <a:custGeom>
              <a:avLst/>
              <a:gdLst/>
              <a:ahLst/>
              <a:cxnLst/>
              <a:rect l="l" t="t" r="r" b="b"/>
              <a:pathLst>
                <a:path w="1108" h="1173" extrusionOk="0">
                  <a:moveTo>
                    <a:pt x="703" y="1"/>
                  </a:moveTo>
                  <a:cubicBezTo>
                    <a:pt x="448" y="1"/>
                    <a:pt x="203" y="149"/>
                    <a:pt x="96" y="384"/>
                  </a:cubicBezTo>
                  <a:cubicBezTo>
                    <a:pt x="1" y="608"/>
                    <a:pt x="65" y="905"/>
                    <a:pt x="256" y="1065"/>
                  </a:cubicBezTo>
                  <a:cubicBezTo>
                    <a:pt x="348" y="1137"/>
                    <a:pt x="463" y="1173"/>
                    <a:pt x="578" y="1173"/>
                  </a:cubicBezTo>
                  <a:cubicBezTo>
                    <a:pt x="717" y="1173"/>
                    <a:pt x="854" y="1121"/>
                    <a:pt x="948" y="1022"/>
                  </a:cubicBezTo>
                  <a:cubicBezTo>
                    <a:pt x="1065" y="905"/>
                    <a:pt x="1108" y="735"/>
                    <a:pt x="1108" y="575"/>
                  </a:cubicBezTo>
                  <a:cubicBezTo>
                    <a:pt x="1108" y="362"/>
                    <a:pt x="1022" y="139"/>
                    <a:pt x="831" y="64"/>
                  </a:cubicBezTo>
                  <a:lnTo>
                    <a:pt x="7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1"/>
            <p:cNvSpPr/>
            <p:nvPr/>
          </p:nvSpPr>
          <p:spPr>
            <a:xfrm>
              <a:off x="6568331" y="2606812"/>
              <a:ext cx="290345" cy="305932"/>
            </a:xfrm>
            <a:custGeom>
              <a:avLst/>
              <a:gdLst/>
              <a:ahLst/>
              <a:cxnLst/>
              <a:rect l="l" t="t" r="r" b="b"/>
              <a:pathLst>
                <a:path w="5961" h="6281" extrusionOk="0">
                  <a:moveTo>
                    <a:pt x="2058" y="0"/>
                  </a:moveTo>
                  <a:cubicBezTo>
                    <a:pt x="1155" y="0"/>
                    <a:pt x="355" y="361"/>
                    <a:pt x="128" y="1339"/>
                  </a:cubicBezTo>
                  <a:cubicBezTo>
                    <a:pt x="1" y="1871"/>
                    <a:pt x="171" y="2478"/>
                    <a:pt x="586" y="2840"/>
                  </a:cubicBezTo>
                  <a:cubicBezTo>
                    <a:pt x="991" y="3202"/>
                    <a:pt x="1597" y="3318"/>
                    <a:pt x="1927" y="3755"/>
                  </a:cubicBezTo>
                  <a:cubicBezTo>
                    <a:pt x="2204" y="4106"/>
                    <a:pt x="2225" y="4595"/>
                    <a:pt x="2363" y="5021"/>
                  </a:cubicBezTo>
                  <a:cubicBezTo>
                    <a:pt x="2533" y="5522"/>
                    <a:pt x="2906" y="5968"/>
                    <a:pt x="3396" y="6170"/>
                  </a:cubicBezTo>
                  <a:cubicBezTo>
                    <a:pt x="3572" y="6243"/>
                    <a:pt x="3764" y="6280"/>
                    <a:pt x="3955" y="6280"/>
                  </a:cubicBezTo>
                  <a:cubicBezTo>
                    <a:pt x="4293" y="6280"/>
                    <a:pt x="4630" y="6164"/>
                    <a:pt x="4875" y="5926"/>
                  </a:cubicBezTo>
                  <a:cubicBezTo>
                    <a:pt x="5087" y="5734"/>
                    <a:pt x="5226" y="5468"/>
                    <a:pt x="5343" y="5212"/>
                  </a:cubicBezTo>
                  <a:cubicBezTo>
                    <a:pt x="5556" y="4766"/>
                    <a:pt x="5737" y="4297"/>
                    <a:pt x="5811" y="3819"/>
                  </a:cubicBezTo>
                  <a:cubicBezTo>
                    <a:pt x="5960" y="2819"/>
                    <a:pt x="5609" y="1765"/>
                    <a:pt x="4886" y="1062"/>
                  </a:cubicBezTo>
                  <a:cubicBezTo>
                    <a:pt x="4302" y="490"/>
                    <a:pt x="3110" y="0"/>
                    <a:pt x="2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1"/>
            <p:cNvSpPr/>
            <p:nvPr/>
          </p:nvSpPr>
          <p:spPr>
            <a:xfrm>
              <a:off x="6598918" y="2624347"/>
              <a:ext cx="223470" cy="268524"/>
            </a:xfrm>
            <a:custGeom>
              <a:avLst/>
              <a:gdLst/>
              <a:ahLst/>
              <a:cxnLst/>
              <a:rect l="l" t="t" r="r" b="b"/>
              <a:pathLst>
                <a:path w="4588" h="5513" extrusionOk="0">
                  <a:moveTo>
                    <a:pt x="1395" y="181"/>
                  </a:moveTo>
                  <a:cubicBezTo>
                    <a:pt x="1768" y="181"/>
                    <a:pt x="2151" y="288"/>
                    <a:pt x="2416" y="404"/>
                  </a:cubicBezTo>
                  <a:cubicBezTo>
                    <a:pt x="3331" y="787"/>
                    <a:pt x="4024" y="1490"/>
                    <a:pt x="4247" y="2288"/>
                  </a:cubicBezTo>
                  <a:cubicBezTo>
                    <a:pt x="4396" y="2809"/>
                    <a:pt x="4364" y="3363"/>
                    <a:pt x="4300" y="3895"/>
                  </a:cubicBezTo>
                  <a:cubicBezTo>
                    <a:pt x="4268" y="4214"/>
                    <a:pt x="4215" y="4544"/>
                    <a:pt x="4055" y="4831"/>
                  </a:cubicBezTo>
                  <a:cubicBezTo>
                    <a:pt x="3927" y="5065"/>
                    <a:pt x="3672" y="5321"/>
                    <a:pt x="3343" y="5332"/>
                  </a:cubicBezTo>
                  <a:cubicBezTo>
                    <a:pt x="3055" y="5332"/>
                    <a:pt x="2747" y="5140"/>
                    <a:pt x="2565" y="4821"/>
                  </a:cubicBezTo>
                  <a:cubicBezTo>
                    <a:pt x="2406" y="4566"/>
                    <a:pt x="2331" y="4246"/>
                    <a:pt x="2257" y="3948"/>
                  </a:cubicBezTo>
                  <a:lnTo>
                    <a:pt x="2236" y="3842"/>
                  </a:lnTo>
                  <a:cubicBezTo>
                    <a:pt x="2151" y="3501"/>
                    <a:pt x="2044" y="3118"/>
                    <a:pt x="1799" y="2820"/>
                  </a:cubicBezTo>
                  <a:cubicBezTo>
                    <a:pt x="1619" y="2607"/>
                    <a:pt x="1373" y="2459"/>
                    <a:pt x="1139" y="2320"/>
                  </a:cubicBezTo>
                  <a:cubicBezTo>
                    <a:pt x="905" y="2182"/>
                    <a:pt x="692" y="2043"/>
                    <a:pt x="522" y="1851"/>
                  </a:cubicBezTo>
                  <a:cubicBezTo>
                    <a:pt x="267" y="1543"/>
                    <a:pt x="203" y="1118"/>
                    <a:pt x="352" y="777"/>
                  </a:cubicBezTo>
                  <a:cubicBezTo>
                    <a:pt x="543" y="330"/>
                    <a:pt x="959" y="181"/>
                    <a:pt x="1395" y="181"/>
                  </a:cubicBezTo>
                  <a:close/>
                  <a:moveTo>
                    <a:pt x="1406" y="0"/>
                  </a:moveTo>
                  <a:cubicBezTo>
                    <a:pt x="875" y="0"/>
                    <a:pt x="398" y="199"/>
                    <a:pt x="181" y="702"/>
                  </a:cubicBezTo>
                  <a:cubicBezTo>
                    <a:pt x="1" y="1107"/>
                    <a:pt x="86" y="1607"/>
                    <a:pt x="384" y="1969"/>
                  </a:cubicBezTo>
                  <a:cubicBezTo>
                    <a:pt x="565" y="2182"/>
                    <a:pt x="810" y="2331"/>
                    <a:pt x="1044" y="2480"/>
                  </a:cubicBezTo>
                  <a:cubicBezTo>
                    <a:pt x="1278" y="2618"/>
                    <a:pt x="1491" y="2745"/>
                    <a:pt x="1661" y="2948"/>
                  </a:cubicBezTo>
                  <a:cubicBezTo>
                    <a:pt x="1884" y="3203"/>
                    <a:pt x="1980" y="3565"/>
                    <a:pt x="2054" y="3885"/>
                  </a:cubicBezTo>
                  <a:lnTo>
                    <a:pt x="2087" y="3991"/>
                  </a:lnTo>
                  <a:cubicBezTo>
                    <a:pt x="2161" y="4310"/>
                    <a:pt x="2236" y="4629"/>
                    <a:pt x="2406" y="4916"/>
                  </a:cubicBezTo>
                  <a:cubicBezTo>
                    <a:pt x="2576" y="5204"/>
                    <a:pt x="2906" y="5512"/>
                    <a:pt x="3321" y="5512"/>
                  </a:cubicBezTo>
                  <a:lnTo>
                    <a:pt x="3343" y="5512"/>
                  </a:lnTo>
                  <a:cubicBezTo>
                    <a:pt x="3693" y="5502"/>
                    <a:pt x="4024" y="5278"/>
                    <a:pt x="4215" y="4916"/>
                  </a:cubicBezTo>
                  <a:cubicBezTo>
                    <a:pt x="4396" y="4608"/>
                    <a:pt x="4449" y="4257"/>
                    <a:pt x="4481" y="3916"/>
                  </a:cubicBezTo>
                  <a:cubicBezTo>
                    <a:pt x="4545" y="3374"/>
                    <a:pt x="4587" y="2788"/>
                    <a:pt x="4428" y="2235"/>
                  </a:cubicBezTo>
                  <a:cubicBezTo>
                    <a:pt x="4183" y="1394"/>
                    <a:pt x="3459" y="638"/>
                    <a:pt x="2480" y="234"/>
                  </a:cubicBezTo>
                  <a:cubicBezTo>
                    <a:pt x="2139" y="89"/>
                    <a:pt x="1760" y="0"/>
                    <a:pt x="1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1"/>
            <p:cNvSpPr/>
            <p:nvPr/>
          </p:nvSpPr>
          <p:spPr>
            <a:xfrm>
              <a:off x="6653908" y="2662045"/>
              <a:ext cx="151383" cy="171256"/>
            </a:xfrm>
            <a:custGeom>
              <a:avLst/>
              <a:gdLst/>
              <a:ahLst/>
              <a:cxnLst/>
              <a:rect l="l" t="t" r="r" b="b"/>
              <a:pathLst>
                <a:path w="3108" h="3516" extrusionOk="0">
                  <a:moveTo>
                    <a:pt x="692" y="0"/>
                  </a:moveTo>
                  <a:cubicBezTo>
                    <a:pt x="458" y="0"/>
                    <a:pt x="231" y="80"/>
                    <a:pt x="128" y="311"/>
                  </a:cubicBezTo>
                  <a:cubicBezTo>
                    <a:pt x="0" y="578"/>
                    <a:pt x="74" y="950"/>
                    <a:pt x="287" y="1152"/>
                  </a:cubicBezTo>
                  <a:cubicBezTo>
                    <a:pt x="447" y="1312"/>
                    <a:pt x="660" y="1387"/>
                    <a:pt x="840" y="1503"/>
                  </a:cubicBezTo>
                  <a:cubicBezTo>
                    <a:pt x="1096" y="1673"/>
                    <a:pt x="1287" y="1929"/>
                    <a:pt x="1383" y="2227"/>
                  </a:cubicBezTo>
                  <a:cubicBezTo>
                    <a:pt x="1458" y="2472"/>
                    <a:pt x="1469" y="2738"/>
                    <a:pt x="1543" y="2993"/>
                  </a:cubicBezTo>
                  <a:cubicBezTo>
                    <a:pt x="1628" y="3238"/>
                    <a:pt x="1809" y="3494"/>
                    <a:pt x="2075" y="3515"/>
                  </a:cubicBezTo>
                  <a:cubicBezTo>
                    <a:pt x="2084" y="3515"/>
                    <a:pt x="2093" y="3516"/>
                    <a:pt x="2103" y="3516"/>
                  </a:cubicBezTo>
                  <a:cubicBezTo>
                    <a:pt x="2263" y="3516"/>
                    <a:pt x="2422" y="3433"/>
                    <a:pt x="2533" y="3312"/>
                  </a:cubicBezTo>
                  <a:cubicBezTo>
                    <a:pt x="2639" y="3185"/>
                    <a:pt x="2703" y="3014"/>
                    <a:pt x="2756" y="2855"/>
                  </a:cubicBezTo>
                  <a:cubicBezTo>
                    <a:pt x="3107" y="1567"/>
                    <a:pt x="2181" y="195"/>
                    <a:pt x="862" y="13"/>
                  </a:cubicBezTo>
                  <a:cubicBezTo>
                    <a:pt x="806" y="5"/>
                    <a:pt x="749" y="0"/>
                    <a:pt x="6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1"/>
            <p:cNvSpPr/>
            <p:nvPr/>
          </p:nvSpPr>
          <p:spPr>
            <a:xfrm>
              <a:off x="5736962" y="1912696"/>
              <a:ext cx="370664" cy="266820"/>
            </a:xfrm>
            <a:custGeom>
              <a:avLst/>
              <a:gdLst/>
              <a:ahLst/>
              <a:cxnLst/>
              <a:rect l="l" t="t" r="r" b="b"/>
              <a:pathLst>
                <a:path w="7610" h="5478" extrusionOk="0">
                  <a:moveTo>
                    <a:pt x="4425" y="0"/>
                  </a:moveTo>
                  <a:cubicBezTo>
                    <a:pt x="3743" y="0"/>
                    <a:pt x="3059" y="214"/>
                    <a:pt x="2512" y="617"/>
                  </a:cubicBezTo>
                  <a:cubicBezTo>
                    <a:pt x="1299" y="1521"/>
                    <a:pt x="0" y="4533"/>
                    <a:pt x="2022" y="5363"/>
                  </a:cubicBezTo>
                  <a:cubicBezTo>
                    <a:pt x="2209" y="5439"/>
                    <a:pt x="2415" y="5477"/>
                    <a:pt x="2620" y="5477"/>
                  </a:cubicBezTo>
                  <a:cubicBezTo>
                    <a:pt x="2964" y="5477"/>
                    <a:pt x="3309" y="5370"/>
                    <a:pt x="3576" y="5151"/>
                  </a:cubicBezTo>
                  <a:cubicBezTo>
                    <a:pt x="3991" y="4810"/>
                    <a:pt x="4214" y="4224"/>
                    <a:pt x="4694" y="3969"/>
                  </a:cubicBezTo>
                  <a:cubicBezTo>
                    <a:pt x="5087" y="3756"/>
                    <a:pt x="5566" y="3820"/>
                    <a:pt x="6013" y="3746"/>
                  </a:cubicBezTo>
                  <a:cubicBezTo>
                    <a:pt x="6534" y="3661"/>
                    <a:pt x="7035" y="3373"/>
                    <a:pt x="7312" y="2916"/>
                  </a:cubicBezTo>
                  <a:cubicBezTo>
                    <a:pt x="7588" y="2469"/>
                    <a:pt x="7610" y="1852"/>
                    <a:pt x="7322" y="1415"/>
                  </a:cubicBezTo>
                  <a:cubicBezTo>
                    <a:pt x="7163" y="1171"/>
                    <a:pt x="6917" y="1000"/>
                    <a:pt x="6683" y="840"/>
                  </a:cubicBezTo>
                  <a:cubicBezTo>
                    <a:pt x="6279" y="564"/>
                    <a:pt x="5853" y="298"/>
                    <a:pt x="5385" y="149"/>
                  </a:cubicBezTo>
                  <a:cubicBezTo>
                    <a:pt x="5075" y="49"/>
                    <a:pt x="4750" y="0"/>
                    <a:pt x="4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1"/>
            <p:cNvSpPr/>
            <p:nvPr/>
          </p:nvSpPr>
          <p:spPr>
            <a:xfrm>
              <a:off x="5789809" y="1946060"/>
              <a:ext cx="296044" cy="201454"/>
            </a:xfrm>
            <a:custGeom>
              <a:avLst/>
              <a:gdLst/>
              <a:ahLst/>
              <a:cxnLst/>
              <a:rect l="l" t="t" r="r" b="b"/>
              <a:pathLst>
                <a:path w="6078" h="4136" extrusionOk="0">
                  <a:moveTo>
                    <a:pt x="3286" y="181"/>
                  </a:moveTo>
                  <a:cubicBezTo>
                    <a:pt x="3730" y="181"/>
                    <a:pt x="4170" y="289"/>
                    <a:pt x="4588" y="411"/>
                  </a:cubicBezTo>
                  <a:cubicBezTo>
                    <a:pt x="4896" y="496"/>
                    <a:pt x="5215" y="602"/>
                    <a:pt x="5471" y="805"/>
                  </a:cubicBezTo>
                  <a:cubicBezTo>
                    <a:pt x="5683" y="964"/>
                    <a:pt x="5896" y="1262"/>
                    <a:pt x="5843" y="1592"/>
                  </a:cubicBezTo>
                  <a:cubicBezTo>
                    <a:pt x="5811" y="1869"/>
                    <a:pt x="5567" y="2146"/>
                    <a:pt x="5226" y="2273"/>
                  </a:cubicBezTo>
                  <a:cubicBezTo>
                    <a:pt x="4938" y="2390"/>
                    <a:pt x="4619" y="2411"/>
                    <a:pt x="4311" y="2433"/>
                  </a:cubicBezTo>
                  <a:lnTo>
                    <a:pt x="4194" y="2444"/>
                  </a:lnTo>
                  <a:cubicBezTo>
                    <a:pt x="3853" y="2465"/>
                    <a:pt x="3460" y="2508"/>
                    <a:pt x="3129" y="2709"/>
                  </a:cubicBezTo>
                  <a:cubicBezTo>
                    <a:pt x="2885" y="2858"/>
                    <a:pt x="2704" y="3071"/>
                    <a:pt x="2523" y="3274"/>
                  </a:cubicBezTo>
                  <a:cubicBezTo>
                    <a:pt x="2342" y="3476"/>
                    <a:pt x="2172" y="3678"/>
                    <a:pt x="1959" y="3806"/>
                  </a:cubicBezTo>
                  <a:cubicBezTo>
                    <a:pt x="1788" y="3907"/>
                    <a:pt x="1594" y="3957"/>
                    <a:pt x="1404" y="3957"/>
                  </a:cubicBezTo>
                  <a:cubicBezTo>
                    <a:pt x="1214" y="3957"/>
                    <a:pt x="1028" y="3907"/>
                    <a:pt x="873" y="3806"/>
                  </a:cubicBezTo>
                  <a:cubicBezTo>
                    <a:pt x="107" y="3316"/>
                    <a:pt x="511" y="2220"/>
                    <a:pt x="831" y="1709"/>
                  </a:cubicBezTo>
                  <a:cubicBezTo>
                    <a:pt x="1363" y="858"/>
                    <a:pt x="2172" y="294"/>
                    <a:pt x="2991" y="198"/>
                  </a:cubicBezTo>
                  <a:cubicBezTo>
                    <a:pt x="3090" y="186"/>
                    <a:pt x="3188" y="181"/>
                    <a:pt x="3286" y="181"/>
                  </a:cubicBezTo>
                  <a:close/>
                  <a:moveTo>
                    <a:pt x="3281" y="0"/>
                  </a:moveTo>
                  <a:cubicBezTo>
                    <a:pt x="3178" y="0"/>
                    <a:pt x="3074" y="6"/>
                    <a:pt x="2970" y="17"/>
                  </a:cubicBezTo>
                  <a:cubicBezTo>
                    <a:pt x="2098" y="124"/>
                    <a:pt x="1235" y="720"/>
                    <a:pt x="682" y="1614"/>
                  </a:cubicBezTo>
                  <a:cubicBezTo>
                    <a:pt x="182" y="2390"/>
                    <a:pt x="1" y="3465"/>
                    <a:pt x="767" y="3965"/>
                  </a:cubicBezTo>
                  <a:cubicBezTo>
                    <a:pt x="948" y="4083"/>
                    <a:pt x="1171" y="4135"/>
                    <a:pt x="1395" y="4135"/>
                  </a:cubicBezTo>
                  <a:cubicBezTo>
                    <a:pt x="1629" y="4135"/>
                    <a:pt x="1852" y="4083"/>
                    <a:pt x="2055" y="3965"/>
                  </a:cubicBezTo>
                  <a:cubicBezTo>
                    <a:pt x="2299" y="3816"/>
                    <a:pt x="2481" y="3603"/>
                    <a:pt x="2661" y="3390"/>
                  </a:cubicBezTo>
                  <a:cubicBezTo>
                    <a:pt x="2831" y="3189"/>
                    <a:pt x="3002" y="2997"/>
                    <a:pt x="3214" y="2869"/>
                  </a:cubicBezTo>
                  <a:cubicBezTo>
                    <a:pt x="3512" y="2688"/>
                    <a:pt x="3885" y="2645"/>
                    <a:pt x="4205" y="2624"/>
                  </a:cubicBezTo>
                  <a:lnTo>
                    <a:pt x="4321" y="2614"/>
                  </a:lnTo>
                  <a:cubicBezTo>
                    <a:pt x="4641" y="2593"/>
                    <a:pt x="4981" y="2571"/>
                    <a:pt x="5290" y="2444"/>
                  </a:cubicBezTo>
                  <a:cubicBezTo>
                    <a:pt x="5609" y="2316"/>
                    <a:pt x="5971" y="2039"/>
                    <a:pt x="6035" y="1614"/>
                  </a:cubicBezTo>
                  <a:cubicBezTo>
                    <a:pt x="6078" y="1273"/>
                    <a:pt x="5907" y="911"/>
                    <a:pt x="5588" y="656"/>
                  </a:cubicBezTo>
                  <a:cubicBezTo>
                    <a:pt x="5300" y="432"/>
                    <a:pt x="4960" y="326"/>
                    <a:pt x="4641" y="230"/>
                  </a:cubicBezTo>
                  <a:cubicBezTo>
                    <a:pt x="4205" y="108"/>
                    <a:pt x="3748" y="0"/>
                    <a:pt x="32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1"/>
            <p:cNvSpPr/>
            <p:nvPr/>
          </p:nvSpPr>
          <p:spPr>
            <a:xfrm>
              <a:off x="5841145" y="1974505"/>
              <a:ext cx="184066" cy="121525"/>
            </a:xfrm>
            <a:custGeom>
              <a:avLst/>
              <a:gdLst/>
              <a:ahLst/>
              <a:cxnLst/>
              <a:rect l="l" t="t" r="r" b="b"/>
              <a:pathLst>
                <a:path w="3779" h="2495" extrusionOk="0">
                  <a:moveTo>
                    <a:pt x="2300" y="1"/>
                  </a:moveTo>
                  <a:cubicBezTo>
                    <a:pt x="1334" y="1"/>
                    <a:pt x="396" y="634"/>
                    <a:pt x="96" y="1604"/>
                  </a:cubicBezTo>
                  <a:cubicBezTo>
                    <a:pt x="1" y="1881"/>
                    <a:pt x="1" y="2200"/>
                    <a:pt x="266" y="2381"/>
                  </a:cubicBezTo>
                  <a:cubicBezTo>
                    <a:pt x="383" y="2457"/>
                    <a:pt x="531" y="2494"/>
                    <a:pt x="679" y="2494"/>
                  </a:cubicBezTo>
                  <a:cubicBezTo>
                    <a:pt x="842" y="2494"/>
                    <a:pt x="1006" y="2449"/>
                    <a:pt x="1129" y="2359"/>
                  </a:cubicBezTo>
                  <a:cubicBezTo>
                    <a:pt x="1299" y="2221"/>
                    <a:pt x="1416" y="2030"/>
                    <a:pt x="1565" y="1860"/>
                  </a:cubicBezTo>
                  <a:cubicBezTo>
                    <a:pt x="1767" y="1636"/>
                    <a:pt x="2054" y="1487"/>
                    <a:pt x="2352" y="1444"/>
                  </a:cubicBezTo>
                  <a:cubicBezTo>
                    <a:pt x="2485" y="1428"/>
                    <a:pt x="2618" y="1428"/>
                    <a:pt x="2750" y="1428"/>
                  </a:cubicBezTo>
                  <a:cubicBezTo>
                    <a:pt x="2882" y="1428"/>
                    <a:pt x="3012" y="1428"/>
                    <a:pt x="3140" y="1413"/>
                  </a:cubicBezTo>
                  <a:cubicBezTo>
                    <a:pt x="3406" y="1370"/>
                    <a:pt x="3672" y="1221"/>
                    <a:pt x="3735" y="976"/>
                  </a:cubicBezTo>
                  <a:cubicBezTo>
                    <a:pt x="3778" y="806"/>
                    <a:pt x="3725" y="625"/>
                    <a:pt x="3619" y="486"/>
                  </a:cubicBezTo>
                  <a:cubicBezTo>
                    <a:pt x="3512" y="359"/>
                    <a:pt x="3352" y="263"/>
                    <a:pt x="3203" y="200"/>
                  </a:cubicBezTo>
                  <a:cubicBezTo>
                    <a:pt x="2912" y="64"/>
                    <a:pt x="2605" y="1"/>
                    <a:pt x="23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1"/>
            <p:cNvSpPr/>
            <p:nvPr/>
          </p:nvSpPr>
          <p:spPr>
            <a:xfrm>
              <a:off x="5607355" y="2420607"/>
              <a:ext cx="242125" cy="276318"/>
            </a:xfrm>
            <a:custGeom>
              <a:avLst/>
              <a:gdLst/>
              <a:ahLst/>
              <a:cxnLst/>
              <a:rect l="l" t="t" r="r" b="b"/>
              <a:pathLst>
                <a:path w="4971" h="5673" extrusionOk="0">
                  <a:moveTo>
                    <a:pt x="2342" y="1"/>
                  </a:moveTo>
                  <a:lnTo>
                    <a:pt x="2342" y="22"/>
                  </a:lnTo>
                  <a:cubicBezTo>
                    <a:pt x="2236" y="682"/>
                    <a:pt x="2087" y="1352"/>
                    <a:pt x="1715" y="1905"/>
                  </a:cubicBezTo>
                  <a:cubicBezTo>
                    <a:pt x="1342" y="2470"/>
                    <a:pt x="661" y="2863"/>
                    <a:pt x="1" y="2959"/>
                  </a:cubicBezTo>
                  <a:cubicBezTo>
                    <a:pt x="1342" y="3279"/>
                    <a:pt x="2448" y="4300"/>
                    <a:pt x="2619" y="5673"/>
                  </a:cubicBezTo>
                  <a:cubicBezTo>
                    <a:pt x="2661" y="4289"/>
                    <a:pt x="3662" y="3172"/>
                    <a:pt x="4971" y="2725"/>
                  </a:cubicBezTo>
                  <a:cubicBezTo>
                    <a:pt x="4290" y="2683"/>
                    <a:pt x="3576" y="2363"/>
                    <a:pt x="3151" y="1842"/>
                  </a:cubicBezTo>
                  <a:cubicBezTo>
                    <a:pt x="2725" y="1321"/>
                    <a:pt x="2523" y="661"/>
                    <a:pt x="2353" y="11"/>
                  </a:cubicBezTo>
                  <a:lnTo>
                    <a:pt x="2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1"/>
            <p:cNvSpPr/>
            <p:nvPr/>
          </p:nvSpPr>
          <p:spPr>
            <a:xfrm>
              <a:off x="6611874" y="2921846"/>
              <a:ext cx="242125" cy="275295"/>
            </a:xfrm>
            <a:custGeom>
              <a:avLst/>
              <a:gdLst/>
              <a:ahLst/>
              <a:cxnLst/>
              <a:rect l="l" t="t" r="r" b="b"/>
              <a:pathLst>
                <a:path w="4971" h="5652" extrusionOk="0">
                  <a:moveTo>
                    <a:pt x="2353" y="0"/>
                  </a:moveTo>
                  <a:cubicBezTo>
                    <a:pt x="2246" y="660"/>
                    <a:pt x="2097" y="1331"/>
                    <a:pt x="1725" y="1884"/>
                  </a:cubicBezTo>
                  <a:cubicBezTo>
                    <a:pt x="1341" y="2448"/>
                    <a:pt x="671" y="2842"/>
                    <a:pt x="1" y="2948"/>
                  </a:cubicBezTo>
                  <a:cubicBezTo>
                    <a:pt x="1341" y="3257"/>
                    <a:pt x="2448" y="4289"/>
                    <a:pt x="2618" y="5651"/>
                  </a:cubicBezTo>
                  <a:lnTo>
                    <a:pt x="2630" y="5651"/>
                  </a:lnTo>
                  <a:cubicBezTo>
                    <a:pt x="2672" y="4268"/>
                    <a:pt x="3661" y="3150"/>
                    <a:pt x="4971" y="2703"/>
                  </a:cubicBezTo>
                  <a:cubicBezTo>
                    <a:pt x="4300" y="2672"/>
                    <a:pt x="3587" y="2341"/>
                    <a:pt x="3162" y="1820"/>
                  </a:cubicBezTo>
                  <a:cubicBezTo>
                    <a:pt x="2736" y="1299"/>
                    <a:pt x="2523" y="650"/>
                    <a:pt x="23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30" name="Google Shape;730;p41"/>
          <p:cNvCxnSpPr/>
          <p:nvPr/>
        </p:nvCxnSpPr>
        <p:spPr>
          <a:xfrm rot="10800000">
            <a:off x="1503350" y="4113225"/>
            <a:ext cx="2464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sp>
        <p:nvSpPr>
          <p:cNvPr id="735" name="Google Shape;735;p42"/>
          <p:cNvSpPr txBox="1">
            <a:spLocks noGrp="1"/>
          </p:cNvSpPr>
          <p:nvPr>
            <p:ph type="title"/>
          </p:nvPr>
        </p:nvSpPr>
        <p:spPr>
          <a:xfrm>
            <a:off x="1122250" y="2055600"/>
            <a:ext cx="4005000" cy="149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0">
                <a:latin typeface="Anek Bangla Medium"/>
                <a:ea typeface="Anek Bangla Medium"/>
                <a:cs typeface="Anek Bangla Medium"/>
                <a:sym typeface="Anek Bangla Medium"/>
              </a:rPr>
              <a:t>Scientific</a:t>
            </a:r>
            <a:r>
              <a:rPr lang="en"/>
              <a:t> </a:t>
            </a:r>
            <a:r>
              <a:rPr lang="en">
                <a:latin typeface="Anek Bangla SemiBold"/>
                <a:ea typeface="Anek Bangla SemiBold"/>
                <a:cs typeface="Anek Bangla SemiBold"/>
                <a:sym typeface="Anek Bangla SemiBold"/>
              </a:rPr>
              <a:t>thinking</a:t>
            </a:r>
            <a:endParaRPr>
              <a:latin typeface="Anek Bangla SemiBold"/>
              <a:ea typeface="Anek Bangla SemiBold"/>
              <a:cs typeface="Anek Bangla SemiBold"/>
              <a:sym typeface="Anek Bangla SemiBold"/>
            </a:endParaRPr>
          </a:p>
        </p:txBody>
      </p:sp>
      <p:sp>
        <p:nvSpPr>
          <p:cNvPr id="736" name="Google Shape;736;p42"/>
          <p:cNvSpPr txBox="1">
            <a:spLocks noGrp="1"/>
          </p:cNvSpPr>
          <p:nvPr>
            <p:ph type="title" idx="2"/>
          </p:nvPr>
        </p:nvSpPr>
        <p:spPr>
          <a:xfrm>
            <a:off x="1122250" y="1150463"/>
            <a:ext cx="1652100" cy="834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737" name="Google Shape;737;p42"/>
          <p:cNvSpPr txBox="1">
            <a:spLocks noGrp="1"/>
          </p:cNvSpPr>
          <p:nvPr>
            <p:ph type="subTitle" idx="1"/>
          </p:nvPr>
        </p:nvSpPr>
        <p:spPr>
          <a:xfrm>
            <a:off x="1122250" y="3618038"/>
            <a:ext cx="40050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grpSp>
        <p:nvGrpSpPr>
          <p:cNvPr id="738" name="Google Shape;738;p42"/>
          <p:cNvGrpSpPr/>
          <p:nvPr/>
        </p:nvGrpSpPr>
        <p:grpSpPr>
          <a:xfrm>
            <a:off x="5361476" y="1401830"/>
            <a:ext cx="2988234" cy="2339840"/>
            <a:chOff x="5087475" y="4342600"/>
            <a:chExt cx="1215075" cy="951425"/>
          </a:xfrm>
        </p:grpSpPr>
        <p:sp>
          <p:nvSpPr>
            <p:cNvPr id="739" name="Google Shape;739;p42"/>
            <p:cNvSpPr/>
            <p:nvPr/>
          </p:nvSpPr>
          <p:spPr>
            <a:xfrm>
              <a:off x="5954000" y="4996900"/>
              <a:ext cx="101650" cy="92850"/>
            </a:xfrm>
            <a:custGeom>
              <a:avLst/>
              <a:gdLst/>
              <a:ahLst/>
              <a:cxnLst/>
              <a:rect l="l" t="t" r="r" b="b"/>
              <a:pathLst>
                <a:path w="4066" h="3714" extrusionOk="0">
                  <a:moveTo>
                    <a:pt x="915" y="0"/>
                  </a:moveTo>
                  <a:lnTo>
                    <a:pt x="0" y="1011"/>
                  </a:lnTo>
                  <a:lnTo>
                    <a:pt x="1490" y="2543"/>
                  </a:lnTo>
                  <a:lnTo>
                    <a:pt x="2639" y="3714"/>
                  </a:lnTo>
                  <a:lnTo>
                    <a:pt x="4065" y="1926"/>
                  </a:lnTo>
                  <a:lnTo>
                    <a:pt x="2905" y="1213"/>
                  </a:lnTo>
                  <a:lnTo>
                    <a:pt x="9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2"/>
            <p:cNvSpPr/>
            <p:nvPr/>
          </p:nvSpPr>
          <p:spPr>
            <a:xfrm>
              <a:off x="5991250" y="5027225"/>
              <a:ext cx="64400" cy="62525"/>
            </a:xfrm>
            <a:custGeom>
              <a:avLst/>
              <a:gdLst/>
              <a:ahLst/>
              <a:cxnLst/>
              <a:rect l="l" t="t" r="r" b="b"/>
              <a:pathLst>
                <a:path w="2576" h="2501" extrusionOk="0">
                  <a:moveTo>
                    <a:pt x="1415" y="0"/>
                  </a:moveTo>
                  <a:cubicBezTo>
                    <a:pt x="883" y="394"/>
                    <a:pt x="383" y="830"/>
                    <a:pt x="0" y="1330"/>
                  </a:cubicBezTo>
                  <a:lnTo>
                    <a:pt x="1149" y="2501"/>
                  </a:lnTo>
                  <a:lnTo>
                    <a:pt x="2575" y="713"/>
                  </a:lnTo>
                  <a:lnTo>
                    <a:pt x="14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2"/>
            <p:cNvSpPr/>
            <p:nvPr/>
          </p:nvSpPr>
          <p:spPr>
            <a:xfrm>
              <a:off x="6001350" y="5029075"/>
              <a:ext cx="301200" cy="264950"/>
            </a:xfrm>
            <a:custGeom>
              <a:avLst/>
              <a:gdLst/>
              <a:ahLst/>
              <a:cxnLst/>
              <a:rect l="l" t="t" r="r" b="b"/>
              <a:pathLst>
                <a:path w="12048" h="10598" extrusionOk="0">
                  <a:moveTo>
                    <a:pt x="1916" y="0"/>
                  </a:moveTo>
                  <a:lnTo>
                    <a:pt x="1" y="2417"/>
                  </a:lnTo>
                  <a:lnTo>
                    <a:pt x="8131" y="10015"/>
                  </a:lnTo>
                  <a:cubicBezTo>
                    <a:pt x="8547" y="10407"/>
                    <a:pt x="9073" y="10598"/>
                    <a:pt x="9597" y="10598"/>
                  </a:cubicBezTo>
                  <a:cubicBezTo>
                    <a:pt x="10212" y="10598"/>
                    <a:pt x="10823" y="10334"/>
                    <a:pt x="11249" y="9823"/>
                  </a:cubicBezTo>
                  <a:cubicBezTo>
                    <a:pt x="12047" y="8876"/>
                    <a:pt x="11877" y="7461"/>
                    <a:pt x="10887" y="6726"/>
                  </a:cubicBezTo>
                  <a:lnTo>
                    <a:pt x="19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2"/>
            <p:cNvSpPr/>
            <p:nvPr/>
          </p:nvSpPr>
          <p:spPr>
            <a:xfrm>
              <a:off x="5476425" y="4573675"/>
              <a:ext cx="591725" cy="519475"/>
            </a:xfrm>
            <a:custGeom>
              <a:avLst/>
              <a:gdLst/>
              <a:ahLst/>
              <a:cxnLst/>
              <a:rect l="l" t="t" r="r" b="b"/>
              <a:pathLst>
                <a:path w="23669" h="20779" extrusionOk="0">
                  <a:moveTo>
                    <a:pt x="11836" y="0"/>
                  </a:moveTo>
                  <a:cubicBezTo>
                    <a:pt x="10354" y="0"/>
                    <a:pt x="8858" y="317"/>
                    <a:pt x="7450" y="977"/>
                  </a:cubicBezTo>
                  <a:cubicBezTo>
                    <a:pt x="7121" y="1137"/>
                    <a:pt x="6790" y="1317"/>
                    <a:pt x="6471" y="1509"/>
                  </a:cubicBezTo>
                  <a:cubicBezTo>
                    <a:pt x="1566" y="4478"/>
                    <a:pt x="1" y="10863"/>
                    <a:pt x="2970" y="15769"/>
                  </a:cubicBezTo>
                  <a:cubicBezTo>
                    <a:pt x="4921" y="18993"/>
                    <a:pt x="8347" y="20778"/>
                    <a:pt x="11859" y="20778"/>
                  </a:cubicBezTo>
                  <a:cubicBezTo>
                    <a:pt x="13692" y="20778"/>
                    <a:pt x="15548" y="20292"/>
                    <a:pt x="17230" y="19270"/>
                  </a:cubicBezTo>
                  <a:cubicBezTo>
                    <a:pt x="17294" y="19238"/>
                    <a:pt x="17358" y="19196"/>
                    <a:pt x="17411" y="19164"/>
                  </a:cubicBezTo>
                  <a:cubicBezTo>
                    <a:pt x="22178" y="16142"/>
                    <a:pt x="23668" y="9852"/>
                    <a:pt x="20731" y="5010"/>
                  </a:cubicBezTo>
                  <a:cubicBezTo>
                    <a:pt x="18778" y="1784"/>
                    <a:pt x="15349" y="0"/>
                    <a:pt x="118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2"/>
            <p:cNvSpPr/>
            <p:nvPr/>
          </p:nvSpPr>
          <p:spPr>
            <a:xfrm>
              <a:off x="5506225" y="4573675"/>
              <a:ext cx="561925" cy="503525"/>
            </a:xfrm>
            <a:custGeom>
              <a:avLst/>
              <a:gdLst/>
              <a:ahLst/>
              <a:cxnLst/>
              <a:rect l="l" t="t" r="r" b="b"/>
              <a:pathLst>
                <a:path w="22477" h="20141" extrusionOk="0">
                  <a:moveTo>
                    <a:pt x="10644" y="0"/>
                  </a:moveTo>
                  <a:cubicBezTo>
                    <a:pt x="9162" y="0"/>
                    <a:pt x="7666" y="317"/>
                    <a:pt x="6258" y="977"/>
                  </a:cubicBezTo>
                  <a:cubicBezTo>
                    <a:pt x="1491" y="3999"/>
                    <a:pt x="1" y="10289"/>
                    <a:pt x="2938" y="15130"/>
                  </a:cubicBezTo>
                  <a:cubicBezTo>
                    <a:pt x="4892" y="18357"/>
                    <a:pt x="8320" y="20141"/>
                    <a:pt x="11834" y="20141"/>
                  </a:cubicBezTo>
                  <a:cubicBezTo>
                    <a:pt x="13315" y="20141"/>
                    <a:pt x="14811" y="19824"/>
                    <a:pt x="16219" y="19164"/>
                  </a:cubicBezTo>
                  <a:cubicBezTo>
                    <a:pt x="20986" y="16142"/>
                    <a:pt x="22476" y="9852"/>
                    <a:pt x="19539" y="5010"/>
                  </a:cubicBezTo>
                  <a:cubicBezTo>
                    <a:pt x="17586" y="1784"/>
                    <a:pt x="14157" y="0"/>
                    <a:pt x="10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2"/>
            <p:cNvSpPr/>
            <p:nvPr/>
          </p:nvSpPr>
          <p:spPr>
            <a:xfrm>
              <a:off x="5453825" y="4549325"/>
              <a:ext cx="601550" cy="557575"/>
            </a:xfrm>
            <a:custGeom>
              <a:avLst/>
              <a:gdLst/>
              <a:ahLst/>
              <a:cxnLst/>
              <a:rect l="l" t="t" r="r" b="b"/>
              <a:pathLst>
                <a:path w="24062" h="22303" extrusionOk="0">
                  <a:moveTo>
                    <a:pt x="12720" y="1187"/>
                  </a:moveTo>
                  <a:cubicBezTo>
                    <a:pt x="16085" y="1187"/>
                    <a:pt x="19368" y="2895"/>
                    <a:pt x="21242" y="5984"/>
                  </a:cubicBezTo>
                  <a:cubicBezTo>
                    <a:pt x="22401" y="7889"/>
                    <a:pt x="22838" y="10028"/>
                    <a:pt x="22646" y="12082"/>
                  </a:cubicBezTo>
                  <a:cubicBezTo>
                    <a:pt x="22561" y="12976"/>
                    <a:pt x="22348" y="13859"/>
                    <a:pt x="22029" y="14711"/>
                  </a:cubicBezTo>
                  <a:cubicBezTo>
                    <a:pt x="21273" y="16700"/>
                    <a:pt x="19858" y="18478"/>
                    <a:pt x="17889" y="19670"/>
                  </a:cubicBezTo>
                  <a:cubicBezTo>
                    <a:pt x="16453" y="20542"/>
                    <a:pt x="14888" y="21000"/>
                    <a:pt x="13334" y="21096"/>
                  </a:cubicBezTo>
                  <a:cubicBezTo>
                    <a:pt x="13136" y="21107"/>
                    <a:pt x="12939" y="21113"/>
                    <a:pt x="12741" y="21113"/>
                  </a:cubicBezTo>
                  <a:cubicBezTo>
                    <a:pt x="10602" y="21113"/>
                    <a:pt x="8504" y="20433"/>
                    <a:pt x="6779" y="19138"/>
                  </a:cubicBezTo>
                  <a:cubicBezTo>
                    <a:pt x="5769" y="18393"/>
                    <a:pt x="4896" y="17445"/>
                    <a:pt x="4204" y="16317"/>
                  </a:cubicBezTo>
                  <a:lnTo>
                    <a:pt x="4045" y="16030"/>
                  </a:lnTo>
                  <a:cubicBezTo>
                    <a:pt x="1543" y="11603"/>
                    <a:pt x="2810" y="6027"/>
                    <a:pt x="6897" y="3079"/>
                  </a:cubicBezTo>
                  <a:cubicBezTo>
                    <a:pt x="7109" y="2920"/>
                    <a:pt x="7332" y="2771"/>
                    <a:pt x="7567" y="2632"/>
                  </a:cubicBezTo>
                  <a:cubicBezTo>
                    <a:pt x="9181" y="1653"/>
                    <a:pt x="10961" y="1187"/>
                    <a:pt x="12720" y="1187"/>
                  </a:cubicBezTo>
                  <a:close/>
                  <a:moveTo>
                    <a:pt x="12712" y="1"/>
                  </a:moveTo>
                  <a:cubicBezTo>
                    <a:pt x="10746" y="1"/>
                    <a:pt x="8755" y="520"/>
                    <a:pt x="6949" y="1610"/>
                  </a:cubicBezTo>
                  <a:cubicBezTo>
                    <a:pt x="1682" y="4803"/>
                    <a:pt x="1" y="11667"/>
                    <a:pt x="3193" y="16924"/>
                  </a:cubicBezTo>
                  <a:cubicBezTo>
                    <a:pt x="3352" y="17190"/>
                    <a:pt x="3523" y="17456"/>
                    <a:pt x="3704" y="17701"/>
                  </a:cubicBezTo>
                  <a:cubicBezTo>
                    <a:pt x="3832" y="17882"/>
                    <a:pt x="3970" y="18074"/>
                    <a:pt x="4119" y="18244"/>
                  </a:cubicBezTo>
                  <a:cubicBezTo>
                    <a:pt x="6273" y="20869"/>
                    <a:pt x="9463" y="22302"/>
                    <a:pt x="12723" y="22302"/>
                  </a:cubicBezTo>
                  <a:cubicBezTo>
                    <a:pt x="13731" y="22302"/>
                    <a:pt x="14746" y="22165"/>
                    <a:pt x="15739" y="21883"/>
                  </a:cubicBezTo>
                  <a:cubicBezTo>
                    <a:pt x="16687" y="21617"/>
                    <a:pt x="17624" y="21224"/>
                    <a:pt x="18506" y="20691"/>
                  </a:cubicBezTo>
                  <a:cubicBezTo>
                    <a:pt x="19187" y="20276"/>
                    <a:pt x="19805" y="19798"/>
                    <a:pt x="20369" y="19276"/>
                  </a:cubicBezTo>
                  <a:cubicBezTo>
                    <a:pt x="20731" y="18935"/>
                    <a:pt x="21071" y="18573"/>
                    <a:pt x="21380" y="18180"/>
                  </a:cubicBezTo>
                  <a:cubicBezTo>
                    <a:pt x="22178" y="17211"/>
                    <a:pt x="22784" y="16115"/>
                    <a:pt x="23200" y="14966"/>
                  </a:cubicBezTo>
                  <a:cubicBezTo>
                    <a:pt x="23391" y="14444"/>
                    <a:pt x="23540" y="13912"/>
                    <a:pt x="23657" y="13359"/>
                  </a:cubicBezTo>
                  <a:cubicBezTo>
                    <a:pt x="23721" y="13008"/>
                    <a:pt x="23785" y="12646"/>
                    <a:pt x="23817" y="12284"/>
                  </a:cubicBezTo>
                  <a:cubicBezTo>
                    <a:pt x="24061" y="9953"/>
                    <a:pt x="23572" y="7527"/>
                    <a:pt x="22263" y="5367"/>
                  </a:cubicBezTo>
                  <a:cubicBezTo>
                    <a:pt x="20165" y="1911"/>
                    <a:pt x="16484" y="1"/>
                    <a:pt x="127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2"/>
            <p:cNvSpPr/>
            <p:nvPr/>
          </p:nvSpPr>
          <p:spPr>
            <a:xfrm>
              <a:off x="5772025" y="4597875"/>
              <a:ext cx="131975" cy="104550"/>
            </a:xfrm>
            <a:custGeom>
              <a:avLst/>
              <a:gdLst/>
              <a:ahLst/>
              <a:cxnLst/>
              <a:rect l="l" t="t" r="r" b="b"/>
              <a:pathLst>
                <a:path w="5279" h="4182" extrusionOk="0">
                  <a:moveTo>
                    <a:pt x="1704" y="1"/>
                  </a:moveTo>
                  <a:cubicBezTo>
                    <a:pt x="1639" y="1"/>
                    <a:pt x="1575" y="3"/>
                    <a:pt x="1511" y="9"/>
                  </a:cubicBezTo>
                  <a:cubicBezTo>
                    <a:pt x="0" y="147"/>
                    <a:pt x="138" y="1988"/>
                    <a:pt x="1107" y="2712"/>
                  </a:cubicBezTo>
                  <a:lnTo>
                    <a:pt x="1873" y="3286"/>
                  </a:lnTo>
                  <a:cubicBezTo>
                    <a:pt x="2341" y="3638"/>
                    <a:pt x="2831" y="4000"/>
                    <a:pt x="3395" y="4138"/>
                  </a:cubicBezTo>
                  <a:cubicBezTo>
                    <a:pt x="3523" y="4166"/>
                    <a:pt x="3657" y="4181"/>
                    <a:pt x="3791" y="4181"/>
                  </a:cubicBezTo>
                  <a:cubicBezTo>
                    <a:pt x="4256" y="4181"/>
                    <a:pt x="4720" y="4004"/>
                    <a:pt x="4959" y="3617"/>
                  </a:cubicBezTo>
                  <a:cubicBezTo>
                    <a:pt x="5279" y="3095"/>
                    <a:pt x="5097" y="2404"/>
                    <a:pt x="4768" y="1882"/>
                  </a:cubicBezTo>
                  <a:cubicBezTo>
                    <a:pt x="4172" y="912"/>
                    <a:pt x="2896" y="1"/>
                    <a:pt x="17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2"/>
            <p:cNvSpPr/>
            <p:nvPr/>
          </p:nvSpPr>
          <p:spPr>
            <a:xfrm>
              <a:off x="5898825" y="4700800"/>
              <a:ext cx="81800" cy="70550"/>
            </a:xfrm>
            <a:custGeom>
              <a:avLst/>
              <a:gdLst/>
              <a:ahLst/>
              <a:cxnLst/>
              <a:rect l="l" t="t" r="r" b="b"/>
              <a:pathLst>
                <a:path w="3272" h="2822" extrusionOk="0">
                  <a:moveTo>
                    <a:pt x="1375" y="1"/>
                  </a:moveTo>
                  <a:cubicBezTo>
                    <a:pt x="642" y="1"/>
                    <a:pt x="1" y="776"/>
                    <a:pt x="217" y="1511"/>
                  </a:cubicBezTo>
                  <a:cubicBezTo>
                    <a:pt x="323" y="1862"/>
                    <a:pt x="568" y="2160"/>
                    <a:pt x="855" y="2383"/>
                  </a:cubicBezTo>
                  <a:cubicBezTo>
                    <a:pt x="1179" y="2636"/>
                    <a:pt x="1569" y="2822"/>
                    <a:pt x="1972" y="2822"/>
                  </a:cubicBezTo>
                  <a:cubicBezTo>
                    <a:pt x="1994" y="2822"/>
                    <a:pt x="2015" y="2821"/>
                    <a:pt x="2037" y="2820"/>
                  </a:cubicBezTo>
                  <a:cubicBezTo>
                    <a:pt x="2463" y="2799"/>
                    <a:pt x="2899" y="2532"/>
                    <a:pt x="3026" y="2118"/>
                  </a:cubicBezTo>
                  <a:cubicBezTo>
                    <a:pt x="3271" y="1351"/>
                    <a:pt x="2388" y="255"/>
                    <a:pt x="1664" y="42"/>
                  </a:cubicBezTo>
                  <a:cubicBezTo>
                    <a:pt x="1567" y="14"/>
                    <a:pt x="1470" y="1"/>
                    <a:pt x="1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2"/>
            <p:cNvSpPr/>
            <p:nvPr/>
          </p:nvSpPr>
          <p:spPr>
            <a:xfrm>
              <a:off x="5087475" y="4604975"/>
              <a:ext cx="378875" cy="331825"/>
            </a:xfrm>
            <a:custGeom>
              <a:avLst/>
              <a:gdLst/>
              <a:ahLst/>
              <a:cxnLst/>
              <a:rect l="l" t="t" r="r" b="b"/>
              <a:pathLst>
                <a:path w="15155" h="13273" extrusionOk="0">
                  <a:moveTo>
                    <a:pt x="7568" y="1"/>
                  </a:moveTo>
                  <a:cubicBezTo>
                    <a:pt x="6398" y="1"/>
                    <a:pt x="5213" y="310"/>
                    <a:pt x="4141" y="959"/>
                  </a:cubicBezTo>
                  <a:cubicBezTo>
                    <a:pt x="1001" y="2864"/>
                    <a:pt x="0" y="6940"/>
                    <a:pt x="1906" y="10080"/>
                  </a:cubicBezTo>
                  <a:cubicBezTo>
                    <a:pt x="3151" y="12136"/>
                    <a:pt x="5343" y="13273"/>
                    <a:pt x="7587" y="13273"/>
                  </a:cubicBezTo>
                  <a:cubicBezTo>
                    <a:pt x="8758" y="13273"/>
                    <a:pt x="9943" y="12964"/>
                    <a:pt x="11015" y="12314"/>
                  </a:cubicBezTo>
                  <a:cubicBezTo>
                    <a:pt x="14154" y="10409"/>
                    <a:pt x="15154" y="6334"/>
                    <a:pt x="13250" y="3194"/>
                  </a:cubicBezTo>
                  <a:cubicBezTo>
                    <a:pt x="12005" y="1138"/>
                    <a:pt x="9813" y="1"/>
                    <a:pt x="75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2"/>
            <p:cNvSpPr/>
            <p:nvPr/>
          </p:nvSpPr>
          <p:spPr>
            <a:xfrm>
              <a:off x="5220795" y="4498651"/>
              <a:ext cx="263125" cy="253300"/>
            </a:xfrm>
            <a:custGeom>
              <a:avLst/>
              <a:gdLst/>
              <a:ahLst/>
              <a:cxnLst/>
              <a:rect l="l" t="t" r="r" b="b"/>
              <a:pathLst>
                <a:path w="10525" h="10132" extrusionOk="0">
                  <a:moveTo>
                    <a:pt x="330" y="298"/>
                  </a:moveTo>
                  <a:lnTo>
                    <a:pt x="10248" y="1703"/>
                  </a:lnTo>
                  <a:lnTo>
                    <a:pt x="9822" y="7716"/>
                  </a:lnTo>
                  <a:lnTo>
                    <a:pt x="3278" y="9823"/>
                  </a:lnTo>
                  <a:lnTo>
                    <a:pt x="330" y="298"/>
                  </a:lnTo>
                  <a:close/>
                  <a:moveTo>
                    <a:pt x="160" y="0"/>
                  </a:moveTo>
                  <a:cubicBezTo>
                    <a:pt x="107" y="0"/>
                    <a:pt x="64" y="11"/>
                    <a:pt x="32" y="43"/>
                  </a:cubicBezTo>
                  <a:cubicBezTo>
                    <a:pt x="11" y="85"/>
                    <a:pt x="0" y="128"/>
                    <a:pt x="11" y="170"/>
                  </a:cubicBezTo>
                  <a:lnTo>
                    <a:pt x="3054" y="10036"/>
                  </a:lnTo>
                  <a:cubicBezTo>
                    <a:pt x="3065" y="10067"/>
                    <a:pt x="3097" y="10100"/>
                    <a:pt x="3129" y="10110"/>
                  </a:cubicBezTo>
                  <a:cubicBezTo>
                    <a:pt x="3139" y="10121"/>
                    <a:pt x="3160" y="10131"/>
                    <a:pt x="3182" y="10131"/>
                  </a:cubicBezTo>
                  <a:cubicBezTo>
                    <a:pt x="3203" y="10131"/>
                    <a:pt x="3214" y="10131"/>
                    <a:pt x="3224" y="10121"/>
                  </a:cubicBezTo>
                  <a:lnTo>
                    <a:pt x="9993" y="7939"/>
                  </a:lnTo>
                  <a:cubicBezTo>
                    <a:pt x="10046" y="7918"/>
                    <a:pt x="10078" y="7875"/>
                    <a:pt x="10089" y="7822"/>
                  </a:cubicBezTo>
                  <a:lnTo>
                    <a:pt x="10514" y="1596"/>
                  </a:lnTo>
                  <a:cubicBezTo>
                    <a:pt x="10525" y="1522"/>
                    <a:pt x="10472" y="1469"/>
                    <a:pt x="10408" y="1458"/>
                  </a:cubicBezTo>
                  <a:lnTo>
                    <a:pt x="1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2"/>
            <p:cNvSpPr/>
            <p:nvPr/>
          </p:nvSpPr>
          <p:spPr>
            <a:xfrm>
              <a:off x="5296595" y="4535001"/>
              <a:ext cx="187600" cy="216950"/>
            </a:xfrm>
            <a:custGeom>
              <a:avLst/>
              <a:gdLst/>
              <a:ahLst/>
              <a:cxnLst/>
              <a:rect l="l" t="t" r="r" b="b"/>
              <a:pathLst>
                <a:path w="7504" h="8678" extrusionOk="0">
                  <a:moveTo>
                    <a:pt x="7351" y="0"/>
                  </a:moveTo>
                  <a:cubicBezTo>
                    <a:pt x="7331" y="0"/>
                    <a:pt x="7311" y="5"/>
                    <a:pt x="7291" y="15"/>
                  </a:cubicBezTo>
                  <a:lnTo>
                    <a:pt x="2459" y="2824"/>
                  </a:lnTo>
                  <a:cubicBezTo>
                    <a:pt x="2427" y="2845"/>
                    <a:pt x="2406" y="2867"/>
                    <a:pt x="2396" y="2888"/>
                  </a:cubicBezTo>
                  <a:lnTo>
                    <a:pt x="33" y="8485"/>
                  </a:lnTo>
                  <a:cubicBezTo>
                    <a:pt x="1" y="8560"/>
                    <a:pt x="33" y="8634"/>
                    <a:pt x="107" y="8667"/>
                  </a:cubicBezTo>
                  <a:cubicBezTo>
                    <a:pt x="118" y="8667"/>
                    <a:pt x="140" y="8677"/>
                    <a:pt x="150" y="8677"/>
                  </a:cubicBezTo>
                  <a:cubicBezTo>
                    <a:pt x="203" y="8677"/>
                    <a:pt x="256" y="8646"/>
                    <a:pt x="277" y="8592"/>
                  </a:cubicBezTo>
                  <a:lnTo>
                    <a:pt x="2630" y="3037"/>
                  </a:lnTo>
                  <a:lnTo>
                    <a:pt x="7419" y="249"/>
                  </a:lnTo>
                  <a:cubicBezTo>
                    <a:pt x="7482" y="217"/>
                    <a:pt x="7504" y="132"/>
                    <a:pt x="7471" y="68"/>
                  </a:cubicBezTo>
                  <a:cubicBezTo>
                    <a:pt x="7442" y="24"/>
                    <a:pt x="7397" y="0"/>
                    <a:pt x="73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2"/>
            <p:cNvSpPr/>
            <p:nvPr/>
          </p:nvSpPr>
          <p:spPr>
            <a:xfrm>
              <a:off x="5220520" y="4498601"/>
              <a:ext cx="252750" cy="198800"/>
            </a:xfrm>
            <a:custGeom>
              <a:avLst/>
              <a:gdLst/>
              <a:ahLst/>
              <a:cxnLst/>
              <a:rect l="l" t="t" r="r" b="b"/>
              <a:pathLst>
                <a:path w="10110" h="7952" extrusionOk="0">
                  <a:moveTo>
                    <a:pt x="145" y="0"/>
                  </a:moveTo>
                  <a:cubicBezTo>
                    <a:pt x="105" y="0"/>
                    <a:pt x="67" y="19"/>
                    <a:pt x="43" y="56"/>
                  </a:cubicBezTo>
                  <a:cubicBezTo>
                    <a:pt x="0" y="108"/>
                    <a:pt x="11" y="194"/>
                    <a:pt x="64" y="236"/>
                  </a:cubicBezTo>
                  <a:lnTo>
                    <a:pt x="9876" y="7920"/>
                  </a:lnTo>
                  <a:cubicBezTo>
                    <a:pt x="9908" y="7941"/>
                    <a:pt x="9940" y="7952"/>
                    <a:pt x="9961" y="7952"/>
                  </a:cubicBezTo>
                  <a:cubicBezTo>
                    <a:pt x="10004" y="7952"/>
                    <a:pt x="10046" y="7931"/>
                    <a:pt x="10067" y="7898"/>
                  </a:cubicBezTo>
                  <a:cubicBezTo>
                    <a:pt x="10110" y="7834"/>
                    <a:pt x="10100" y="7749"/>
                    <a:pt x="10046" y="7707"/>
                  </a:cubicBezTo>
                  <a:lnTo>
                    <a:pt x="234" y="34"/>
                  </a:lnTo>
                  <a:cubicBezTo>
                    <a:pt x="207" y="11"/>
                    <a:pt x="175" y="0"/>
                    <a:pt x="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2"/>
            <p:cNvSpPr/>
            <p:nvPr/>
          </p:nvSpPr>
          <p:spPr>
            <a:xfrm>
              <a:off x="5627300" y="4377250"/>
              <a:ext cx="104300" cy="121350"/>
            </a:xfrm>
            <a:custGeom>
              <a:avLst/>
              <a:gdLst/>
              <a:ahLst/>
              <a:cxnLst/>
              <a:rect l="l" t="t" r="r" b="b"/>
              <a:pathLst>
                <a:path w="4172" h="4854" extrusionOk="0">
                  <a:moveTo>
                    <a:pt x="2895" y="1"/>
                  </a:moveTo>
                  <a:cubicBezTo>
                    <a:pt x="2852" y="12"/>
                    <a:pt x="2788" y="22"/>
                    <a:pt x="2692" y="44"/>
                  </a:cubicBezTo>
                  <a:lnTo>
                    <a:pt x="436" y="618"/>
                  </a:lnTo>
                  <a:cubicBezTo>
                    <a:pt x="234" y="672"/>
                    <a:pt x="107" y="746"/>
                    <a:pt x="53" y="831"/>
                  </a:cubicBezTo>
                  <a:cubicBezTo>
                    <a:pt x="0" y="927"/>
                    <a:pt x="0" y="1065"/>
                    <a:pt x="53" y="1257"/>
                  </a:cubicBezTo>
                  <a:lnTo>
                    <a:pt x="862" y="4439"/>
                  </a:lnTo>
                  <a:cubicBezTo>
                    <a:pt x="873" y="4513"/>
                    <a:pt x="894" y="4567"/>
                    <a:pt x="904" y="4598"/>
                  </a:cubicBezTo>
                  <a:cubicBezTo>
                    <a:pt x="915" y="4641"/>
                    <a:pt x="937" y="4683"/>
                    <a:pt x="968" y="4726"/>
                  </a:cubicBezTo>
                  <a:cubicBezTo>
                    <a:pt x="989" y="4769"/>
                    <a:pt x="1032" y="4801"/>
                    <a:pt x="1075" y="4822"/>
                  </a:cubicBezTo>
                  <a:cubicBezTo>
                    <a:pt x="1117" y="4843"/>
                    <a:pt x="1171" y="4854"/>
                    <a:pt x="1235" y="4854"/>
                  </a:cubicBezTo>
                  <a:cubicBezTo>
                    <a:pt x="1309" y="4854"/>
                    <a:pt x="1394" y="4843"/>
                    <a:pt x="1490" y="4822"/>
                  </a:cubicBezTo>
                  <a:lnTo>
                    <a:pt x="3756" y="4247"/>
                  </a:lnTo>
                  <a:cubicBezTo>
                    <a:pt x="3831" y="4226"/>
                    <a:pt x="3884" y="4215"/>
                    <a:pt x="3916" y="4194"/>
                  </a:cubicBezTo>
                  <a:cubicBezTo>
                    <a:pt x="3959" y="4184"/>
                    <a:pt x="4001" y="4162"/>
                    <a:pt x="4044" y="4141"/>
                  </a:cubicBezTo>
                  <a:cubicBezTo>
                    <a:pt x="4087" y="4109"/>
                    <a:pt x="4118" y="4066"/>
                    <a:pt x="4139" y="4035"/>
                  </a:cubicBezTo>
                  <a:cubicBezTo>
                    <a:pt x="4161" y="3992"/>
                    <a:pt x="4172" y="3928"/>
                    <a:pt x="4172" y="3864"/>
                  </a:cubicBezTo>
                  <a:cubicBezTo>
                    <a:pt x="4172" y="3789"/>
                    <a:pt x="4161" y="3704"/>
                    <a:pt x="4139" y="3609"/>
                  </a:cubicBezTo>
                  <a:cubicBezTo>
                    <a:pt x="4108" y="3491"/>
                    <a:pt x="4076" y="3396"/>
                    <a:pt x="4033" y="3332"/>
                  </a:cubicBezTo>
                  <a:cubicBezTo>
                    <a:pt x="3990" y="3257"/>
                    <a:pt x="3938" y="3215"/>
                    <a:pt x="3874" y="3205"/>
                  </a:cubicBezTo>
                  <a:cubicBezTo>
                    <a:pt x="3810" y="3183"/>
                    <a:pt x="3746" y="3183"/>
                    <a:pt x="3703" y="3183"/>
                  </a:cubicBezTo>
                  <a:cubicBezTo>
                    <a:pt x="3661" y="3194"/>
                    <a:pt x="3597" y="3205"/>
                    <a:pt x="3501" y="3226"/>
                  </a:cubicBezTo>
                  <a:lnTo>
                    <a:pt x="1745" y="3673"/>
                  </a:lnTo>
                  <a:lnTo>
                    <a:pt x="1596" y="3098"/>
                  </a:lnTo>
                  <a:lnTo>
                    <a:pt x="2713" y="2810"/>
                  </a:lnTo>
                  <a:cubicBezTo>
                    <a:pt x="2788" y="2800"/>
                    <a:pt x="2841" y="2779"/>
                    <a:pt x="2884" y="2768"/>
                  </a:cubicBezTo>
                  <a:cubicBezTo>
                    <a:pt x="2916" y="2758"/>
                    <a:pt x="2959" y="2736"/>
                    <a:pt x="3011" y="2704"/>
                  </a:cubicBezTo>
                  <a:cubicBezTo>
                    <a:pt x="3054" y="2672"/>
                    <a:pt x="3086" y="2640"/>
                    <a:pt x="3108" y="2598"/>
                  </a:cubicBezTo>
                  <a:cubicBezTo>
                    <a:pt x="3129" y="2555"/>
                    <a:pt x="3139" y="2502"/>
                    <a:pt x="3139" y="2438"/>
                  </a:cubicBezTo>
                  <a:cubicBezTo>
                    <a:pt x="3139" y="2363"/>
                    <a:pt x="3129" y="2278"/>
                    <a:pt x="3108" y="2183"/>
                  </a:cubicBezTo>
                  <a:cubicBezTo>
                    <a:pt x="3075" y="2055"/>
                    <a:pt x="3033" y="1959"/>
                    <a:pt x="2990" y="1895"/>
                  </a:cubicBezTo>
                  <a:cubicBezTo>
                    <a:pt x="2959" y="1831"/>
                    <a:pt x="2905" y="1789"/>
                    <a:pt x="2831" y="1779"/>
                  </a:cubicBezTo>
                  <a:cubicBezTo>
                    <a:pt x="2767" y="1757"/>
                    <a:pt x="2713" y="1757"/>
                    <a:pt x="2671" y="1757"/>
                  </a:cubicBezTo>
                  <a:cubicBezTo>
                    <a:pt x="2628" y="1768"/>
                    <a:pt x="2554" y="1779"/>
                    <a:pt x="2469" y="1800"/>
                  </a:cubicBezTo>
                  <a:lnTo>
                    <a:pt x="1341" y="2087"/>
                  </a:lnTo>
                  <a:lnTo>
                    <a:pt x="1192" y="1512"/>
                  </a:lnTo>
                  <a:lnTo>
                    <a:pt x="2947" y="1065"/>
                  </a:lnTo>
                  <a:cubicBezTo>
                    <a:pt x="3022" y="1044"/>
                    <a:pt x="3075" y="1034"/>
                    <a:pt x="3108" y="1023"/>
                  </a:cubicBezTo>
                  <a:cubicBezTo>
                    <a:pt x="3150" y="1012"/>
                    <a:pt x="3182" y="991"/>
                    <a:pt x="3235" y="959"/>
                  </a:cubicBezTo>
                  <a:cubicBezTo>
                    <a:pt x="3278" y="927"/>
                    <a:pt x="3309" y="885"/>
                    <a:pt x="3331" y="852"/>
                  </a:cubicBezTo>
                  <a:cubicBezTo>
                    <a:pt x="3352" y="810"/>
                    <a:pt x="3363" y="757"/>
                    <a:pt x="3363" y="682"/>
                  </a:cubicBezTo>
                  <a:cubicBezTo>
                    <a:pt x="3363" y="608"/>
                    <a:pt x="3352" y="533"/>
                    <a:pt x="3331" y="427"/>
                  </a:cubicBezTo>
                  <a:cubicBezTo>
                    <a:pt x="3299" y="310"/>
                    <a:pt x="3257" y="214"/>
                    <a:pt x="3224" y="150"/>
                  </a:cubicBezTo>
                  <a:cubicBezTo>
                    <a:pt x="3182" y="76"/>
                    <a:pt x="3129" y="33"/>
                    <a:pt x="3065" y="22"/>
                  </a:cubicBezTo>
                  <a:cubicBezTo>
                    <a:pt x="2990" y="1"/>
                    <a:pt x="2937" y="1"/>
                    <a:pt x="2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2"/>
            <p:cNvSpPr/>
            <p:nvPr/>
          </p:nvSpPr>
          <p:spPr>
            <a:xfrm>
              <a:off x="5728400" y="4406700"/>
              <a:ext cx="70500" cy="63825"/>
            </a:xfrm>
            <a:custGeom>
              <a:avLst/>
              <a:gdLst/>
              <a:ahLst/>
              <a:cxnLst/>
              <a:rect l="l" t="t" r="r" b="b"/>
              <a:pathLst>
                <a:path w="2820" h="2553" extrusionOk="0">
                  <a:moveTo>
                    <a:pt x="2155" y="0"/>
                  </a:moveTo>
                  <a:cubicBezTo>
                    <a:pt x="2142" y="0"/>
                    <a:pt x="2130" y="1"/>
                    <a:pt x="2117" y="5"/>
                  </a:cubicBezTo>
                  <a:cubicBezTo>
                    <a:pt x="2086" y="5"/>
                    <a:pt x="2043" y="15"/>
                    <a:pt x="1968" y="26"/>
                  </a:cubicBezTo>
                  <a:lnTo>
                    <a:pt x="319" y="452"/>
                  </a:lnTo>
                  <a:cubicBezTo>
                    <a:pt x="255" y="462"/>
                    <a:pt x="213" y="483"/>
                    <a:pt x="181" y="494"/>
                  </a:cubicBezTo>
                  <a:cubicBezTo>
                    <a:pt x="149" y="504"/>
                    <a:pt x="106" y="537"/>
                    <a:pt x="74" y="568"/>
                  </a:cubicBezTo>
                  <a:cubicBezTo>
                    <a:pt x="32" y="601"/>
                    <a:pt x="10" y="653"/>
                    <a:pt x="0" y="717"/>
                  </a:cubicBezTo>
                  <a:cubicBezTo>
                    <a:pt x="0" y="792"/>
                    <a:pt x="10" y="877"/>
                    <a:pt x="32" y="973"/>
                  </a:cubicBezTo>
                  <a:cubicBezTo>
                    <a:pt x="64" y="1079"/>
                    <a:pt x="95" y="1154"/>
                    <a:pt x="128" y="1218"/>
                  </a:cubicBezTo>
                  <a:cubicBezTo>
                    <a:pt x="170" y="1282"/>
                    <a:pt x="213" y="1313"/>
                    <a:pt x="266" y="1324"/>
                  </a:cubicBezTo>
                  <a:cubicBezTo>
                    <a:pt x="319" y="1334"/>
                    <a:pt x="351" y="1334"/>
                    <a:pt x="383" y="1334"/>
                  </a:cubicBezTo>
                  <a:cubicBezTo>
                    <a:pt x="415" y="1334"/>
                    <a:pt x="468" y="1324"/>
                    <a:pt x="532" y="1313"/>
                  </a:cubicBezTo>
                  <a:lnTo>
                    <a:pt x="2181" y="887"/>
                  </a:lnTo>
                  <a:cubicBezTo>
                    <a:pt x="2256" y="866"/>
                    <a:pt x="2309" y="856"/>
                    <a:pt x="2341" y="845"/>
                  </a:cubicBezTo>
                  <a:cubicBezTo>
                    <a:pt x="2373" y="835"/>
                    <a:pt x="2405" y="802"/>
                    <a:pt x="2448" y="771"/>
                  </a:cubicBezTo>
                  <a:cubicBezTo>
                    <a:pt x="2490" y="728"/>
                    <a:pt x="2511" y="686"/>
                    <a:pt x="2511" y="611"/>
                  </a:cubicBezTo>
                  <a:cubicBezTo>
                    <a:pt x="2511" y="547"/>
                    <a:pt x="2500" y="462"/>
                    <a:pt x="2479" y="355"/>
                  </a:cubicBezTo>
                  <a:cubicBezTo>
                    <a:pt x="2448" y="249"/>
                    <a:pt x="2415" y="175"/>
                    <a:pt x="2384" y="121"/>
                  </a:cubicBezTo>
                  <a:cubicBezTo>
                    <a:pt x="2341" y="57"/>
                    <a:pt x="2299" y="26"/>
                    <a:pt x="2245" y="15"/>
                  </a:cubicBezTo>
                  <a:cubicBezTo>
                    <a:pt x="2215" y="8"/>
                    <a:pt x="2185" y="0"/>
                    <a:pt x="2155" y="0"/>
                  </a:cubicBezTo>
                  <a:close/>
                  <a:moveTo>
                    <a:pt x="2457" y="1213"/>
                  </a:moveTo>
                  <a:cubicBezTo>
                    <a:pt x="2446" y="1213"/>
                    <a:pt x="2436" y="1215"/>
                    <a:pt x="2426" y="1218"/>
                  </a:cubicBezTo>
                  <a:cubicBezTo>
                    <a:pt x="2394" y="1218"/>
                    <a:pt x="2341" y="1228"/>
                    <a:pt x="2288" y="1239"/>
                  </a:cubicBezTo>
                  <a:lnTo>
                    <a:pt x="627" y="1665"/>
                  </a:lnTo>
                  <a:cubicBezTo>
                    <a:pt x="564" y="1675"/>
                    <a:pt x="521" y="1696"/>
                    <a:pt x="490" y="1707"/>
                  </a:cubicBezTo>
                  <a:cubicBezTo>
                    <a:pt x="457" y="1718"/>
                    <a:pt x="415" y="1750"/>
                    <a:pt x="372" y="1781"/>
                  </a:cubicBezTo>
                  <a:cubicBezTo>
                    <a:pt x="329" y="1814"/>
                    <a:pt x="308" y="1867"/>
                    <a:pt x="308" y="1941"/>
                  </a:cubicBezTo>
                  <a:cubicBezTo>
                    <a:pt x="298" y="2005"/>
                    <a:pt x="308" y="2090"/>
                    <a:pt x="341" y="2186"/>
                  </a:cubicBezTo>
                  <a:cubicBezTo>
                    <a:pt x="362" y="2292"/>
                    <a:pt x="393" y="2367"/>
                    <a:pt x="436" y="2431"/>
                  </a:cubicBezTo>
                  <a:cubicBezTo>
                    <a:pt x="468" y="2495"/>
                    <a:pt x="511" y="2526"/>
                    <a:pt x="564" y="2537"/>
                  </a:cubicBezTo>
                  <a:cubicBezTo>
                    <a:pt x="601" y="2545"/>
                    <a:pt x="634" y="2552"/>
                    <a:pt x="661" y="2552"/>
                  </a:cubicBezTo>
                  <a:cubicBezTo>
                    <a:pt x="672" y="2552"/>
                    <a:pt x="682" y="2551"/>
                    <a:pt x="691" y="2548"/>
                  </a:cubicBezTo>
                  <a:cubicBezTo>
                    <a:pt x="724" y="2548"/>
                    <a:pt x="776" y="2537"/>
                    <a:pt x="840" y="2526"/>
                  </a:cubicBezTo>
                  <a:lnTo>
                    <a:pt x="2500" y="2101"/>
                  </a:lnTo>
                  <a:cubicBezTo>
                    <a:pt x="2564" y="2079"/>
                    <a:pt x="2618" y="2069"/>
                    <a:pt x="2649" y="2058"/>
                  </a:cubicBezTo>
                  <a:cubicBezTo>
                    <a:pt x="2682" y="2048"/>
                    <a:pt x="2713" y="2016"/>
                    <a:pt x="2756" y="1984"/>
                  </a:cubicBezTo>
                  <a:cubicBezTo>
                    <a:pt x="2788" y="1952"/>
                    <a:pt x="2809" y="1899"/>
                    <a:pt x="2820" y="1824"/>
                  </a:cubicBezTo>
                  <a:cubicBezTo>
                    <a:pt x="2820" y="1760"/>
                    <a:pt x="2809" y="1675"/>
                    <a:pt x="2777" y="1569"/>
                  </a:cubicBezTo>
                  <a:cubicBezTo>
                    <a:pt x="2756" y="1473"/>
                    <a:pt x="2724" y="1388"/>
                    <a:pt x="2682" y="1334"/>
                  </a:cubicBezTo>
                  <a:cubicBezTo>
                    <a:pt x="2649" y="1271"/>
                    <a:pt x="2607" y="1239"/>
                    <a:pt x="2554" y="1228"/>
                  </a:cubicBezTo>
                  <a:cubicBezTo>
                    <a:pt x="2516" y="1221"/>
                    <a:pt x="2484" y="1213"/>
                    <a:pt x="2457" y="12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2"/>
            <p:cNvSpPr/>
            <p:nvPr/>
          </p:nvSpPr>
          <p:spPr>
            <a:xfrm>
              <a:off x="5794375" y="4362625"/>
              <a:ext cx="125600" cy="95550"/>
            </a:xfrm>
            <a:custGeom>
              <a:avLst/>
              <a:gdLst/>
              <a:ahLst/>
              <a:cxnLst/>
              <a:rect l="l" t="t" r="r" b="b"/>
              <a:pathLst>
                <a:path w="5024" h="3822" extrusionOk="0">
                  <a:moveTo>
                    <a:pt x="3521" y="0"/>
                  </a:moveTo>
                  <a:cubicBezTo>
                    <a:pt x="3434" y="0"/>
                    <a:pt x="3346" y="11"/>
                    <a:pt x="3257" y="33"/>
                  </a:cubicBezTo>
                  <a:cubicBezTo>
                    <a:pt x="3118" y="75"/>
                    <a:pt x="2990" y="139"/>
                    <a:pt x="2884" y="256"/>
                  </a:cubicBezTo>
                  <a:cubicBezTo>
                    <a:pt x="2777" y="363"/>
                    <a:pt x="2692" y="448"/>
                    <a:pt x="2650" y="533"/>
                  </a:cubicBezTo>
                  <a:cubicBezTo>
                    <a:pt x="2607" y="607"/>
                    <a:pt x="2576" y="682"/>
                    <a:pt x="2543" y="746"/>
                  </a:cubicBezTo>
                  <a:cubicBezTo>
                    <a:pt x="2344" y="539"/>
                    <a:pt x="2104" y="433"/>
                    <a:pt x="1835" y="433"/>
                  </a:cubicBezTo>
                  <a:cubicBezTo>
                    <a:pt x="1744" y="433"/>
                    <a:pt x="1650" y="445"/>
                    <a:pt x="1554" y="469"/>
                  </a:cubicBezTo>
                  <a:cubicBezTo>
                    <a:pt x="1479" y="491"/>
                    <a:pt x="1405" y="522"/>
                    <a:pt x="1341" y="576"/>
                  </a:cubicBezTo>
                  <a:cubicBezTo>
                    <a:pt x="1266" y="618"/>
                    <a:pt x="1213" y="671"/>
                    <a:pt x="1181" y="714"/>
                  </a:cubicBezTo>
                  <a:cubicBezTo>
                    <a:pt x="1150" y="767"/>
                    <a:pt x="1107" y="820"/>
                    <a:pt x="1086" y="874"/>
                  </a:cubicBezTo>
                  <a:cubicBezTo>
                    <a:pt x="1053" y="938"/>
                    <a:pt x="1032" y="969"/>
                    <a:pt x="1022" y="990"/>
                  </a:cubicBezTo>
                  <a:cubicBezTo>
                    <a:pt x="1022" y="1012"/>
                    <a:pt x="1011" y="1033"/>
                    <a:pt x="1011" y="1044"/>
                  </a:cubicBezTo>
                  <a:cubicBezTo>
                    <a:pt x="979" y="916"/>
                    <a:pt x="915" y="820"/>
                    <a:pt x="840" y="767"/>
                  </a:cubicBezTo>
                  <a:cubicBezTo>
                    <a:pt x="798" y="740"/>
                    <a:pt x="742" y="727"/>
                    <a:pt x="674" y="727"/>
                  </a:cubicBezTo>
                  <a:cubicBezTo>
                    <a:pt x="607" y="727"/>
                    <a:pt x="527" y="740"/>
                    <a:pt x="436" y="767"/>
                  </a:cubicBezTo>
                  <a:cubicBezTo>
                    <a:pt x="308" y="799"/>
                    <a:pt x="213" y="831"/>
                    <a:pt x="149" y="874"/>
                  </a:cubicBezTo>
                  <a:cubicBezTo>
                    <a:pt x="85" y="916"/>
                    <a:pt x="43" y="969"/>
                    <a:pt x="21" y="1033"/>
                  </a:cubicBezTo>
                  <a:cubicBezTo>
                    <a:pt x="10" y="1087"/>
                    <a:pt x="0" y="1150"/>
                    <a:pt x="10" y="1193"/>
                  </a:cubicBezTo>
                  <a:cubicBezTo>
                    <a:pt x="10" y="1236"/>
                    <a:pt x="32" y="1299"/>
                    <a:pt x="53" y="1395"/>
                  </a:cubicBezTo>
                  <a:lnTo>
                    <a:pt x="564" y="3406"/>
                  </a:lnTo>
                  <a:cubicBezTo>
                    <a:pt x="585" y="3492"/>
                    <a:pt x="606" y="3566"/>
                    <a:pt x="617" y="3598"/>
                  </a:cubicBezTo>
                  <a:cubicBezTo>
                    <a:pt x="639" y="3641"/>
                    <a:pt x="670" y="3683"/>
                    <a:pt x="713" y="3736"/>
                  </a:cubicBezTo>
                  <a:cubicBezTo>
                    <a:pt x="755" y="3790"/>
                    <a:pt x="819" y="3811"/>
                    <a:pt x="894" y="3821"/>
                  </a:cubicBezTo>
                  <a:cubicBezTo>
                    <a:pt x="968" y="3821"/>
                    <a:pt x="1064" y="3811"/>
                    <a:pt x="1192" y="3779"/>
                  </a:cubicBezTo>
                  <a:cubicBezTo>
                    <a:pt x="1309" y="3747"/>
                    <a:pt x="1405" y="3715"/>
                    <a:pt x="1469" y="3672"/>
                  </a:cubicBezTo>
                  <a:cubicBezTo>
                    <a:pt x="1533" y="3630"/>
                    <a:pt x="1575" y="3577"/>
                    <a:pt x="1596" y="3513"/>
                  </a:cubicBezTo>
                  <a:cubicBezTo>
                    <a:pt x="1607" y="3449"/>
                    <a:pt x="1618" y="3395"/>
                    <a:pt x="1607" y="3353"/>
                  </a:cubicBezTo>
                  <a:cubicBezTo>
                    <a:pt x="1607" y="3310"/>
                    <a:pt x="1596" y="3246"/>
                    <a:pt x="1575" y="3151"/>
                  </a:cubicBezTo>
                  <a:lnTo>
                    <a:pt x="1309" y="2140"/>
                  </a:lnTo>
                  <a:cubicBezTo>
                    <a:pt x="1224" y="1810"/>
                    <a:pt x="1298" y="1619"/>
                    <a:pt x="1533" y="1555"/>
                  </a:cubicBezTo>
                  <a:cubicBezTo>
                    <a:pt x="1570" y="1545"/>
                    <a:pt x="1605" y="1540"/>
                    <a:pt x="1638" y="1540"/>
                  </a:cubicBezTo>
                  <a:cubicBezTo>
                    <a:pt x="1815" y="1540"/>
                    <a:pt x="1939" y="1681"/>
                    <a:pt x="2011" y="1959"/>
                  </a:cubicBezTo>
                  <a:lnTo>
                    <a:pt x="2266" y="2970"/>
                  </a:lnTo>
                  <a:cubicBezTo>
                    <a:pt x="2288" y="3055"/>
                    <a:pt x="2309" y="3119"/>
                    <a:pt x="2320" y="3161"/>
                  </a:cubicBezTo>
                  <a:cubicBezTo>
                    <a:pt x="2341" y="3204"/>
                    <a:pt x="2373" y="3246"/>
                    <a:pt x="2415" y="3300"/>
                  </a:cubicBezTo>
                  <a:cubicBezTo>
                    <a:pt x="2458" y="3353"/>
                    <a:pt x="2522" y="3374"/>
                    <a:pt x="2597" y="3385"/>
                  </a:cubicBezTo>
                  <a:cubicBezTo>
                    <a:pt x="2671" y="3385"/>
                    <a:pt x="2777" y="3374"/>
                    <a:pt x="2895" y="3343"/>
                  </a:cubicBezTo>
                  <a:cubicBezTo>
                    <a:pt x="3011" y="3321"/>
                    <a:pt x="3108" y="3279"/>
                    <a:pt x="3171" y="3236"/>
                  </a:cubicBezTo>
                  <a:cubicBezTo>
                    <a:pt x="3246" y="3194"/>
                    <a:pt x="3288" y="3140"/>
                    <a:pt x="3299" y="3076"/>
                  </a:cubicBezTo>
                  <a:cubicBezTo>
                    <a:pt x="3320" y="3012"/>
                    <a:pt x="3320" y="2960"/>
                    <a:pt x="3320" y="2917"/>
                  </a:cubicBezTo>
                  <a:cubicBezTo>
                    <a:pt x="3309" y="2874"/>
                    <a:pt x="3299" y="2811"/>
                    <a:pt x="3278" y="2714"/>
                  </a:cubicBezTo>
                  <a:lnTo>
                    <a:pt x="3022" y="1714"/>
                  </a:lnTo>
                  <a:cubicBezTo>
                    <a:pt x="2980" y="1555"/>
                    <a:pt x="2969" y="1427"/>
                    <a:pt x="3001" y="1321"/>
                  </a:cubicBezTo>
                  <a:cubicBezTo>
                    <a:pt x="3022" y="1224"/>
                    <a:pt x="3097" y="1161"/>
                    <a:pt x="3235" y="1118"/>
                  </a:cubicBezTo>
                  <a:cubicBezTo>
                    <a:pt x="3269" y="1110"/>
                    <a:pt x="3301" y="1107"/>
                    <a:pt x="3332" y="1107"/>
                  </a:cubicBezTo>
                  <a:cubicBezTo>
                    <a:pt x="3514" y="1107"/>
                    <a:pt x="3641" y="1242"/>
                    <a:pt x="3714" y="1534"/>
                  </a:cubicBezTo>
                  <a:lnTo>
                    <a:pt x="3969" y="2534"/>
                  </a:lnTo>
                  <a:cubicBezTo>
                    <a:pt x="3990" y="2619"/>
                    <a:pt x="4012" y="2683"/>
                    <a:pt x="4033" y="2725"/>
                  </a:cubicBezTo>
                  <a:cubicBezTo>
                    <a:pt x="4044" y="2768"/>
                    <a:pt x="4076" y="2811"/>
                    <a:pt x="4118" y="2863"/>
                  </a:cubicBezTo>
                  <a:cubicBezTo>
                    <a:pt x="4161" y="2917"/>
                    <a:pt x="4225" y="2938"/>
                    <a:pt x="4299" y="2948"/>
                  </a:cubicBezTo>
                  <a:cubicBezTo>
                    <a:pt x="4321" y="2951"/>
                    <a:pt x="4343" y="2953"/>
                    <a:pt x="4366" y="2953"/>
                  </a:cubicBezTo>
                  <a:cubicBezTo>
                    <a:pt x="4434" y="2953"/>
                    <a:pt x="4510" y="2940"/>
                    <a:pt x="4597" y="2917"/>
                  </a:cubicBezTo>
                  <a:cubicBezTo>
                    <a:pt x="4725" y="2885"/>
                    <a:pt x="4810" y="2842"/>
                    <a:pt x="4884" y="2799"/>
                  </a:cubicBezTo>
                  <a:cubicBezTo>
                    <a:pt x="4948" y="2768"/>
                    <a:pt x="4991" y="2714"/>
                    <a:pt x="5002" y="2650"/>
                  </a:cubicBezTo>
                  <a:cubicBezTo>
                    <a:pt x="5012" y="2576"/>
                    <a:pt x="5023" y="2523"/>
                    <a:pt x="5012" y="2480"/>
                  </a:cubicBezTo>
                  <a:cubicBezTo>
                    <a:pt x="5012" y="2438"/>
                    <a:pt x="4991" y="2374"/>
                    <a:pt x="4969" y="2278"/>
                  </a:cubicBezTo>
                  <a:lnTo>
                    <a:pt x="4714" y="1278"/>
                  </a:lnTo>
                  <a:cubicBezTo>
                    <a:pt x="4576" y="735"/>
                    <a:pt x="4374" y="373"/>
                    <a:pt x="4118" y="193"/>
                  </a:cubicBezTo>
                  <a:cubicBezTo>
                    <a:pt x="3930" y="64"/>
                    <a:pt x="3731" y="0"/>
                    <a:pt x="3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2"/>
            <p:cNvSpPr/>
            <p:nvPr/>
          </p:nvSpPr>
          <p:spPr>
            <a:xfrm>
              <a:off x="5919675" y="4342600"/>
              <a:ext cx="75325" cy="79125"/>
            </a:xfrm>
            <a:custGeom>
              <a:avLst/>
              <a:gdLst/>
              <a:ahLst/>
              <a:cxnLst/>
              <a:rect l="l" t="t" r="r" b="b"/>
              <a:pathLst>
                <a:path w="3013" h="3165" extrusionOk="0">
                  <a:moveTo>
                    <a:pt x="1594" y="1"/>
                  </a:moveTo>
                  <a:cubicBezTo>
                    <a:pt x="1471" y="1"/>
                    <a:pt x="1349" y="20"/>
                    <a:pt x="1235" y="46"/>
                  </a:cubicBezTo>
                  <a:cubicBezTo>
                    <a:pt x="1064" y="89"/>
                    <a:pt x="894" y="164"/>
                    <a:pt x="735" y="280"/>
                  </a:cubicBezTo>
                  <a:cubicBezTo>
                    <a:pt x="575" y="387"/>
                    <a:pt x="437" y="525"/>
                    <a:pt x="309" y="685"/>
                  </a:cubicBezTo>
                  <a:cubicBezTo>
                    <a:pt x="192" y="845"/>
                    <a:pt x="96" y="1036"/>
                    <a:pt x="54" y="1270"/>
                  </a:cubicBezTo>
                  <a:cubicBezTo>
                    <a:pt x="0" y="1493"/>
                    <a:pt x="11" y="1727"/>
                    <a:pt x="75" y="1973"/>
                  </a:cubicBezTo>
                  <a:cubicBezTo>
                    <a:pt x="139" y="2217"/>
                    <a:pt x="245" y="2430"/>
                    <a:pt x="394" y="2611"/>
                  </a:cubicBezTo>
                  <a:cubicBezTo>
                    <a:pt x="543" y="2792"/>
                    <a:pt x="713" y="2919"/>
                    <a:pt x="905" y="3005"/>
                  </a:cubicBezTo>
                  <a:cubicBezTo>
                    <a:pt x="1086" y="3079"/>
                    <a:pt x="1277" y="3132"/>
                    <a:pt x="1480" y="3154"/>
                  </a:cubicBezTo>
                  <a:cubicBezTo>
                    <a:pt x="1544" y="3161"/>
                    <a:pt x="1607" y="3164"/>
                    <a:pt x="1669" y="3164"/>
                  </a:cubicBezTo>
                  <a:cubicBezTo>
                    <a:pt x="1791" y="3164"/>
                    <a:pt x="1909" y="3150"/>
                    <a:pt x="2022" y="3122"/>
                  </a:cubicBezTo>
                  <a:cubicBezTo>
                    <a:pt x="2341" y="3047"/>
                    <a:pt x="2586" y="2898"/>
                    <a:pt x="2767" y="2696"/>
                  </a:cubicBezTo>
                  <a:cubicBezTo>
                    <a:pt x="2948" y="2515"/>
                    <a:pt x="3012" y="2345"/>
                    <a:pt x="2980" y="2207"/>
                  </a:cubicBezTo>
                  <a:cubicBezTo>
                    <a:pt x="2958" y="2122"/>
                    <a:pt x="2884" y="2025"/>
                    <a:pt x="2767" y="1940"/>
                  </a:cubicBezTo>
                  <a:cubicBezTo>
                    <a:pt x="2589" y="1807"/>
                    <a:pt x="2449" y="1741"/>
                    <a:pt x="2339" y="1741"/>
                  </a:cubicBezTo>
                  <a:cubicBezTo>
                    <a:pt x="2317" y="1741"/>
                    <a:pt x="2297" y="1744"/>
                    <a:pt x="2277" y="1749"/>
                  </a:cubicBezTo>
                  <a:cubicBezTo>
                    <a:pt x="2214" y="1760"/>
                    <a:pt x="2128" y="1824"/>
                    <a:pt x="2022" y="1940"/>
                  </a:cubicBezTo>
                  <a:lnTo>
                    <a:pt x="1991" y="1973"/>
                  </a:lnTo>
                  <a:cubicBezTo>
                    <a:pt x="1979" y="1994"/>
                    <a:pt x="1948" y="2015"/>
                    <a:pt x="1905" y="2037"/>
                  </a:cubicBezTo>
                  <a:cubicBezTo>
                    <a:pt x="1852" y="2068"/>
                    <a:pt x="1799" y="2089"/>
                    <a:pt x="1745" y="2111"/>
                  </a:cubicBezTo>
                  <a:cubicBezTo>
                    <a:pt x="1706" y="2117"/>
                    <a:pt x="1667" y="2121"/>
                    <a:pt x="1628" y="2121"/>
                  </a:cubicBezTo>
                  <a:cubicBezTo>
                    <a:pt x="1540" y="2121"/>
                    <a:pt x="1451" y="2102"/>
                    <a:pt x="1362" y="2058"/>
                  </a:cubicBezTo>
                  <a:cubicBezTo>
                    <a:pt x="1235" y="1994"/>
                    <a:pt x="1149" y="1888"/>
                    <a:pt x="1107" y="1717"/>
                  </a:cubicBezTo>
                  <a:cubicBezTo>
                    <a:pt x="1064" y="1557"/>
                    <a:pt x="1086" y="1419"/>
                    <a:pt x="1182" y="1302"/>
                  </a:cubicBezTo>
                  <a:cubicBezTo>
                    <a:pt x="1267" y="1174"/>
                    <a:pt x="1373" y="1100"/>
                    <a:pt x="1490" y="1068"/>
                  </a:cubicBezTo>
                  <a:cubicBezTo>
                    <a:pt x="1545" y="1055"/>
                    <a:pt x="1595" y="1049"/>
                    <a:pt x="1640" y="1049"/>
                  </a:cubicBezTo>
                  <a:cubicBezTo>
                    <a:pt x="1709" y="1049"/>
                    <a:pt x="1769" y="1063"/>
                    <a:pt x="1820" y="1089"/>
                  </a:cubicBezTo>
                  <a:cubicBezTo>
                    <a:pt x="1931" y="1129"/>
                    <a:pt x="2024" y="1151"/>
                    <a:pt x="2095" y="1151"/>
                  </a:cubicBezTo>
                  <a:cubicBezTo>
                    <a:pt x="2119" y="1151"/>
                    <a:pt x="2141" y="1148"/>
                    <a:pt x="2161" y="1143"/>
                  </a:cubicBezTo>
                  <a:cubicBezTo>
                    <a:pt x="2288" y="1110"/>
                    <a:pt x="2395" y="972"/>
                    <a:pt x="2469" y="727"/>
                  </a:cubicBezTo>
                  <a:cubicBezTo>
                    <a:pt x="2523" y="578"/>
                    <a:pt x="2533" y="462"/>
                    <a:pt x="2512" y="376"/>
                  </a:cubicBezTo>
                  <a:cubicBezTo>
                    <a:pt x="2501" y="313"/>
                    <a:pt x="2469" y="270"/>
                    <a:pt x="2426" y="227"/>
                  </a:cubicBezTo>
                  <a:cubicBezTo>
                    <a:pt x="2384" y="185"/>
                    <a:pt x="2331" y="164"/>
                    <a:pt x="2288" y="142"/>
                  </a:cubicBezTo>
                  <a:cubicBezTo>
                    <a:pt x="2246" y="121"/>
                    <a:pt x="2192" y="100"/>
                    <a:pt x="2107" y="78"/>
                  </a:cubicBezTo>
                  <a:lnTo>
                    <a:pt x="2001" y="46"/>
                  </a:lnTo>
                  <a:cubicBezTo>
                    <a:pt x="1927" y="15"/>
                    <a:pt x="1820" y="4"/>
                    <a:pt x="1671" y="4"/>
                  </a:cubicBezTo>
                  <a:cubicBezTo>
                    <a:pt x="1646" y="2"/>
                    <a:pt x="1620"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2"/>
            <p:cNvSpPr/>
            <p:nvPr/>
          </p:nvSpPr>
          <p:spPr>
            <a:xfrm>
              <a:off x="5530975" y="4911475"/>
              <a:ext cx="108575" cy="123750"/>
            </a:xfrm>
            <a:custGeom>
              <a:avLst/>
              <a:gdLst/>
              <a:ahLst/>
              <a:cxnLst/>
              <a:rect l="l" t="t" r="r" b="b"/>
              <a:pathLst>
                <a:path w="4343" h="4950" extrusionOk="0">
                  <a:moveTo>
                    <a:pt x="501" y="1"/>
                  </a:moveTo>
                  <a:lnTo>
                    <a:pt x="501" y="1"/>
                  </a:lnTo>
                  <a:cubicBezTo>
                    <a:pt x="501" y="12"/>
                    <a:pt x="512" y="22"/>
                    <a:pt x="512" y="22"/>
                  </a:cubicBezTo>
                  <a:cubicBezTo>
                    <a:pt x="512" y="12"/>
                    <a:pt x="512" y="12"/>
                    <a:pt x="501" y="1"/>
                  </a:cubicBezTo>
                  <a:close/>
                  <a:moveTo>
                    <a:pt x="512" y="22"/>
                  </a:moveTo>
                  <a:lnTo>
                    <a:pt x="512" y="22"/>
                  </a:lnTo>
                  <a:cubicBezTo>
                    <a:pt x="777" y="672"/>
                    <a:pt x="1011" y="1363"/>
                    <a:pt x="980" y="2065"/>
                  </a:cubicBezTo>
                  <a:cubicBezTo>
                    <a:pt x="947" y="2768"/>
                    <a:pt x="543" y="3491"/>
                    <a:pt x="1" y="3949"/>
                  </a:cubicBezTo>
                  <a:cubicBezTo>
                    <a:pt x="401" y="3820"/>
                    <a:pt x="815" y="3755"/>
                    <a:pt x="1222" y="3755"/>
                  </a:cubicBezTo>
                  <a:cubicBezTo>
                    <a:pt x="2224" y="3755"/>
                    <a:pt x="3189" y="4148"/>
                    <a:pt x="3832" y="4950"/>
                  </a:cubicBezTo>
                  <a:cubicBezTo>
                    <a:pt x="3118" y="3683"/>
                    <a:pt x="3406" y="2140"/>
                    <a:pt x="4343" y="1033"/>
                  </a:cubicBezTo>
                  <a:lnTo>
                    <a:pt x="4343" y="1033"/>
                  </a:lnTo>
                  <a:cubicBezTo>
                    <a:pt x="3955" y="1237"/>
                    <a:pt x="3494" y="1352"/>
                    <a:pt x="3040" y="1352"/>
                  </a:cubicBezTo>
                  <a:cubicBezTo>
                    <a:pt x="2759" y="1352"/>
                    <a:pt x="2481" y="1308"/>
                    <a:pt x="2225" y="1214"/>
                  </a:cubicBezTo>
                  <a:cubicBezTo>
                    <a:pt x="1565" y="980"/>
                    <a:pt x="1022" y="512"/>
                    <a:pt x="512" y="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2"/>
            <p:cNvSpPr/>
            <p:nvPr/>
          </p:nvSpPr>
          <p:spPr>
            <a:xfrm>
              <a:off x="5969425" y="4823150"/>
              <a:ext cx="108300" cy="123750"/>
            </a:xfrm>
            <a:custGeom>
              <a:avLst/>
              <a:gdLst/>
              <a:ahLst/>
              <a:cxnLst/>
              <a:rect l="l" t="t" r="r" b="b"/>
              <a:pathLst>
                <a:path w="4332" h="4950" extrusionOk="0">
                  <a:moveTo>
                    <a:pt x="490" y="1"/>
                  </a:moveTo>
                  <a:cubicBezTo>
                    <a:pt x="500" y="1"/>
                    <a:pt x="500" y="12"/>
                    <a:pt x="511" y="12"/>
                  </a:cubicBezTo>
                  <a:lnTo>
                    <a:pt x="500" y="1"/>
                  </a:lnTo>
                  <a:close/>
                  <a:moveTo>
                    <a:pt x="511" y="12"/>
                  </a:moveTo>
                  <a:lnTo>
                    <a:pt x="511" y="12"/>
                  </a:lnTo>
                  <a:cubicBezTo>
                    <a:pt x="767" y="672"/>
                    <a:pt x="1001" y="1353"/>
                    <a:pt x="968" y="2055"/>
                  </a:cubicBezTo>
                  <a:cubicBezTo>
                    <a:pt x="937" y="2768"/>
                    <a:pt x="543" y="3481"/>
                    <a:pt x="1" y="3938"/>
                  </a:cubicBezTo>
                  <a:cubicBezTo>
                    <a:pt x="400" y="3809"/>
                    <a:pt x="813" y="3744"/>
                    <a:pt x="1220" y="3744"/>
                  </a:cubicBezTo>
                  <a:cubicBezTo>
                    <a:pt x="2222" y="3744"/>
                    <a:pt x="3188" y="4139"/>
                    <a:pt x="3832" y="4950"/>
                  </a:cubicBezTo>
                  <a:lnTo>
                    <a:pt x="3832" y="4939"/>
                  </a:lnTo>
                  <a:cubicBezTo>
                    <a:pt x="3118" y="3683"/>
                    <a:pt x="3395" y="2129"/>
                    <a:pt x="4331" y="1022"/>
                  </a:cubicBezTo>
                  <a:lnTo>
                    <a:pt x="4331" y="1022"/>
                  </a:lnTo>
                  <a:cubicBezTo>
                    <a:pt x="3939" y="1229"/>
                    <a:pt x="3477" y="1343"/>
                    <a:pt x="3021" y="1343"/>
                  </a:cubicBezTo>
                  <a:cubicBezTo>
                    <a:pt x="2748" y="1343"/>
                    <a:pt x="2476" y="1302"/>
                    <a:pt x="2224" y="1214"/>
                  </a:cubicBezTo>
                  <a:cubicBezTo>
                    <a:pt x="1564" y="980"/>
                    <a:pt x="1011" y="501"/>
                    <a:pt x="511"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2"/>
            <p:cNvSpPr/>
            <p:nvPr/>
          </p:nvSpPr>
          <p:spPr>
            <a:xfrm>
              <a:off x="5143925" y="4743797"/>
              <a:ext cx="130650" cy="149025"/>
            </a:xfrm>
            <a:custGeom>
              <a:avLst/>
              <a:gdLst/>
              <a:ahLst/>
              <a:cxnLst/>
              <a:rect l="l" t="t" r="r" b="b"/>
              <a:pathLst>
                <a:path w="5226" h="5961" extrusionOk="0">
                  <a:moveTo>
                    <a:pt x="2522" y="1"/>
                  </a:moveTo>
                  <a:lnTo>
                    <a:pt x="2522" y="22"/>
                  </a:lnTo>
                  <a:cubicBezTo>
                    <a:pt x="2395" y="713"/>
                    <a:pt x="2235" y="1416"/>
                    <a:pt x="1831" y="1990"/>
                  </a:cubicBezTo>
                  <a:cubicBezTo>
                    <a:pt x="1427" y="2576"/>
                    <a:pt x="703" y="2970"/>
                    <a:pt x="1" y="3066"/>
                  </a:cubicBezTo>
                  <a:cubicBezTo>
                    <a:pt x="1416" y="3428"/>
                    <a:pt x="2555" y="4523"/>
                    <a:pt x="2704" y="5960"/>
                  </a:cubicBezTo>
                  <a:lnTo>
                    <a:pt x="2714" y="5960"/>
                  </a:lnTo>
                  <a:cubicBezTo>
                    <a:pt x="2778" y="4513"/>
                    <a:pt x="3842" y="3353"/>
                    <a:pt x="5225" y="2906"/>
                  </a:cubicBezTo>
                  <a:cubicBezTo>
                    <a:pt x="4523" y="2853"/>
                    <a:pt x="3778" y="2501"/>
                    <a:pt x="3342" y="1948"/>
                  </a:cubicBezTo>
                  <a:cubicBezTo>
                    <a:pt x="2905" y="1395"/>
                    <a:pt x="2693" y="703"/>
                    <a:pt x="2533" y="11"/>
                  </a:cubicBezTo>
                  <a:lnTo>
                    <a:pt x="252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 name="Google Shape;758;p42"/>
          <p:cNvSpPr/>
          <p:nvPr/>
        </p:nvSpPr>
        <p:spPr>
          <a:xfrm flipH="1">
            <a:off x="713228" y="1438402"/>
            <a:ext cx="227897" cy="25874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 name="Google Shape;759;p42"/>
          <p:cNvGrpSpPr/>
          <p:nvPr/>
        </p:nvGrpSpPr>
        <p:grpSpPr>
          <a:xfrm>
            <a:off x="8276863" y="1595212"/>
            <a:ext cx="307829" cy="342731"/>
            <a:chOff x="5981675" y="3981625"/>
            <a:chExt cx="665001" cy="740400"/>
          </a:xfrm>
        </p:grpSpPr>
        <p:sp>
          <p:nvSpPr>
            <p:cNvPr id="760" name="Google Shape;760;p42"/>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2"/>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2"/>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2"/>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2"/>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2"/>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 name="Google Shape;766;p42"/>
          <p:cNvGrpSpPr/>
          <p:nvPr/>
        </p:nvGrpSpPr>
        <p:grpSpPr>
          <a:xfrm rot="-4409862">
            <a:off x="7044414" y="3685424"/>
            <a:ext cx="307823" cy="240248"/>
            <a:chOff x="5008200" y="3598800"/>
            <a:chExt cx="163650" cy="127725"/>
          </a:xfrm>
        </p:grpSpPr>
        <p:sp>
          <p:nvSpPr>
            <p:cNvPr id="767" name="Google Shape;767;p42"/>
            <p:cNvSpPr/>
            <p:nvPr/>
          </p:nvSpPr>
          <p:spPr>
            <a:xfrm>
              <a:off x="5016975" y="3608375"/>
              <a:ext cx="142625" cy="104850"/>
            </a:xfrm>
            <a:custGeom>
              <a:avLst/>
              <a:gdLst/>
              <a:ahLst/>
              <a:cxnLst/>
              <a:rect l="l" t="t" r="r" b="b"/>
              <a:pathLst>
                <a:path w="5705" h="4194" extrusionOk="0">
                  <a:moveTo>
                    <a:pt x="4246" y="1"/>
                  </a:moveTo>
                  <a:lnTo>
                    <a:pt x="43" y="1874"/>
                  </a:lnTo>
                  <a:cubicBezTo>
                    <a:pt x="22" y="1895"/>
                    <a:pt x="1" y="1928"/>
                    <a:pt x="22" y="1959"/>
                  </a:cubicBezTo>
                  <a:cubicBezTo>
                    <a:pt x="30" y="1983"/>
                    <a:pt x="50" y="1995"/>
                    <a:pt x="73" y="1995"/>
                  </a:cubicBezTo>
                  <a:cubicBezTo>
                    <a:pt x="81" y="1995"/>
                    <a:pt x="88" y="1994"/>
                    <a:pt x="96" y="1991"/>
                  </a:cubicBezTo>
                  <a:lnTo>
                    <a:pt x="4236" y="140"/>
                  </a:lnTo>
                  <a:lnTo>
                    <a:pt x="5577" y="4162"/>
                  </a:lnTo>
                  <a:cubicBezTo>
                    <a:pt x="5587" y="4184"/>
                    <a:pt x="5609" y="4194"/>
                    <a:pt x="5630" y="4194"/>
                  </a:cubicBezTo>
                  <a:lnTo>
                    <a:pt x="5651" y="4194"/>
                  </a:lnTo>
                  <a:cubicBezTo>
                    <a:pt x="5684" y="4184"/>
                    <a:pt x="5705" y="4151"/>
                    <a:pt x="5694" y="4120"/>
                  </a:cubicBezTo>
                  <a:lnTo>
                    <a:pt x="4332" y="44"/>
                  </a:lnTo>
                  <a:cubicBezTo>
                    <a:pt x="4321" y="22"/>
                    <a:pt x="4310" y="12"/>
                    <a:pt x="4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2"/>
            <p:cNvSpPr/>
            <p:nvPr/>
          </p:nvSpPr>
          <p:spPr>
            <a:xfrm>
              <a:off x="5008200" y="3644575"/>
              <a:ext cx="25025" cy="25025"/>
            </a:xfrm>
            <a:custGeom>
              <a:avLst/>
              <a:gdLst/>
              <a:ahLst/>
              <a:cxnLst/>
              <a:rect l="l" t="t" r="r" b="b"/>
              <a:pathLst>
                <a:path w="1001" h="1001" extrusionOk="0">
                  <a:moveTo>
                    <a:pt x="501" y="0"/>
                  </a:moveTo>
                  <a:cubicBezTo>
                    <a:pt x="224" y="0"/>
                    <a:pt x="0" y="224"/>
                    <a:pt x="0" y="501"/>
                  </a:cubicBezTo>
                  <a:cubicBezTo>
                    <a:pt x="0" y="778"/>
                    <a:pt x="224" y="1001"/>
                    <a:pt x="501" y="1001"/>
                  </a:cubicBezTo>
                  <a:cubicBezTo>
                    <a:pt x="777" y="1001"/>
                    <a:pt x="1001" y="778"/>
                    <a:pt x="1001" y="501"/>
                  </a:cubicBezTo>
                  <a:cubicBezTo>
                    <a:pt x="1001" y="224"/>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2"/>
            <p:cNvSpPr/>
            <p:nvPr/>
          </p:nvSpPr>
          <p:spPr>
            <a:xfrm>
              <a:off x="5109825" y="3598800"/>
              <a:ext cx="25025" cy="25050"/>
            </a:xfrm>
            <a:custGeom>
              <a:avLst/>
              <a:gdLst/>
              <a:ahLst/>
              <a:cxnLst/>
              <a:rect l="l" t="t" r="r" b="b"/>
              <a:pathLst>
                <a:path w="1001" h="1002" extrusionOk="0">
                  <a:moveTo>
                    <a:pt x="501" y="1"/>
                  </a:moveTo>
                  <a:cubicBezTo>
                    <a:pt x="224" y="1"/>
                    <a:pt x="0" y="225"/>
                    <a:pt x="0" y="501"/>
                  </a:cubicBezTo>
                  <a:cubicBezTo>
                    <a:pt x="0" y="778"/>
                    <a:pt x="224" y="1001"/>
                    <a:pt x="501" y="1001"/>
                  </a:cubicBezTo>
                  <a:cubicBezTo>
                    <a:pt x="778" y="1001"/>
                    <a:pt x="1001" y="778"/>
                    <a:pt x="1001" y="501"/>
                  </a:cubicBezTo>
                  <a:cubicBezTo>
                    <a:pt x="1001" y="225"/>
                    <a:pt x="778"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2"/>
            <p:cNvSpPr/>
            <p:nvPr/>
          </p:nvSpPr>
          <p:spPr>
            <a:xfrm>
              <a:off x="5146825" y="3701775"/>
              <a:ext cx="25025" cy="24750"/>
            </a:xfrm>
            <a:custGeom>
              <a:avLst/>
              <a:gdLst/>
              <a:ahLst/>
              <a:cxnLst/>
              <a:rect l="l" t="t" r="r" b="b"/>
              <a:pathLst>
                <a:path w="1001" h="990" extrusionOk="0">
                  <a:moveTo>
                    <a:pt x="500" y="1"/>
                  </a:moveTo>
                  <a:cubicBezTo>
                    <a:pt x="223" y="1"/>
                    <a:pt x="0" y="224"/>
                    <a:pt x="0" y="490"/>
                  </a:cubicBezTo>
                  <a:cubicBezTo>
                    <a:pt x="0" y="767"/>
                    <a:pt x="223" y="990"/>
                    <a:pt x="500" y="990"/>
                  </a:cubicBezTo>
                  <a:cubicBezTo>
                    <a:pt x="776" y="990"/>
                    <a:pt x="1000" y="767"/>
                    <a:pt x="1000" y="490"/>
                  </a:cubicBezTo>
                  <a:cubicBezTo>
                    <a:pt x="1000" y="224"/>
                    <a:pt x="77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42"/>
          <p:cNvGrpSpPr/>
          <p:nvPr/>
        </p:nvGrpSpPr>
        <p:grpSpPr>
          <a:xfrm rot="-1533822">
            <a:off x="7737023" y="4167485"/>
            <a:ext cx="490318" cy="538798"/>
            <a:chOff x="5531525" y="3884625"/>
            <a:chExt cx="204050" cy="224225"/>
          </a:xfrm>
        </p:grpSpPr>
        <p:sp>
          <p:nvSpPr>
            <p:cNvPr id="772" name="Google Shape;772;p42"/>
            <p:cNvSpPr/>
            <p:nvPr/>
          </p:nvSpPr>
          <p:spPr>
            <a:xfrm>
              <a:off x="5531775" y="3884625"/>
              <a:ext cx="203800" cy="224225"/>
            </a:xfrm>
            <a:custGeom>
              <a:avLst/>
              <a:gdLst/>
              <a:ahLst/>
              <a:cxnLst/>
              <a:rect l="l" t="t" r="r" b="b"/>
              <a:pathLst>
                <a:path w="8152" h="8969" extrusionOk="0">
                  <a:moveTo>
                    <a:pt x="1660" y="285"/>
                  </a:moveTo>
                  <a:lnTo>
                    <a:pt x="7897" y="4818"/>
                  </a:lnTo>
                  <a:lnTo>
                    <a:pt x="5439" y="8756"/>
                  </a:lnTo>
                  <a:lnTo>
                    <a:pt x="224" y="7830"/>
                  </a:lnTo>
                  <a:lnTo>
                    <a:pt x="1660" y="285"/>
                  </a:lnTo>
                  <a:close/>
                  <a:moveTo>
                    <a:pt x="1594" y="1"/>
                  </a:moveTo>
                  <a:cubicBezTo>
                    <a:pt x="1581" y="1"/>
                    <a:pt x="1568" y="4"/>
                    <a:pt x="1554" y="8"/>
                  </a:cubicBezTo>
                  <a:cubicBezTo>
                    <a:pt x="1523" y="19"/>
                    <a:pt x="1501" y="51"/>
                    <a:pt x="1490" y="82"/>
                  </a:cubicBezTo>
                  <a:lnTo>
                    <a:pt x="11" y="7893"/>
                  </a:lnTo>
                  <a:cubicBezTo>
                    <a:pt x="0" y="7915"/>
                    <a:pt x="11" y="7947"/>
                    <a:pt x="22" y="7968"/>
                  </a:cubicBezTo>
                  <a:cubicBezTo>
                    <a:pt x="43" y="7990"/>
                    <a:pt x="64" y="8011"/>
                    <a:pt x="85" y="8011"/>
                  </a:cubicBezTo>
                  <a:lnTo>
                    <a:pt x="5481" y="8969"/>
                  </a:lnTo>
                  <a:lnTo>
                    <a:pt x="5491" y="8969"/>
                  </a:lnTo>
                  <a:cubicBezTo>
                    <a:pt x="5534" y="8969"/>
                    <a:pt x="5566" y="8947"/>
                    <a:pt x="5577" y="8915"/>
                  </a:cubicBezTo>
                  <a:lnTo>
                    <a:pt x="8120" y="4840"/>
                  </a:lnTo>
                  <a:cubicBezTo>
                    <a:pt x="8152" y="4797"/>
                    <a:pt x="8142" y="4744"/>
                    <a:pt x="8088" y="4712"/>
                  </a:cubicBezTo>
                  <a:lnTo>
                    <a:pt x="1650" y="19"/>
                  </a:lnTo>
                  <a:cubicBezTo>
                    <a:pt x="1631" y="6"/>
                    <a:pt x="161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2"/>
            <p:cNvSpPr/>
            <p:nvPr/>
          </p:nvSpPr>
          <p:spPr>
            <a:xfrm>
              <a:off x="5531525" y="4001875"/>
              <a:ext cx="203800" cy="83025"/>
            </a:xfrm>
            <a:custGeom>
              <a:avLst/>
              <a:gdLst/>
              <a:ahLst/>
              <a:cxnLst/>
              <a:rect l="l" t="t" r="r" b="b"/>
              <a:pathLst>
                <a:path w="8152" h="3321" extrusionOk="0">
                  <a:moveTo>
                    <a:pt x="8034" y="1"/>
                  </a:moveTo>
                  <a:lnTo>
                    <a:pt x="3746" y="160"/>
                  </a:lnTo>
                  <a:cubicBezTo>
                    <a:pt x="3725" y="160"/>
                    <a:pt x="3703" y="171"/>
                    <a:pt x="3682" y="181"/>
                  </a:cubicBezTo>
                  <a:lnTo>
                    <a:pt x="53" y="3140"/>
                  </a:lnTo>
                  <a:cubicBezTo>
                    <a:pt x="10" y="3172"/>
                    <a:pt x="0" y="3236"/>
                    <a:pt x="43" y="3289"/>
                  </a:cubicBezTo>
                  <a:cubicBezTo>
                    <a:pt x="53" y="3310"/>
                    <a:pt x="85" y="3321"/>
                    <a:pt x="117" y="3321"/>
                  </a:cubicBezTo>
                  <a:cubicBezTo>
                    <a:pt x="138" y="3321"/>
                    <a:pt x="159" y="3310"/>
                    <a:pt x="181" y="3300"/>
                  </a:cubicBezTo>
                  <a:lnTo>
                    <a:pt x="3789" y="373"/>
                  </a:lnTo>
                  <a:lnTo>
                    <a:pt x="8045" y="202"/>
                  </a:lnTo>
                  <a:cubicBezTo>
                    <a:pt x="8109" y="202"/>
                    <a:pt x="8152" y="150"/>
                    <a:pt x="8141" y="96"/>
                  </a:cubicBezTo>
                  <a:cubicBezTo>
                    <a:pt x="8141" y="43"/>
                    <a:pt x="8098" y="1"/>
                    <a:pt x="8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2"/>
            <p:cNvSpPr/>
            <p:nvPr/>
          </p:nvSpPr>
          <p:spPr>
            <a:xfrm>
              <a:off x="5568475" y="3884625"/>
              <a:ext cx="9075" cy="12450"/>
            </a:xfrm>
            <a:custGeom>
              <a:avLst/>
              <a:gdLst/>
              <a:ahLst/>
              <a:cxnLst/>
              <a:rect l="l" t="t" r="r" b="b"/>
              <a:pathLst>
                <a:path w="363" h="498" extrusionOk="0">
                  <a:moveTo>
                    <a:pt x="122" y="0"/>
                  </a:moveTo>
                  <a:cubicBezTo>
                    <a:pt x="109" y="0"/>
                    <a:pt x="97" y="3"/>
                    <a:pt x="86" y="8"/>
                  </a:cubicBezTo>
                  <a:cubicBezTo>
                    <a:pt x="33" y="40"/>
                    <a:pt x="1" y="93"/>
                    <a:pt x="33" y="146"/>
                  </a:cubicBezTo>
                  <a:lnTo>
                    <a:pt x="161" y="434"/>
                  </a:lnTo>
                  <a:cubicBezTo>
                    <a:pt x="171" y="477"/>
                    <a:pt x="214" y="498"/>
                    <a:pt x="246" y="498"/>
                  </a:cubicBezTo>
                  <a:cubicBezTo>
                    <a:pt x="267" y="498"/>
                    <a:pt x="278" y="487"/>
                    <a:pt x="289" y="487"/>
                  </a:cubicBezTo>
                  <a:cubicBezTo>
                    <a:pt x="341" y="465"/>
                    <a:pt x="363" y="402"/>
                    <a:pt x="341" y="349"/>
                  </a:cubicBezTo>
                  <a:lnTo>
                    <a:pt x="214" y="61"/>
                  </a:lnTo>
                  <a:cubicBezTo>
                    <a:pt x="198" y="22"/>
                    <a:pt x="159"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2"/>
            <p:cNvSpPr/>
            <p:nvPr/>
          </p:nvSpPr>
          <p:spPr>
            <a:xfrm>
              <a:off x="5577800" y="3905400"/>
              <a:ext cx="84900" cy="182700"/>
            </a:xfrm>
            <a:custGeom>
              <a:avLst/>
              <a:gdLst/>
              <a:ahLst/>
              <a:cxnLst/>
              <a:rect l="l" t="t" r="r" b="b"/>
              <a:pathLst>
                <a:path w="3396" h="7308" extrusionOk="0">
                  <a:moveTo>
                    <a:pt x="111" y="1"/>
                  </a:moveTo>
                  <a:cubicBezTo>
                    <a:pt x="99" y="1"/>
                    <a:pt x="87" y="3"/>
                    <a:pt x="75" y="7"/>
                  </a:cubicBezTo>
                  <a:cubicBezTo>
                    <a:pt x="22" y="39"/>
                    <a:pt x="1" y="93"/>
                    <a:pt x="22" y="145"/>
                  </a:cubicBezTo>
                  <a:lnTo>
                    <a:pt x="266" y="699"/>
                  </a:lnTo>
                  <a:cubicBezTo>
                    <a:pt x="288" y="731"/>
                    <a:pt x="320" y="752"/>
                    <a:pt x="363" y="752"/>
                  </a:cubicBezTo>
                  <a:cubicBezTo>
                    <a:pt x="373" y="752"/>
                    <a:pt x="394" y="752"/>
                    <a:pt x="405" y="741"/>
                  </a:cubicBezTo>
                  <a:cubicBezTo>
                    <a:pt x="458" y="720"/>
                    <a:pt x="479" y="667"/>
                    <a:pt x="458" y="614"/>
                  </a:cubicBezTo>
                  <a:lnTo>
                    <a:pt x="214" y="60"/>
                  </a:lnTo>
                  <a:cubicBezTo>
                    <a:pt x="197" y="27"/>
                    <a:pt x="155" y="1"/>
                    <a:pt x="111" y="1"/>
                  </a:cubicBezTo>
                  <a:close/>
                  <a:moveTo>
                    <a:pt x="607" y="1095"/>
                  </a:moveTo>
                  <a:cubicBezTo>
                    <a:pt x="593" y="1095"/>
                    <a:pt x="578" y="1098"/>
                    <a:pt x="564" y="1103"/>
                  </a:cubicBezTo>
                  <a:cubicBezTo>
                    <a:pt x="512" y="1124"/>
                    <a:pt x="490" y="1188"/>
                    <a:pt x="512" y="1242"/>
                  </a:cubicBezTo>
                  <a:lnTo>
                    <a:pt x="756" y="1784"/>
                  </a:lnTo>
                  <a:cubicBezTo>
                    <a:pt x="777" y="1827"/>
                    <a:pt x="810" y="1848"/>
                    <a:pt x="852" y="1848"/>
                  </a:cubicBezTo>
                  <a:cubicBezTo>
                    <a:pt x="862" y="1848"/>
                    <a:pt x="884" y="1848"/>
                    <a:pt x="895" y="1838"/>
                  </a:cubicBezTo>
                  <a:cubicBezTo>
                    <a:pt x="947" y="1816"/>
                    <a:pt x="969" y="1753"/>
                    <a:pt x="947" y="1699"/>
                  </a:cubicBezTo>
                  <a:lnTo>
                    <a:pt x="703" y="1157"/>
                  </a:lnTo>
                  <a:cubicBezTo>
                    <a:pt x="687" y="1117"/>
                    <a:pt x="648" y="1095"/>
                    <a:pt x="607" y="1095"/>
                  </a:cubicBezTo>
                  <a:close/>
                  <a:moveTo>
                    <a:pt x="1098" y="2187"/>
                  </a:moveTo>
                  <a:cubicBezTo>
                    <a:pt x="1083" y="2187"/>
                    <a:pt x="1069" y="2191"/>
                    <a:pt x="1054" y="2200"/>
                  </a:cubicBezTo>
                  <a:cubicBezTo>
                    <a:pt x="1001" y="2221"/>
                    <a:pt x="980" y="2285"/>
                    <a:pt x="1001" y="2327"/>
                  </a:cubicBezTo>
                  <a:lnTo>
                    <a:pt x="1245" y="2881"/>
                  </a:lnTo>
                  <a:cubicBezTo>
                    <a:pt x="1256" y="2912"/>
                    <a:pt x="1299" y="2933"/>
                    <a:pt x="1342" y="2933"/>
                  </a:cubicBezTo>
                  <a:lnTo>
                    <a:pt x="1384" y="2933"/>
                  </a:lnTo>
                  <a:cubicBezTo>
                    <a:pt x="1427" y="2902"/>
                    <a:pt x="1458" y="2848"/>
                    <a:pt x="1427" y="2796"/>
                  </a:cubicBezTo>
                  <a:lnTo>
                    <a:pt x="1193" y="2252"/>
                  </a:lnTo>
                  <a:cubicBezTo>
                    <a:pt x="1169" y="2214"/>
                    <a:pt x="1135" y="2187"/>
                    <a:pt x="1098" y="2187"/>
                  </a:cubicBezTo>
                  <a:close/>
                  <a:moveTo>
                    <a:pt x="1575" y="3277"/>
                  </a:moveTo>
                  <a:cubicBezTo>
                    <a:pt x="1561" y="3277"/>
                    <a:pt x="1547" y="3280"/>
                    <a:pt x="1533" y="3285"/>
                  </a:cubicBezTo>
                  <a:cubicBezTo>
                    <a:pt x="1491" y="3306"/>
                    <a:pt x="1458" y="3370"/>
                    <a:pt x="1491" y="3423"/>
                  </a:cubicBezTo>
                  <a:lnTo>
                    <a:pt x="1725" y="3966"/>
                  </a:lnTo>
                  <a:cubicBezTo>
                    <a:pt x="1746" y="4009"/>
                    <a:pt x="1789" y="4030"/>
                    <a:pt x="1820" y="4030"/>
                  </a:cubicBezTo>
                  <a:cubicBezTo>
                    <a:pt x="1841" y="4030"/>
                    <a:pt x="1852" y="4030"/>
                    <a:pt x="1863" y="4019"/>
                  </a:cubicBezTo>
                  <a:cubicBezTo>
                    <a:pt x="1916" y="3998"/>
                    <a:pt x="1938" y="3934"/>
                    <a:pt x="1916" y="3881"/>
                  </a:cubicBezTo>
                  <a:lnTo>
                    <a:pt x="1671" y="3338"/>
                  </a:lnTo>
                  <a:cubicBezTo>
                    <a:pt x="1655" y="3299"/>
                    <a:pt x="1616" y="3277"/>
                    <a:pt x="1575" y="3277"/>
                  </a:cubicBezTo>
                  <a:close/>
                  <a:moveTo>
                    <a:pt x="2065" y="4373"/>
                  </a:moveTo>
                  <a:cubicBezTo>
                    <a:pt x="2051" y="4373"/>
                    <a:pt x="2036" y="4375"/>
                    <a:pt x="2023" y="4381"/>
                  </a:cubicBezTo>
                  <a:cubicBezTo>
                    <a:pt x="1969" y="4402"/>
                    <a:pt x="1948" y="4466"/>
                    <a:pt x="1969" y="4520"/>
                  </a:cubicBezTo>
                  <a:lnTo>
                    <a:pt x="2214" y="5062"/>
                  </a:lnTo>
                  <a:cubicBezTo>
                    <a:pt x="2236" y="5094"/>
                    <a:pt x="2267" y="5126"/>
                    <a:pt x="2310" y="5126"/>
                  </a:cubicBezTo>
                  <a:cubicBezTo>
                    <a:pt x="2321" y="5126"/>
                    <a:pt x="2342" y="5115"/>
                    <a:pt x="2352" y="5115"/>
                  </a:cubicBezTo>
                  <a:cubicBezTo>
                    <a:pt x="2406" y="5094"/>
                    <a:pt x="2427" y="5030"/>
                    <a:pt x="2406" y="4977"/>
                  </a:cubicBezTo>
                  <a:lnTo>
                    <a:pt x="2161" y="4434"/>
                  </a:lnTo>
                  <a:cubicBezTo>
                    <a:pt x="2145" y="4395"/>
                    <a:pt x="2106" y="4373"/>
                    <a:pt x="2065" y="4373"/>
                  </a:cubicBezTo>
                  <a:close/>
                  <a:moveTo>
                    <a:pt x="2554" y="5458"/>
                  </a:moveTo>
                  <a:cubicBezTo>
                    <a:pt x="2540" y="5458"/>
                    <a:pt x="2526" y="5461"/>
                    <a:pt x="2512" y="5466"/>
                  </a:cubicBezTo>
                  <a:cubicBezTo>
                    <a:pt x="2459" y="5499"/>
                    <a:pt x="2437" y="5551"/>
                    <a:pt x="2459" y="5605"/>
                  </a:cubicBezTo>
                  <a:lnTo>
                    <a:pt x="2704" y="6147"/>
                  </a:lnTo>
                  <a:cubicBezTo>
                    <a:pt x="2714" y="6190"/>
                    <a:pt x="2757" y="6211"/>
                    <a:pt x="2799" y="6211"/>
                  </a:cubicBezTo>
                  <a:cubicBezTo>
                    <a:pt x="2810" y="6211"/>
                    <a:pt x="2820" y="6211"/>
                    <a:pt x="2842" y="6201"/>
                  </a:cubicBezTo>
                  <a:cubicBezTo>
                    <a:pt x="2895" y="6180"/>
                    <a:pt x="2917" y="6116"/>
                    <a:pt x="2895" y="6073"/>
                  </a:cubicBezTo>
                  <a:lnTo>
                    <a:pt x="2650" y="5520"/>
                  </a:lnTo>
                  <a:cubicBezTo>
                    <a:pt x="2634" y="5480"/>
                    <a:pt x="2595" y="5458"/>
                    <a:pt x="2554" y="5458"/>
                  </a:cubicBezTo>
                  <a:close/>
                  <a:moveTo>
                    <a:pt x="3042" y="6555"/>
                  </a:moveTo>
                  <a:cubicBezTo>
                    <a:pt x="3029" y="6555"/>
                    <a:pt x="3015" y="6557"/>
                    <a:pt x="3002" y="6563"/>
                  </a:cubicBezTo>
                  <a:cubicBezTo>
                    <a:pt x="2948" y="6584"/>
                    <a:pt x="2927" y="6648"/>
                    <a:pt x="2948" y="6701"/>
                  </a:cubicBezTo>
                  <a:lnTo>
                    <a:pt x="3193" y="7244"/>
                  </a:lnTo>
                  <a:cubicBezTo>
                    <a:pt x="3204" y="7286"/>
                    <a:pt x="3246" y="7308"/>
                    <a:pt x="3278" y="7308"/>
                  </a:cubicBezTo>
                  <a:cubicBezTo>
                    <a:pt x="3300" y="7308"/>
                    <a:pt x="3310" y="7308"/>
                    <a:pt x="3321" y="7297"/>
                  </a:cubicBezTo>
                  <a:cubicBezTo>
                    <a:pt x="3374" y="7275"/>
                    <a:pt x="3395" y="7211"/>
                    <a:pt x="3374" y="7159"/>
                  </a:cubicBezTo>
                  <a:lnTo>
                    <a:pt x="3129" y="6616"/>
                  </a:lnTo>
                  <a:cubicBezTo>
                    <a:pt x="3114" y="6576"/>
                    <a:pt x="3080" y="6555"/>
                    <a:pt x="3042" y="65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2"/>
            <p:cNvSpPr/>
            <p:nvPr/>
          </p:nvSpPr>
          <p:spPr>
            <a:xfrm>
              <a:off x="5662950" y="4096525"/>
              <a:ext cx="9050" cy="12325"/>
            </a:xfrm>
            <a:custGeom>
              <a:avLst/>
              <a:gdLst/>
              <a:ahLst/>
              <a:cxnLst/>
              <a:rect l="l" t="t" r="r" b="b"/>
              <a:pathLst>
                <a:path w="362" h="493" extrusionOk="0">
                  <a:moveTo>
                    <a:pt x="121" y="1"/>
                  </a:moveTo>
                  <a:cubicBezTo>
                    <a:pt x="105" y="1"/>
                    <a:pt x="89" y="5"/>
                    <a:pt x="74" y="13"/>
                  </a:cubicBezTo>
                  <a:cubicBezTo>
                    <a:pt x="21" y="35"/>
                    <a:pt x="0" y="88"/>
                    <a:pt x="21" y="141"/>
                  </a:cubicBezTo>
                  <a:lnTo>
                    <a:pt x="149" y="429"/>
                  </a:lnTo>
                  <a:cubicBezTo>
                    <a:pt x="170" y="471"/>
                    <a:pt x="213" y="493"/>
                    <a:pt x="244" y="493"/>
                  </a:cubicBezTo>
                  <a:cubicBezTo>
                    <a:pt x="266" y="493"/>
                    <a:pt x="277" y="493"/>
                    <a:pt x="287" y="482"/>
                  </a:cubicBezTo>
                  <a:cubicBezTo>
                    <a:pt x="341" y="460"/>
                    <a:pt x="362" y="397"/>
                    <a:pt x="341" y="344"/>
                  </a:cubicBezTo>
                  <a:lnTo>
                    <a:pt x="213" y="56"/>
                  </a:lnTo>
                  <a:cubicBezTo>
                    <a:pt x="198" y="25"/>
                    <a:pt x="161" y="1"/>
                    <a:pt x="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sp>
        <p:nvSpPr>
          <p:cNvPr id="781" name="Google Shape;781;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a:t>The power of scientific </a:t>
            </a:r>
            <a:r>
              <a:rPr lang="en">
                <a:latin typeface="Anek Bangla SemiBold"/>
                <a:ea typeface="Anek Bangla SemiBold"/>
                <a:cs typeface="Anek Bangla SemiBold"/>
                <a:sym typeface="Anek Bangla SemiBold"/>
              </a:rPr>
              <a:t>knowledge</a:t>
            </a:r>
            <a:endParaRPr>
              <a:latin typeface="Anek Bangla SemiBold"/>
              <a:ea typeface="Anek Bangla SemiBold"/>
              <a:cs typeface="Anek Bangla SemiBold"/>
              <a:sym typeface="Anek Bangla SemiBold"/>
            </a:endParaRPr>
          </a:p>
        </p:txBody>
      </p:sp>
      <p:sp>
        <p:nvSpPr>
          <p:cNvPr id="782" name="Google Shape;782;p43"/>
          <p:cNvSpPr txBox="1">
            <a:spLocks noGrp="1"/>
          </p:cNvSpPr>
          <p:nvPr>
            <p:ph type="subTitle" idx="1"/>
          </p:nvPr>
        </p:nvSpPr>
        <p:spPr>
          <a:xfrm>
            <a:off x="4832075" y="2540150"/>
            <a:ext cx="3598800" cy="177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p:txBody>
      </p:sp>
      <p:sp>
        <p:nvSpPr>
          <p:cNvPr id="783" name="Google Shape;783;p43"/>
          <p:cNvSpPr txBox="1">
            <a:spLocks noGrp="1"/>
          </p:cNvSpPr>
          <p:nvPr>
            <p:ph type="subTitle" idx="2"/>
          </p:nvPr>
        </p:nvSpPr>
        <p:spPr>
          <a:xfrm>
            <a:off x="713200" y="2540150"/>
            <a:ext cx="3598800" cy="177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Contrary to popular belief, this planet's name has nothing to do with the liquid metal. Mercury was, instead, named after the famous Roman messenger god Mercurius</a:t>
            </a:r>
            <a:endParaRPr/>
          </a:p>
        </p:txBody>
      </p:sp>
      <p:sp>
        <p:nvSpPr>
          <p:cNvPr id="784" name="Google Shape;784;p43"/>
          <p:cNvSpPr txBox="1">
            <a:spLocks noGrp="1"/>
          </p:cNvSpPr>
          <p:nvPr>
            <p:ph type="subTitle" idx="3"/>
          </p:nvPr>
        </p:nvSpPr>
        <p:spPr>
          <a:xfrm>
            <a:off x="713200" y="1652975"/>
            <a:ext cx="3598800" cy="73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Scientific knowledge and its importance in society</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28"/>
        <p:cNvGrpSpPr/>
        <p:nvPr/>
      </p:nvGrpSpPr>
      <p:grpSpPr>
        <a:xfrm>
          <a:off x="0" y="0"/>
          <a:ext cx="0" cy="0"/>
          <a:chOff x="0" y="0"/>
          <a:chExt cx="0" cy="0"/>
        </a:xfrm>
      </p:grpSpPr>
      <p:sp>
        <p:nvSpPr>
          <p:cNvPr id="829" name="Google Shape;829;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0"/>
              <a:t>Types of </a:t>
            </a:r>
            <a:r>
              <a:rPr lang="en">
                <a:latin typeface="Anek Bangla SemiBold"/>
                <a:ea typeface="Anek Bangla SemiBold"/>
                <a:cs typeface="Anek Bangla SemiBold"/>
                <a:sym typeface="Anek Bangla SemiBold"/>
              </a:rPr>
              <a:t>thinking</a:t>
            </a:r>
            <a:endParaRPr>
              <a:latin typeface="Anek Bangla SemiBold"/>
              <a:ea typeface="Anek Bangla SemiBold"/>
              <a:cs typeface="Anek Bangla SemiBold"/>
              <a:sym typeface="Anek Bangla SemiBold"/>
            </a:endParaRPr>
          </a:p>
        </p:txBody>
      </p:sp>
      <p:sp>
        <p:nvSpPr>
          <p:cNvPr id="830" name="Google Shape;830;p45"/>
          <p:cNvSpPr txBox="1">
            <a:spLocks noGrp="1"/>
          </p:cNvSpPr>
          <p:nvPr>
            <p:ph type="subTitle" idx="1"/>
          </p:nvPr>
        </p:nvSpPr>
        <p:spPr>
          <a:xfrm>
            <a:off x="5250293" y="3239975"/>
            <a:ext cx="2640000" cy="107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sp>
        <p:nvSpPr>
          <p:cNvPr id="831" name="Google Shape;831;p45"/>
          <p:cNvSpPr txBox="1">
            <a:spLocks noGrp="1"/>
          </p:cNvSpPr>
          <p:nvPr>
            <p:ph type="subTitle" idx="2"/>
          </p:nvPr>
        </p:nvSpPr>
        <p:spPr>
          <a:xfrm>
            <a:off x="1253693" y="3239975"/>
            <a:ext cx="2640000" cy="107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832" name="Google Shape;832;p45"/>
          <p:cNvSpPr txBox="1">
            <a:spLocks noGrp="1"/>
          </p:cNvSpPr>
          <p:nvPr>
            <p:ph type="subTitle" idx="3"/>
          </p:nvPr>
        </p:nvSpPr>
        <p:spPr>
          <a:xfrm>
            <a:off x="1253704" y="2757275"/>
            <a:ext cx="2640000" cy="5589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Scientific thinking</a:t>
            </a:r>
            <a:endParaRPr/>
          </a:p>
        </p:txBody>
      </p:sp>
      <p:sp>
        <p:nvSpPr>
          <p:cNvPr id="833" name="Google Shape;833;p45"/>
          <p:cNvSpPr txBox="1">
            <a:spLocks noGrp="1"/>
          </p:cNvSpPr>
          <p:nvPr>
            <p:ph type="subTitle" idx="4"/>
          </p:nvPr>
        </p:nvSpPr>
        <p:spPr>
          <a:xfrm>
            <a:off x="5250307" y="2757275"/>
            <a:ext cx="2640000" cy="5589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Common thinking</a:t>
            </a:r>
            <a:endParaRPr/>
          </a:p>
        </p:txBody>
      </p:sp>
      <p:sp>
        <p:nvSpPr>
          <p:cNvPr id="834" name="Google Shape;834;p45"/>
          <p:cNvSpPr/>
          <p:nvPr/>
        </p:nvSpPr>
        <p:spPr>
          <a:xfrm flipH="1">
            <a:off x="6181150" y="1739789"/>
            <a:ext cx="778251" cy="778126"/>
          </a:xfrm>
          <a:custGeom>
            <a:avLst/>
            <a:gdLst/>
            <a:ahLst/>
            <a:cxnLst/>
            <a:rect l="l" t="t" r="r" b="b"/>
            <a:pathLst>
              <a:path w="24988" h="24988" extrusionOk="0">
                <a:moveTo>
                  <a:pt x="12494" y="0"/>
                </a:moveTo>
                <a:cubicBezTo>
                  <a:pt x="5598" y="0"/>
                  <a:pt x="1" y="5598"/>
                  <a:pt x="1" y="12494"/>
                </a:cubicBezTo>
                <a:cubicBezTo>
                  <a:pt x="1" y="19390"/>
                  <a:pt x="5598" y="24987"/>
                  <a:pt x="12494" y="24987"/>
                </a:cubicBezTo>
                <a:cubicBezTo>
                  <a:pt x="19390" y="24987"/>
                  <a:pt x="24988" y="19390"/>
                  <a:pt x="24988" y="12494"/>
                </a:cubicBezTo>
                <a:cubicBezTo>
                  <a:pt x="24988" y="5598"/>
                  <a:pt x="19390" y="0"/>
                  <a:pt x="124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5"/>
          <p:cNvSpPr/>
          <p:nvPr/>
        </p:nvSpPr>
        <p:spPr>
          <a:xfrm flipH="1">
            <a:off x="2184575" y="1739789"/>
            <a:ext cx="778251" cy="778126"/>
          </a:xfrm>
          <a:custGeom>
            <a:avLst/>
            <a:gdLst/>
            <a:ahLst/>
            <a:cxnLst/>
            <a:rect l="l" t="t" r="r" b="b"/>
            <a:pathLst>
              <a:path w="24988" h="24988" extrusionOk="0">
                <a:moveTo>
                  <a:pt x="12494" y="0"/>
                </a:moveTo>
                <a:cubicBezTo>
                  <a:pt x="5598" y="0"/>
                  <a:pt x="1" y="5598"/>
                  <a:pt x="1" y="12494"/>
                </a:cubicBezTo>
                <a:cubicBezTo>
                  <a:pt x="1" y="19390"/>
                  <a:pt x="5598" y="24987"/>
                  <a:pt x="12494" y="24987"/>
                </a:cubicBezTo>
                <a:cubicBezTo>
                  <a:pt x="19390" y="24987"/>
                  <a:pt x="24988" y="19390"/>
                  <a:pt x="24988" y="12494"/>
                </a:cubicBezTo>
                <a:cubicBezTo>
                  <a:pt x="24988" y="5598"/>
                  <a:pt x="19390" y="0"/>
                  <a:pt x="124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 name="Google Shape;836;p45"/>
          <p:cNvGrpSpPr/>
          <p:nvPr/>
        </p:nvGrpSpPr>
        <p:grpSpPr>
          <a:xfrm>
            <a:off x="6356922" y="1899742"/>
            <a:ext cx="427295" cy="457819"/>
            <a:chOff x="4149138" y="4121151"/>
            <a:chExt cx="344065" cy="368644"/>
          </a:xfrm>
        </p:grpSpPr>
        <p:sp>
          <p:nvSpPr>
            <p:cNvPr id="837" name="Google Shape;837;p45"/>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5"/>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5"/>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5"/>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5"/>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5"/>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5"/>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5"/>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5"/>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5"/>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5"/>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5"/>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45"/>
          <p:cNvGrpSpPr/>
          <p:nvPr/>
        </p:nvGrpSpPr>
        <p:grpSpPr>
          <a:xfrm>
            <a:off x="2385553" y="1900265"/>
            <a:ext cx="376381" cy="457817"/>
            <a:chOff x="1768821" y="3361108"/>
            <a:chExt cx="278739" cy="339073"/>
          </a:xfrm>
        </p:grpSpPr>
        <p:sp>
          <p:nvSpPr>
            <p:cNvPr id="850" name="Google Shape;850;p45"/>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5"/>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5"/>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5"/>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5"/>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5"/>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5"/>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5"/>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5"/>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5"/>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5"/>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45"/>
          <p:cNvGrpSpPr/>
          <p:nvPr/>
        </p:nvGrpSpPr>
        <p:grpSpPr>
          <a:xfrm>
            <a:off x="4245431" y="1802935"/>
            <a:ext cx="653103" cy="651415"/>
            <a:chOff x="5280375" y="3528325"/>
            <a:chExt cx="309425" cy="308625"/>
          </a:xfrm>
        </p:grpSpPr>
        <p:sp>
          <p:nvSpPr>
            <p:cNvPr id="862" name="Google Shape;862;p45"/>
            <p:cNvSpPr/>
            <p:nvPr/>
          </p:nvSpPr>
          <p:spPr>
            <a:xfrm>
              <a:off x="5330650" y="3556850"/>
              <a:ext cx="211000" cy="247125"/>
            </a:xfrm>
            <a:custGeom>
              <a:avLst/>
              <a:gdLst/>
              <a:ahLst/>
              <a:cxnLst/>
              <a:rect l="l" t="t" r="r" b="b"/>
              <a:pathLst>
                <a:path w="8440" h="9885" extrusionOk="0">
                  <a:moveTo>
                    <a:pt x="862" y="179"/>
                  </a:moveTo>
                  <a:cubicBezTo>
                    <a:pt x="1235" y="179"/>
                    <a:pt x="1799" y="434"/>
                    <a:pt x="2469" y="913"/>
                  </a:cubicBezTo>
                  <a:cubicBezTo>
                    <a:pt x="3427" y="1594"/>
                    <a:pt x="4502" y="2669"/>
                    <a:pt x="5502" y="3925"/>
                  </a:cubicBezTo>
                  <a:cubicBezTo>
                    <a:pt x="6503" y="5180"/>
                    <a:pt x="7300" y="6468"/>
                    <a:pt x="7758" y="7564"/>
                  </a:cubicBezTo>
                  <a:cubicBezTo>
                    <a:pt x="8184" y="8607"/>
                    <a:pt x="8248" y="9352"/>
                    <a:pt x="7929" y="9607"/>
                  </a:cubicBezTo>
                  <a:cubicBezTo>
                    <a:pt x="7841" y="9675"/>
                    <a:pt x="7726" y="9709"/>
                    <a:pt x="7587" y="9709"/>
                  </a:cubicBezTo>
                  <a:cubicBezTo>
                    <a:pt x="7205" y="9709"/>
                    <a:pt x="6642" y="9456"/>
                    <a:pt x="5971" y="8979"/>
                  </a:cubicBezTo>
                  <a:cubicBezTo>
                    <a:pt x="5013" y="8298"/>
                    <a:pt x="3938" y="7224"/>
                    <a:pt x="2937" y="5968"/>
                  </a:cubicBezTo>
                  <a:cubicBezTo>
                    <a:pt x="1937" y="4712"/>
                    <a:pt x="1139" y="3414"/>
                    <a:pt x="681" y="2328"/>
                  </a:cubicBezTo>
                  <a:cubicBezTo>
                    <a:pt x="255" y="1286"/>
                    <a:pt x="192" y="541"/>
                    <a:pt x="511" y="285"/>
                  </a:cubicBezTo>
                  <a:cubicBezTo>
                    <a:pt x="607" y="210"/>
                    <a:pt x="714" y="179"/>
                    <a:pt x="862" y="179"/>
                  </a:cubicBezTo>
                  <a:close/>
                  <a:moveTo>
                    <a:pt x="864" y="1"/>
                  </a:moveTo>
                  <a:cubicBezTo>
                    <a:pt x="684" y="1"/>
                    <a:pt x="529" y="47"/>
                    <a:pt x="404" y="146"/>
                  </a:cubicBezTo>
                  <a:cubicBezTo>
                    <a:pt x="0" y="456"/>
                    <a:pt x="43" y="1253"/>
                    <a:pt x="511" y="2392"/>
                  </a:cubicBezTo>
                  <a:cubicBezTo>
                    <a:pt x="969" y="3499"/>
                    <a:pt x="1778" y="4808"/>
                    <a:pt x="2788" y="6085"/>
                  </a:cubicBezTo>
                  <a:cubicBezTo>
                    <a:pt x="3800" y="7351"/>
                    <a:pt x="4895" y="8437"/>
                    <a:pt x="5864" y="9128"/>
                  </a:cubicBezTo>
                  <a:cubicBezTo>
                    <a:pt x="6567" y="9629"/>
                    <a:pt x="7162" y="9884"/>
                    <a:pt x="7588" y="9884"/>
                  </a:cubicBezTo>
                  <a:cubicBezTo>
                    <a:pt x="7769" y="9884"/>
                    <a:pt x="7918" y="9842"/>
                    <a:pt x="8035" y="9745"/>
                  </a:cubicBezTo>
                  <a:cubicBezTo>
                    <a:pt x="8439" y="9426"/>
                    <a:pt x="8397" y="8628"/>
                    <a:pt x="7929" y="7489"/>
                  </a:cubicBezTo>
                  <a:cubicBezTo>
                    <a:pt x="7471" y="6383"/>
                    <a:pt x="6662" y="5074"/>
                    <a:pt x="5651" y="3807"/>
                  </a:cubicBezTo>
                  <a:cubicBezTo>
                    <a:pt x="4030" y="1774"/>
                    <a:pt x="1975" y="1"/>
                    <a:pt x="8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5"/>
            <p:cNvSpPr/>
            <p:nvPr/>
          </p:nvSpPr>
          <p:spPr>
            <a:xfrm>
              <a:off x="5362300" y="3537025"/>
              <a:ext cx="157525" cy="286875"/>
            </a:xfrm>
            <a:custGeom>
              <a:avLst/>
              <a:gdLst/>
              <a:ahLst/>
              <a:cxnLst/>
              <a:rect l="l" t="t" r="r" b="b"/>
              <a:pathLst>
                <a:path w="6301" h="11475" extrusionOk="0">
                  <a:moveTo>
                    <a:pt x="5013" y="184"/>
                  </a:moveTo>
                  <a:cubicBezTo>
                    <a:pt x="5066" y="184"/>
                    <a:pt x="5119" y="195"/>
                    <a:pt x="5173" y="216"/>
                  </a:cubicBezTo>
                  <a:cubicBezTo>
                    <a:pt x="5556" y="365"/>
                    <a:pt x="5715" y="1100"/>
                    <a:pt x="5598" y="2216"/>
                  </a:cubicBezTo>
                  <a:cubicBezTo>
                    <a:pt x="5471" y="3398"/>
                    <a:pt x="5077" y="4856"/>
                    <a:pt x="4481" y="6346"/>
                  </a:cubicBezTo>
                  <a:cubicBezTo>
                    <a:pt x="3875" y="7835"/>
                    <a:pt x="3151" y="9176"/>
                    <a:pt x="2427" y="10103"/>
                  </a:cubicBezTo>
                  <a:cubicBezTo>
                    <a:pt x="1827" y="10877"/>
                    <a:pt x="1284" y="11292"/>
                    <a:pt x="900" y="11292"/>
                  </a:cubicBezTo>
                  <a:cubicBezTo>
                    <a:pt x="841" y="11292"/>
                    <a:pt x="786" y="11282"/>
                    <a:pt x="735" y="11262"/>
                  </a:cubicBezTo>
                  <a:cubicBezTo>
                    <a:pt x="352" y="11103"/>
                    <a:pt x="192" y="10379"/>
                    <a:pt x="309" y="9251"/>
                  </a:cubicBezTo>
                  <a:cubicBezTo>
                    <a:pt x="437" y="8081"/>
                    <a:pt x="831" y="6612"/>
                    <a:pt x="1427" y="5122"/>
                  </a:cubicBezTo>
                  <a:cubicBezTo>
                    <a:pt x="2672" y="2046"/>
                    <a:pt x="4215" y="184"/>
                    <a:pt x="5013" y="184"/>
                  </a:cubicBezTo>
                  <a:close/>
                  <a:moveTo>
                    <a:pt x="5006" y="0"/>
                  </a:moveTo>
                  <a:cubicBezTo>
                    <a:pt x="3928" y="0"/>
                    <a:pt x="2304" y="2460"/>
                    <a:pt x="1257" y="5058"/>
                  </a:cubicBezTo>
                  <a:cubicBezTo>
                    <a:pt x="650" y="6558"/>
                    <a:pt x="256" y="8048"/>
                    <a:pt x="129" y="9240"/>
                  </a:cubicBezTo>
                  <a:cubicBezTo>
                    <a:pt x="1" y="10464"/>
                    <a:pt x="192" y="11241"/>
                    <a:pt x="661" y="11432"/>
                  </a:cubicBezTo>
                  <a:cubicBezTo>
                    <a:pt x="735" y="11465"/>
                    <a:pt x="820" y="11475"/>
                    <a:pt x="895" y="11475"/>
                  </a:cubicBezTo>
                  <a:cubicBezTo>
                    <a:pt x="1342" y="11475"/>
                    <a:pt x="1927" y="11039"/>
                    <a:pt x="2565" y="10219"/>
                  </a:cubicBezTo>
                  <a:cubicBezTo>
                    <a:pt x="3300" y="9272"/>
                    <a:pt x="4045" y="7921"/>
                    <a:pt x="4651" y="6420"/>
                  </a:cubicBezTo>
                  <a:cubicBezTo>
                    <a:pt x="5769" y="3621"/>
                    <a:pt x="6301" y="471"/>
                    <a:pt x="5247" y="46"/>
                  </a:cubicBezTo>
                  <a:cubicBezTo>
                    <a:pt x="5170" y="15"/>
                    <a:pt x="5090" y="0"/>
                    <a:pt x="5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5"/>
            <p:cNvSpPr/>
            <p:nvPr/>
          </p:nvSpPr>
          <p:spPr>
            <a:xfrm>
              <a:off x="5280375" y="3630575"/>
              <a:ext cx="309425" cy="99675"/>
            </a:xfrm>
            <a:custGeom>
              <a:avLst/>
              <a:gdLst/>
              <a:ahLst/>
              <a:cxnLst/>
              <a:rect l="l" t="t" r="r" b="b"/>
              <a:pathLst>
                <a:path w="12377" h="3987" extrusionOk="0">
                  <a:moveTo>
                    <a:pt x="8578" y="188"/>
                  </a:moveTo>
                  <a:cubicBezTo>
                    <a:pt x="9195" y="188"/>
                    <a:pt x="9780" y="220"/>
                    <a:pt x="10290" y="295"/>
                  </a:cubicBezTo>
                  <a:cubicBezTo>
                    <a:pt x="11408" y="465"/>
                    <a:pt x="12078" y="784"/>
                    <a:pt x="12132" y="1199"/>
                  </a:cubicBezTo>
                  <a:cubicBezTo>
                    <a:pt x="12185" y="1603"/>
                    <a:pt x="11621" y="2104"/>
                    <a:pt x="10588" y="2551"/>
                  </a:cubicBezTo>
                  <a:cubicBezTo>
                    <a:pt x="9514" y="3029"/>
                    <a:pt x="8045" y="3412"/>
                    <a:pt x="6449" y="3625"/>
                  </a:cubicBezTo>
                  <a:cubicBezTo>
                    <a:pt x="5515" y="3752"/>
                    <a:pt x="4653" y="3809"/>
                    <a:pt x="3889" y="3809"/>
                  </a:cubicBezTo>
                  <a:cubicBezTo>
                    <a:pt x="1773" y="3809"/>
                    <a:pt x="408" y="3374"/>
                    <a:pt x="330" y="2795"/>
                  </a:cubicBezTo>
                  <a:cubicBezTo>
                    <a:pt x="277" y="2380"/>
                    <a:pt x="840" y="1891"/>
                    <a:pt x="1862" y="1433"/>
                  </a:cubicBezTo>
                  <a:cubicBezTo>
                    <a:pt x="2948" y="965"/>
                    <a:pt x="4416" y="582"/>
                    <a:pt x="6012" y="369"/>
                  </a:cubicBezTo>
                  <a:cubicBezTo>
                    <a:pt x="6906" y="241"/>
                    <a:pt x="7779" y="188"/>
                    <a:pt x="8578" y="188"/>
                  </a:cubicBezTo>
                  <a:close/>
                  <a:moveTo>
                    <a:pt x="8576" y="1"/>
                  </a:moveTo>
                  <a:cubicBezTo>
                    <a:pt x="7769" y="1"/>
                    <a:pt x="6889" y="63"/>
                    <a:pt x="5981" y="188"/>
                  </a:cubicBezTo>
                  <a:cubicBezTo>
                    <a:pt x="3001" y="593"/>
                    <a:pt x="0" y="1688"/>
                    <a:pt x="149" y="2816"/>
                  </a:cubicBezTo>
                  <a:cubicBezTo>
                    <a:pt x="256" y="3625"/>
                    <a:pt x="1883" y="3987"/>
                    <a:pt x="3895" y="3987"/>
                  </a:cubicBezTo>
                  <a:cubicBezTo>
                    <a:pt x="4714" y="3987"/>
                    <a:pt x="5608" y="3923"/>
                    <a:pt x="6481" y="3806"/>
                  </a:cubicBezTo>
                  <a:cubicBezTo>
                    <a:pt x="8088" y="3583"/>
                    <a:pt x="9578" y="3199"/>
                    <a:pt x="10663" y="2721"/>
                  </a:cubicBezTo>
                  <a:cubicBezTo>
                    <a:pt x="11791" y="2220"/>
                    <a:pt x="12376" y="1678"/>
                    <a:pt x="12312" y="1167"/>
                  </a:cubicBezTo>
                  <a:cubicBezTo>
                    <a:pt x="12238" y="667"/>
                    <a:pt x="11536" y="295"/>
                    <a:pt x="10312" y="113"/>
                  </a:cubicBezTo>
                  <a:cubicBezTo>
                    <a:pt x="9793" y="39"/>
                    <a:pt x="9208" y="1"/>
                    <a:pt x="8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5"/>
            <p:cNvSpPr/>
            <p:nvPr/>
          </p:nvSpPr>
          <p:spPr>
            <a:xfrm>
              <a:off x="5423750" y="3666125"/>
              <a:ext cx="28775" cy="28475"/>
            </a:xfrm>
            <a:custGeom>
              <a:avLst/>
              <a:gdLst/>
              <a:ahLst/>
              <a:cxnLst/>
              <a:rect l="l" t="t" r="r" b="b"/>
              <a:pathLst>
                <a:path w="1151" h="1139" extrusionOk="0">
                  <a:moveTo>
                    <a:pt x="575" y="1"/>
                  </a:moveTo>
                  <a:cubicBezTo>
                    <a:pt x="256" y="1"/>
                    <a:pt x="1" y="256"/>
                    <a:pt x="1" y="564"/>
                  </a:cubicBezTo>
                  <a:cubicBezTo>
                    <a:pt x="1" y="884"/>
                    <a:pt x="256" y="1139"/>
                    <a:pt x="575" y="1139"/>
                  </a:cubicBezTo>
                  <a:cubicBezTo>
                    <a:pt x="884" y="1139"/>
                    <a:pt x="1150" y="884"/>
                    <a:pt x="1150" y="564"/>
                  </a:cubicBezTo>
                  <a:cubicBezTo>
                    <a:pt x="1150" y="256"/>
                    <a:pt x="884" y="1"/>
                    <a:pt x="5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5"/>
            <p:cNvSpPr/>
            <p:nvPr/>
          </p:nvSpPr>
          <p:spPr>
            <a:xfrm>
              <a:off x="5478825" y="3528325"/>
              <a:ext cx="28500" cy="28750"/>
            </a:xfrm>
            <a:custGeom>
              <a:avLst/>
              <a:gdLst/>
              <a:ahLst/>
              <a:cxnLst/>
              <a:rect l="l" t="t" r="r" b="b"/>
              <a:pathLst>
                <a:path w="1140" h="1150" extrusionOk="0">
                  <a:moveTo>
                    <a:pt x="565" y="0"/>
                  </a:moveTo>
                  <a:cubicBezTo>
                    <a:pt x="256" y="0"/>
                    <a:pt x="1" y="256"/>
                    <a:pt x="1" y="575"/>
                  </a:cubicBezTo>
                  <a:cubicBezTo>
                    <a:pt x="1" y="894"/>
                    <a:pt x="256" y="1150"/>
                    <a:pt x="565" y="1150"/>
                  </a:cubicBezTo>
                  <a:cubicBezTo>
                    <a:pt x="884" y="1150"/>
                    <a:pt x="1139" y="894"/>
                    <a:pt x="1139" y="575"/>
                  </a:cubicBezTo>
                  <a:cubicBezTo>
                    <a:pt x="1139" y="256"/>
                    <a:pt x="884"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5"/>
            <p:cNvSpPr/>
            <p:nvPr/>
          </p:nvSpPr>
          <p:spPr>
            <a:xfrm>
              <a:off x="5367875" y="3808450"/>
              <a:ext cx="28525" cy="28500"/>
            </a:xfrm>
            <a:custGeom>
              <a:avLst/>
              <a:gdLst/>
              <a:ahLst/>
              <a:cxnLst/>
              <a:rect l="l" t="t" r="r" b="b"/>
              <a:pathLst>
                <a:path w="1141" h="1140" extrusionOk="0">
                  <a:moveTo>
                    <a:pt x="576" y="1"/>
                  </a:moveTo>
                  <a:cubicBezTo>
                    <a:pt x="256" y="1"/>
                    <a:pt x="1" y="256"/>
                    <a:pt x="1" y="565"/>
                  </a:cubicBezTo>
                  <a:cubicBezTo>
                    <a:pt x="1" y="884"/>
                    <a:pt x="256" y="1140"/>
                    <a:pt x="576" y="1140"/>
                  </a:cubicBezTo>
                  <a:cubicBezTo>
                    <a:pt x="885" y="1140"/>
                    <a:pt x="1140" y="884"/>
                    <a:pt x="1140" y="565"/>
                  </a:cubicBezTo>
                  <a:cubicBezTo>
                    <a:pt x="1140" y="256"/>
                    <a:pt x="885"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3"/>
        <p:cNvGrpSpPr/>
        <p:nvPr/>
      </p:nvGrpSpPr>
      <p:grpSpPr>
        <a:xfrm>
          <a:off x="0" y="0"/>
          <a:ext cx="0" cy="0"/>
          <a:chOff x="0" y="0"/>
          <a:chExt cx="0" cy="0"/>
        </a:xfrm>
      </p:grpSpPr>
      <p:sp>
        <p:nvSpPr>
          <p:cNvPr id="664" name="Google Shape;664;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0" dirty="0"/>
              <a:t>Outline</a:t>
            </a:r>
            <a:endParaRPr dirty="0">
              <a:latin typeface="Anek Bangla SemiBold"/>
              <a:ea typeface="Anek Bangla SemiBold"/>
              <a:cs typeface="Anek Bangla SemiBold"/>
              <a:sym typeface="Anek Bangla SemiBold"/>
            </a:endParaRPr>
          </a:p>
        </p:txBody>
      </p:sp>
      <p:sp>
        <p:nvSpPr>
          <p:cNvPr id="7" name="Google Shape;928;p45">
            <a:extLst>
              <a:ext uri="{FF2B5EF4-FFF2-40B4-BE49-F238E27FC236}">
                <a16:creationId xmlns:a16="http://schemas.microsoft.com/office/drawing/2014/main" id="{765885AC-59E6-7A06-B862-AB624B596945}"/>
              </a:ext>
            </a:extLst>
          </p:cNvPr>
          <p:cNvSpPr txBox="1"/>
          <p:nvPr/>
        </p:nvSpPr>
        <p:spPr>
          <a:xfrm>
            <a:off x="1993752" y="2037752"/>
            <a:ext cx="2284447" cy="28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dirty="0">
                <a:solidFill>
                  <a:schemeClr val="accent3"/>
                </a:solidFill>
                <a:latin typeface="Fira Sans Extra Condensed Medium"/>
                <a:ea typeface="Fira Sans Extra Condensed Medium"/>
                <a:cs typeface="Fira Sans Extra Condensed Medium"/>
                <a:sym typeface="Fira Sans Extra Condensed Medium"/>
              </a:rPr>
              <a:t>Domain &amp; Data Sources</a:t>
            </a:r>
            <a:endParaRPr sz="1600" dirty="0">
              <a:solidFill>
                <a:schemeClr val="accent3"/>
              </a:solidFill>
              <a:latin typeface="Fira Sans Extra Condensed Medium"/>
              <a:ea typeface="Fira Sans Extra Condensed Medium"/>
              <a:cs typeface="Fira Sans Extra Condensed Medium"/>
              <a:sym typeface="Fira Sans Extra Condensed Medium"/>
            </a:endParaRPr>
          </a:p>
        </p:txBody>
      </p:sp>
      <p:sp>
        <p:nvSpPr>
          <p:cNvPr id="8" name="Google Shape;930;p45">
            <a:extLst>
              <a:ext uri="{FF2B5EF4-FFF2-40B4-BE49-F238E27FC236}">
                <a16:creationId xmlns:a16="http://schemas.microsoft.com/office/drawing/2014/main" id="{D7C76868-08C8-3024-2757-772B7F483357}"/>
              </a:ext>
            </a:extLst>
          </p:cNvPr>
          <p:cNvSpPr txBox="1"/>
          <p:nvPr/>
        </p:nvSpPr>
        <p:spPr>
          <a:xfrm>
            <a:off x="1993753" y="2324852"/>
            <a:ext cx="1689900" cy="571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dirty="0">
                <a:solidFill>
                  <a:srgbClr val="000000"/>
                </a:solidFill>
                <a:latin typeface="Roboto"/>
                <a:ea typeface="Roboto"/>
                <a:cs typeface="Roboto"/>
                <a:sym typeface="Roboto"/>
              </a:rPr>
              <a:t>Domain, goals a</a:t>
            </a:r>
            <a:r>
              <a:rPr lang="it-IT" sz="1200" dirty="0" err="1">
                <a:solidFill>
                  <a:srgbClr val="000000"/>
                </a:solidFill>
                <a:latin typeface="Roboto"/>
                <a:ea typeface="Roboto"/>
                <a:cs typeface="Roboto"/>
                <a:sym typeface="Roboto"/>
              </a:rPr>
              <a:t>nd</a:t>
            </a:r>
            <a:r>
              <a:rPr lang="en" sz="1200" dirty="0">
                <a:solidFill>
                  <a:srgbClr val="000000"/>
                </a:solidFill>
                <a:latin typeface="Roboto"/>
                <a:ea typeface="Roboto"/>
                <a:cs typeface="Roboto"/>
                <a:sym typeface="Roboto"/>
              </a:rPr>
              <a:t> data sources</a:t>
            </a:r>
            <a:endParaRPr sz="1200" dirty="0">
              <a:solidFill>
                <a:srgbClr val="000000"/>
              </a:solidFill>
              <a:latin typeface="Roboto"/>
              <a:ea typeface="Roboto"/>
              <a:cs typeface="Roboto"/>
              <a:sym typeface="Roboto"/>
            </a:endParaRPr>
          </a:p>
        </p:txBody>
      </p:sp>
      <p:cxnSp>
        <p:nvCxnSpPr>
          <p:cNvPr id="9" name="Google Shape;931;p45">
            <a:extLst>
              <a:ext uri="{FF2B5EF4-FFF2-40B4-BE49-F238E27FC236}">
                <a16:creationId xmlns:a16="http://schemas.microsoft.com/office/drawing/2014/main" id="{E0010F8E-33BC-6C05-968E-41AC4661564B}"/>
              </a:ext>
            </a:extLst>
          </p:cNvPr>
          <p:cNvCxnSpPr/>
          <p:nvPr/>
        </p:nvCxnSpPr>
        <p:spPr>
          <a:xfrm>
            <a:off x="1993753" y="1796252"/>
            <a:ext cx="0" cy="1057200"/>
          </a:xfrm>
          <a:prstGeom prst="straightConnector1">
            <a:avLst/>
          </a:prstGeom>
          <a:noFill/>
          <a:ln w="38100" cap="flat" cmpd="sng">
            <a:solidFill>
              <a:schemeClr val="accent3"/>
            </a:solidFill>
            <a:prstDash val="solid"/>
            <a:round/>
            <a:headEnd type="none" w="med" len="med"/>
            <a:tailEnd type="none" w="med" len="med"/>
          </a:ln>
        </p:spPr>
      </p:cxnSp>
      <p:sp>
        <p:nvSpPr>
          <p:cNvPr id="10" name="Google Shape;932;p45">
            <a:extLst>
              <a:ext uri="{FF2B5EF4-FFF2-40B4-BE49-F238E27FC236}">
                <a16:creationId xmlns:a16="http://schemas.microsoft.com/office/drawing/2014/main" id="{1E3B2212-EBA1-839D-8434-84724CD9BE5F}"/>
              </a:ext>
            </a:extLst>
          </p:cNvPr>
          <p:cNvSpPr txBox="1"/>
          <p:nvPr/>
        </p:nvSpPr>
        <p:spPr>
          <a:xfrm>
            <a:off x="1993753" y="1758864"/>
            <a:ext cx="615300" cy="28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dirty="0">
                <a:solidFill>
                  <a:schemeClr val="accent3"/>
                </a:solidFill>
                <a:latin typeface="Fira Sans Extra Condensed Medium"/>
                <a:ea typeface="Fira Sans Extra Condensed Medium"/>
                <a:cs typeface="Fira Sans Extra Condensed Medium"/>
                <a:sym typeface="Fira Sans Extra Condensed Medium"/>
              </a:rPr>
              <a:t>01</a:t>
            </a:r>
            <a:endParaRPr sz="2100" dirty="0">
              <a:solidFill>
                <a:schemeClr val="accent3"/>
              </a:solidFill>
              <a:latin typeface="Fira Sans Extra Condensed Medium"/>
              <a:ea typeface="Fira Sans Extra Condensed Medium"/>
              <a:cs typeface="Fira Sans Extra Condensed Medium"/>
              <a:sym typeface="Fira Sans Extra Condensed Medium"/>
            </a:endParaRPr>
          </a:p>
        </p:txBody>
      </p:sp>
      <p:sp>
        <p:nvSpPr>
          <p:cNvPr id="12" name="Google Shape;928;p45">
            <a:extLst>
              <a:ext uri="{FF2B5EF4-FFF2-40B4-BE49-F238E27FC236}">
                <a16:creationId xmlns:a16="http://schemas.microsoft.com/office/drawing/2014/main" id="{B92A3177-0BF9-13E0-9123-D4F0F6820F43}"/>
              </a:ext>
            </a:extLst>
          </p:cNvPr>
          <p:cNvSpPr txBox="1"/>
          <p:nvPr/>
        </p:nvSpPr>
        <p:spPr>
          <a:xfrm>
            <a:off x="5420584" y="3606515"/>
            <a:ext cx="2284447" cy="28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dirty="0">
                <a:solidFill>
                  <a:schemeClr val="accent3"/>
                </a:solidFill>
                <a:latin typeface="Fira Sans Extra Condensed Medium"/>
                <a:ea typeface="Fira Sans Extra Condensed Medium"/>
                <a:cs typeface="Fira Sans Extra Condensed Medium"/>
                <a:sym typeface="Fira Sans Extra Condensed Medium"/>
              </a:rPr>
              <a:t>Future Work</a:t>
            </a:r>
            <a:endParaRPr sz="1600" dirty="0">
              <a:solidFill>
                <a:schemeClr val="accent3"/>
              </a:solidFill>
              <a:latin typeface="Fira Sans Extra Condensed Medium"/>
              <a:ea typeface="Fira Sans Extra Condensed Medium"/>
              <a:cs typeface="Fira Sans Extra Condensed Medium"/>
              <a:sym typeface="Fira Sans Extra Condensed Medium"/>
            </a:endParaRPr>
          </a:p>
        </p:txBody>
      </p:sp>
      <p:sp>
        <p:nvSpPr>
          <p:cNvPr id="13" name="Google Shape;930;p45">
            <a:extLst>
              <a:ext uri="{FF2B5EF4-FFF2-40B4-BE49-F238E27FC236}">
                <a16:creationId xmlns:a16="http://schemas.microsoft.com/office/drawing/2014/main" id="{2BA7FB1C-9750-2BD1-3B66-84C5EEAC9195}"/>
              </a:ext>
            </a:extLst>
          </p:cNvPr>
          <p:cNvSpPr txBox="1"/>
          <p:nvPr/>
        </p:nvSpPr>
        <p:spPr>
          <a:xfrm>
            <a:off x="5420585" y="3893615"/>
            <a:ext cx="1689900" cy="571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it-IT" sz="1200" dirty="0">
                <a:solidFill>
                  <a:srgbClr val="000000"/>
                </a:solidFill>
                <a:latin typeface="Roboto"/>
                <a:ea typeface="Roboto"/>
                <a:cs typeface="Roboto"/>
                <a:sym typeface="Roboto"/>
              </a:rPr>
              <a:t>Future work &amp; </a:t>
            </a:r>
            <a:r>
              <a:rPr lang="it-IT" sz="1200" dirty="0" err="1">
                <a:solidFill>
                  <a:srgbClr val="000000"/>
                </a:solidFill>
                <a:latin typeface="Roboto"/>
                <a:ea typeface="Roboto"/>
                <a:cs typeface="Roboto"/>
                <a:sym typeface="Roboto"/>
              </a:rPr>
              <a:t>possible</a:t>
            </a:r>
            <a:r>
              <a:rPr lang="it-IT" sz="1200" dirty="0">
                <a:solidFill>
                  <a:srgbClr val="000000"/>
                </a:solidFill>
                <a:latin typeface="Roboto"/>
                <a:ea typeface="Roboto"/>
                <a:cs typeface="Roboto"/>
                <a:sym typeface="Roboto"/>
              </a:rPr>
              <a:t> </a:t>
            </a:r>
            <a:r>
              <a:rPr lang="it-IT" sz="1200" dirty="0" err="1">
                <a:solidFill>
                  <a:srgbClr val="000000"/>
                </a:solidFill>
                <a:latin typeface="Roboto"/>
                <a:ea typeface="Roboto"/>
                <a:cs typeface="Roboto"/>
                <a:sym typeface="Roboto"/>
              </a:rPr>
              <a:t>expansion</a:t>
            </a:r>
            <a:endParaRPr sz="1200" dirty="0">
              <a:solidFill>
                <a:srgbClr val="000000"/>
              </a:solidFill>
              <a:latin typeface="Roboto"/>
              <a:ea typeface="Roboto"/>
              <a:cs typeface="Roboto"/>
              <a:sym typeface="Roboto"/>
            </a:endParaRPr>
          </a:p>
        </p:txBody>
      </p:sp>
      <p:cxnSp>
        <p:nvCxnSpPr>
          <p:cNvPr id="14" name="Google Shape;931;p45">
            <a:extLst>
              <a:ext uri="{FF2B5EF4-FFF2-40B4-BE49-F238E27FC236}">
                <a16:creationId xmlns:a16="http://schemas.microsoft.com/office/drawing/2014/main" id="{0052BA5A-CAFE-913B-190E-9E02871E859B}"/>
              </a:ext>
            </a:extLst>
          </p:cNvPr>
          <p:cNvCxnSpPr/>
          <p:nvPr/>
        </p:nvCxnSpPr>
        <p:spPr>
          <a:xfrm>
            <a:off x="5420585" y="3365015"/>
            <a:ext cx="0" cy="1057200"/>
          </a:xfrm>
          <a:prstGeom prst="straightConnector1">
            <a:avLst/>
          </a:prstGeom>
          <a:noFill/>
          <a:ln w="38100" cap="flat" cmpd="sng">
            <a:solidFill>
              <a:schemeClr val="accent3"/>
            </a:solidFill>
            <a:prstDash val="solid"/>
            <a:round/>
            <a:headEnd type="none" w="med" len="med"/>
            <a:tailEnd type="none" w="med" len="med"/>
          </a:ln>
        </p:spPr>
      </p:cxnSp>
      <p:sp>
        <p:nvSpPr>
          <p:cNvPr id="15" name="Google Shape;932;p45">
            <a:extLst>
              <a:ext uri="{FF2B5EF4-FFF2-40B4-BE49-F238E27FC236}">
                <a16:creationId xmlns:a16="http://schemas.microsoft.com/office/drawing/2014/main" id="{D90C3D2D-0198-0505-9BDA-19543D8A04F1}"/>
              </a:ext>
            </a:extLst>
          </p:cNvPr>
          <p:cNvSpPr txBox="1"/>
          <p:nvPr/>
        </p:nvSpPr>
        <p:spPr>
          <a:xfrm>
            <a:off x="5420585" y="3327627"/>
            <a:ext cx="615300" cy="28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dirty="0">
                <a:solidFill>
                  <a:schemeClr val="accent3"/>
                </a:solidFill>
                <a:latin typeface="Fira Sans Extra Condensed Medium"/>
                <a:ea typeface="Fira Sans Extra Condensed Medium"/>
                <a:cs typeface="Fira Sans Extra Condensed Medium"/>
                <a:sym typeface="Fira Sans Extra Condensed Medium"/>
              </a:rPr>
              <a:t>04</a:t>
            </a:r>
            <a:endParaRPr sz="2100" dirty="0">
              <a:solidFill>
                <a:schemeClr val="accent3"/>
              </a:solidFill>
              <a:latin typeface="Fira Sans Extra Condensed Medium"/>
              <a:ea typeface="Fira Sans Extra Condensed Medium"/>
              <a:cs typeface="Fira Sans Extra Condensed Medium"/>
              <a:sym typeface="Fira Sans Extra Condensed Medium"/>
            </a:endParaRPr>
          </a:p>
        </p:txBody>
      </p:sp>
      <p:sp>
        <p:nvSpPr>
          <p:cNvPr id="16" name="Google Shape;928;p45">
            <a:extLst>
              <a:ext uri="{FF2B5EF4-FFF2-40B4-BE49-F238E27FC236}">
                <a16:creationId xmlns:a16="http://schemas.microsoft.com/office/drawing/2014/main" id="{6B26AD1F-6358-2615-4EAD-9B2595F10E66}"/>
              </a:ext>
            </a:extLst>
          </p:cNvPr>
          <p:cNvSpPr txBox="1"/>
          <p:nvPr/>
        </p:nvSpPr>
        <p:spPr>
          <a:xfrm>
            <a:off x="5420425" y="2037752"/>
            <a:ext cx="2284447" cy="28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dirty="0">
                <a:solidFill>
                  <a:schemeClr val="accent3"/>
                </a:solidFill>
                <a:latin typeface="Fira Sans Extra Condensed Medium"/>
                <a:ea typeface="Fira Sans Extra Condensed Medium"/>
                <a:cs typeface="Fira Sans Extra Condensed Medium"/>
                <a:sym typeface="Fira Sans Extra Condensed Medium"/>
              </a:rPr>
              <a:t>Ontology</a:t>
            </a:r>
            <a:endParaRPr sz="1600" dirty="0">
              <a:solidFill>
                <a:schemeClr val="accent3"/>
              </a:solidFill>
              <a:latin typeface="Fira Sans Extra Condensed Medium"/>
              <a:ea typeface="Fira Sans Extra Condensed Medium"/>
              <a:cs typeface="Fira Sans Extra Condensed Medium"/>
              <a:sym typeface="Fira Sans Extra Condensed Medium"/>
            </a:endParaRPr>
          </a:p>
        </p:txBody>
      </p:sp>
      <p:sp>
        <p:nvSpPr>
          <p:cNvPr id="17" name="Google Shape;930;p45">
            <a:extLst>
              <a:ext uri="{FF2B5EF4-FFF2-40B4-BE49-F238E27FC236}">
                <a16:creationId xmlns:a16="http://schemas.microsoft.com/office/drawing/2014/main" id="{CC243D99-9A5A-30FA-B892-351287C1478A}"/>
              </a:ext>
            </a:extLst>
          </p:cNvPr>
          <p:cNvSpPr txBox="1"/>
          <p:nvPr/>
        </p:nvSpPr>
        <p:spPr>
          <a:xfrm>
            <a:off x="5420426" y="2324852"/>
            <a:ext cx="1689900" cy="571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it-IT" sz="1200" dirty="0">
                <a:latin typeface="Roboto"/>
                <a:ea typeface="Roboto"/>
                <a:cs typeface="Roboto"/>
                <a:sym typeface="Roboto"/>
              </a:rPr>
              <a:t>Domain model</a:t>
            </a:r>
            <a:endParaRPr sz="1200" dirty="0">
              <a:solidFill>
                <a:srgbClr val="000000"/>
              </a:solidFill>
              <a:latin typeface="Roboto"/>
              <a:ea typeface="Roboto"/>
              <a:cs typeface="Roboto"/>
              <a:sym typeface="Roboto"/>
            </a:endParaRPr>
          </a:p>
        </p:txBody>
      </p:sp>
      <p:cxnSp>
        <p:nvCxnSpPr>
          <p:cNvPr id="18" name="Google Shape;931;p45">
            <a:extLst>
              <a:ext uri="{FF2B5EF4-FFF2-40B4-BE49-F238E27FC236}">
                <a16:creationId xmlns:a16="http://schemas.microsoft.com/office/drawing/2014/main" id="{502FD19A-4949-5893-C092-2CAC7D25731A}"/>
              </a:ext>
            </a:extLst>
          </p:cNvPr>
          <p:cNvCxnSpPr/>
          <p:nvPr/>
        </p:nvCxnSpPr>
        <p:spPr>
          <a:xfrm>
            <a:off x="5420426" y="1796252"/>
            <a:ext cx="0" cy="1057200"/>
          </a:xfrm>
          <a:prstGeom prst="straightConnector1">
            <a:avLst/>
          </a:prstGeom>
          <a:noFill/>
          <a:ln w="38100" cap="flat" cmpd="sng">
            <a:solidFill>
              <a:schemeClr val="accent3"/>
            </a:solidFill>
            <a:prstDash val="solid"/>
            <a:round/>
            <a:headEnd type="none" w="med" len="med"/>
            <a:tailEnd type="none" w="med" len="med"/>
          </a:ln>
        </p:spPr>
      </p:cxnSp>
      <p:sp>
        <p:nvSpPr>
          <p:cNvPr id="19" name="Google Shape;932;p45">
            <a:extLst>
              <a:ext uri="{FF2B5EF4-FFF2-40B4-BE49-F238E27FC236}">
                <a16:creationId xmlns:a16="http://schemas.microsoft.com/office/drawing/2014/main" id="{2BA0A539-F001-C399-856B-E2E8B0A62122}"/>
              </a:ext>
            </a:extLst>
          </p:cNvPr>
          <p:cNvSpPr txBox="1"/>
          <p:nvPr/>
        </p:nvSpPr>
        <p:spPr>
          <a:xfrm>
            <a:off x="5420426" y="1758864"/>
            <a:ext cx="615300" cy="28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dirty="0">
                <a:solidFill>
                  <a:schemeClr val="accent3"/>
                </a:solidFill>
                <a:latin typeface="Fira Sans Extra Condensed Medium"/>
                <a:ea typeface="Fira Sans Extra Condensed Medium"/>
                <a:cs typeface="Fira Sans Extra Condensed Medium"/>
                <a:sym typeface="Fira Sans Extra Condensed Medium"/>
              </a:rPr>
              <a:t>02</a:t>
            </a:r>
            <a:endParaRPr sz="2100" dirty="0">
              <a:solidFill>
                <a:schemeClr val="accent3"/>
              </a:solidFill>
              <a:latin typeface="Fira Sans Extra Condensed Medium"/>
              <a:ea typeface="Fira Sans Extra Condensed Medium"/>
              <a:cs typeface="Fira Sans Extra Condensed Medium"/>
              <a:sym typeface="Fira Sans Extra Condensed Medium"/>
            </a:endParaRPr>
          </a:p>
        </p:txBody>
      </p:sp>
      <p:sp>
        <p:nvSpPr>
          <p:cNvPr id="24" name="Google Shape;928;p45">
            <a:extLst>
              <a:ext uri="{FF2B5EF4-FFF2-40B4-BE49-F238E27FC236}">
                <a16:creationId xmlns:a16="http://schemas.microsoft.com/office/drawing/2014/main" id="{3EDC5617-AAD2-E9C1-2C17-A5631E1AB08C}"/>
              </a:ext>
            </a:extLst>
          </p:cNvPr>
          <p:cNvSpPr txBox="1"/>
          <p:nvPr/>
        </p:nvSpPr>
        <p:spPr>
          <a:xfrm>
            <a:off x="1993751" y="3606515"/>
            <a:ext cx="2284447" cy="28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dirty="0">
                <a:solidFill>
                  <a:schemeClr val="accent3"/>
                </a:solidFill>
                <a:latin typeface="Fira Sans Extra Condensed Medium"/>
                <a:ea typeface="Fira Sans Extra Condensed Medium"/>
                <a:cs typeface="Fira Sans Extra Condensed Medium"/>
                <a:sym typeface="Fira Sans Extra Condensed Medium"/>
              </a:rPr>
              <a:t>Queries &amp; Data Analysis</a:t>
            </a:r>
            <a:endParaRPr sz="1600" dirty="0">
              <a:solidFill>
                <a:schemeClr val="accent3"/>
              </a:solidFill>
              <a:latin typeface="Fira Sans Extra Condensed Medium"/>
              <a:ea typeface="Fira Sans Extra Condensed Medium"/>
              <a:cs typeface="Fira Sans Extra Condensed Medium"/>
              <a:sym typeface="Fira Sans Extra Condensed Medium"/>
            </a:endParaRPr>
          </a:p>
        </p:txBody>
      </p:sp>
      <p:sp>
        <p:nvSpPr>
          <p:cNvPr id="25" name="Google Shape;930;p45">
            <a:extLst>
              <a:ext uri="{FF2B5EF4-FFF2-40B4-BE49-F238E27FC236}">
                <a16:creationId xmlns:a16="http://schemas.microsoft.com/office/drawing/2014/main" id="{2C2BBBD9-82E7-56CA-EDAC-082B5FCF2DF1}"/>
              </a:ext>
            </a:extLst>
          </p:cNvPr>
          <p:cNvSpPr txBox="1"/>
          <p:nvPr/>
        </p:nvSpPr>
        <p:spPr>
          <a:xfrm>
            <a:off x="1993752" y="3893615"/>
            <a:ext cx="1689900" cy="571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it-IT" sz="1200" dirty="0">
                <a:solidFill>
                  <a:srgbClr val="000000"/>
                </a:solidFill>
                <a:latin typeface="Roboto"/>
                <a:ea typeface="Roboto"/>
                <a:cs typeface="Roboto"/>
                <a:sym typeface="Roboto"/>
              </a:rPr>
              <a:t>Queries, </a:t>
            </a:r>
            <a:r>
              <a:rPr lang="it-IT" sz="1200" dirty="0" err="1">
                <a:solidFill>
                  <a:srgbClr val="000000"/>
                </a:solidFill>
                <a:latin typeface="Roboto"/>
                <a:ea typeface="Roboto"/>
                <a:cs typeface="Roboto"/>
                <a:sym typeface="Roboto"/>
              </a:rPr>
              <a:t>heatmaps</a:t>
            </a:r>
            <a:r>
              <a:rPr lang="it-IT" sz="1200" dirty="0">
                <a:solidFill>
                  <a:srgbClr val="000000"/>
                </a:solidFill>
                <a:latin typeface="Roboto"/>
                <a:ea typeface="Roboto"/>
                <a:cs typeface="Roboto"/>
                <a:sym typeface="Roboto"/>
              </a:rPr>
              <a:t> and </a:t>
            </a:r>
            <a:r>
              <a:rPr lang="it-IT" sz="1200" dirty="0" err="1">
                <a:solidFill>
                  <a:srgbClr val="000000"/>
                </a:solidFill>
                <a:latin typeface="Roboto"/>
                <a:ea typeface="Roboto"/>
                <a:cs typeface="Roboto"/>
                <a:sym typeface="Roboto"/>
              </a:rPr>
              <a:t>graphs</a:t>
            </a:r>
            <a:endParaRPr sz="1200" dirty="0">
              <a:solidFill>
                <a:srgbClr val="000000"/>
              </a:solidFill>
              <a:latin typeface="Roboto"/>
              <a:ea typeface="Roboto"/>
              <a:cs typeface="Roboto"/>
              <a:sym typeface="Roboto"/>
            </a:endParaRPr>
          </a:p>
        </p:txBody>
      </p:sp>
      <p:cxnSp>
        <p:nvCxnSpPr>
          <p:cNvPr id="26" name="Google Shape;931;p45">
            <a:extLst>
              <a:ext uri="{FF2B5EF4-FFF2-40B4-BE49-F238E27FC236}">
                <a16:creationId xmlns:a16="http://schemas.microsoft.com/office/drawing/2014/main" id="{B0A6F8E6-9553-C9B9-E988-1FCA2790B6B2}"/>
              </a:ext>
            </a:extLst>
          </p:cNvPr>
          <p:cNvCxnSpPr/>
          <p:nvPr/>
        </p:nvCxnSpPr>
        <p:spPr>
          <a:xfrm>
            <a:off x="1993752" y="3365015"/>
            <a:ext cx="0" cy="1057200"/>
          </a:xfrm>
          <a:prstGeom prst="straightConnector1">
            <a:avLst/>
          </a:prstGeom>
          <a:noFill/>
          <a:ln w="38100" cap="flat" cmpd="sng">
            <a:solidFill>
              <a:schemeClr val="accent3"/>
            </a:solidFill>
            <a:prstDash val="solid"/>
            <a:round/>
            <a:headEnd type="none" w="med" len="med"/>
            <a:tailEnd type="none" w="med" len="med"/>
          </a:ln>
        </p:spPr>
      </p:cxnSp>
      <p:sp>
        <p:nvSpPr>
          <p:cNvPr id="27" name="Google Shape;932;p45">
            <a:extLst>
              <a:ext uri="{FF2B5EF4-FFF2-40B4-BE49-F238E27FC236}">
                <a16:creationId xmlns:a16="http://schemas.microsoft.com/office/drawing/2014/main" id="{30705A59-9E61-648D-35DA-AB315E57BDF1}"/>
              </a:ext>
            </a:extLst>
          </p:cNvPr>
          <p:cNvSpPr txBox="1"/>
          <p:nvPr/>
        </p:nvSpPr>
        <p:spPr>
          <a:xfrm>
            <a:off x="1993752" y="3327627"/>
            <a:ext cx="615300" cy="28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dirty="0">
                <a:solidFill>
                  <a:schemeClr val="accent3"/>
                </a:solidFill>
                <a:latin typeface="Fira Sans Extra Condensed Medium"/>
                <a:ea typeface="Fira Sans Extra Condensed Medium"/>
                <a:cs typeface="Fira Sans Extra Condensed Medium"/>
                <a:sym typeface="Fira Sans Extra Condensed Medium"/>
              </a:rPr>
              <a:t>03</a:t>
            </a:r>
            <a:endParaRPr sz="2100" dirty="0">
              <a:solidFill>
                <a:schemeClr val="accent3"/>
              </a:solidFill>
              <a:latin typeface="Fira Sans Extra Condensed Medium"/>
              <a:ea typeface="Fira Sans Extra Condensed Medium"/>
              <a:cs typeface="Fira Sans Extra Condensed Medium"/>
              <a:sym typeface="Fira Sans Extra Condensed Medium"/>
            </a:endParaRPr>
          </a:p>
        </p:txBody>
      </p:sp>
    </p:spTree>
    <p:extLst>
      <p:ext uri="{BB962C8B-B14F-4D97-AF65-F5344CB8AC3E}">
        <p14:creationId xmlns:p14="http://schemas.microsoft.com/office/powerpoint/2010/main" val="4210627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71"/>
        <p:cNvGrpSpPr/>
        <p:nvPr/>
      </p:nvGrpSpPr>
      <p:grpSpPr>
        <a:xfrm>
          <a:off x="0" y="0"/>
          <a:ext cx="0" cy="0"/>
          <a:chOff x="0" y="0"/>
          <a:chExt cx="0" cy="0"/>
        </a:xfrm>
      </p:grpSpPr>
      <p:sp>
        <p:nvSpPr>
          <p:cNvPr id="872" name="Google Shape;872;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0"/>
              <a:t>Characteristics of scientific </a:t>
            </a:r>
            <a:r>
              <a:rPr lang="en">
                <a:latin typeface="Anek Bangla SemiBold"/>
                <a:ea typeface="Anek Bangla SemiBold"/>
                <a:cs typeface="Anek Bangla SemiBold"/>
                <a:sym typeface="Anek Bangla SemiBold"/>
              </a:rPr>
              <a:t>thought</a:t>
            </a:r>
            <a:endParaRPr>
              <a:latin typeface="Anek Bangla SemiBold"/>
              <a:ea typeface="Anek Bangla SemiBold"/>
              <a:cs typeface="Anek Bangla SemiBold"/>
              <a:sym typeface="Anek Bangla SemiBold"/>
            </a:endParaRPr>
          </a:p>
        </p:txBody>
      </p:sp>
      <p:sp>
        <p:nvSpPr>
          <p:cNvPr id="873" name="Google Shape;873;p46"/>
          <p:cNvSpPr txBox="1">
            <a:spLocks noGrp="1"/>
          </p:cNvSpPr>
          <p:nvPr>
            <p:ph type="subTitle" idx="1"/>
          </p:nvPr>
        </p:nvSpPr>
        <p:spPr>
          <a:xfrm>
            <a:off x="713225" y="3239975"/>
            <a:ext cx="2399700" cy="87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of them all</a:t>
            </a:r>
            <a:endParaRPr/>
          </a:p>
        </p:txBody>
      </p:sp>
      <p:sp>
        <p:nvSpPr>
          <p:cNvPr id="874" name="Google Shape;874;p46"/>
          <p:cNvSpPr txBox="1">
            <a:spLocks noGrp="1"/>
          </p:cNvSpPr>
          <p:nvPr>
            <p:ph type="subTitle" idx="2"/>
          </p:nvPr>
        </p:nvSpPr>
        <p:spPr>
          <a:xfrm>
            <a:off x="3372148" y="3239975"/>
            <a:ext cx="2399700" cy="87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875" name="Google Shape;875;p46"/>
          <p:cNvSpPr txBox="1">
            <a:spLocks noGrp="1"/>
          </p:cNvSpPr>
          <p:nvPr>
            <p:ph type="subTitle" idx="3"/>
          </p:nvPr>
        </p:nvSpPr>
        <p:spPr>
          <a:xfrm>
            <a:off x="6031075" y="3239975"/>
            <a:ext cx="2399700" cy="87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876" name="Google Shape;876;p46"/>
          <p:cNvSpPr txBox="1">
            <a:spLocks noGrp="1"/>
          </p:cNvSpPr>
          <p:nvPr>
            <p:ph type="subTitle" idx="4"/>
          </p:nvPr>
        </p:nvSpPr>
        <p:spPr>
          <a:xfrm>
            <a:off x="713225" y="2757275"/>
            <a:ext cx="2399700" cy="5589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Observation</a:t>
            </a:r>
            <a:endParaRPr/>
          </a:p>
        </p:txBody>
      </p:sp>
      <p:sp>
        <p:nvSpPr>
          <p:cNvPr id="877" name="Google Shape;877;p46"/>
          <p:cNvSpPr txBox="1">
            <a:spLocks noGrp="1"/>
          </p:cNvSpPr>
          <p:nvPr>
            <p:ph type="subTitle" idx="5"/>
          </p:nvPr>
        </p:nvSpPr>
        <p:spPr>
          <a:xfrm>
            <a:off x="3372152" y="2757275"/>
            <a:ext cx="2399700" cy="5589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Experimentation</a:t>
            </a:r>
            <a:endParaRPr/>
          </a:p>
        </p:txBody>
      </p:sp>
      <p:sp>
        <p:nvSpPr>
          <p:cNvPr id="878" name="Google Shape;878;p46"/>
          <p:cNvSpPr txBox="1">
            <a:spLocks noGrp="1"/>
          </p:cNvSpPr>
          <p:nvPr>
            <p:ph type="subTitle" idx="6"/>
          </p:nvPr>
        </p:nvSpPr>
        <p:spPr>
          <a:xfrm>
            <a:off x="6031075" y="2757275"/>
            <a:ext cx="2399700" cy="5589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Critical analysis</a:t>
            </a:r>
            <a:endParaRPr/>
          </a:p>
        </p:txBody>
      </p:sp>
      <p:sp>
        <p:nvSpPr>
          <p:cNvPr id="879" name="Google Shape;879;p46"/>
          <p:cNvSpPr/>
          <p:nvPr/>
        </p:nvSpPr>
        <p:spPr>
          <a:xfrm flipH="1">
            <a:off x="1523950" y="1739789"/>
            <a:ext cx="778251" cy="778126"/>
          </a:xfrm>
          <a:custGeom>
            <a:avLst/>
            <a:gdLst/>
            <a:ahLst/>
            <a:cxnLst/>
            <a:rect l="l" t="t" r="r" b="b"/>
            <a:pathLst>
              <a:path w="24988" h="24988" extrusionOk="0">
                <a:moveTo>
                  <a:pt x="12494" y="0"/>
                </a:moveTo>
                <a:cubicBezTo>
                  <a:pt x="5598" y="0"/>
                  <a:pt x="1" y="5598"/>
                  <a:pt x="1" y="12494"/>
                </a:cubicBezTo>
                <a:cubicBezTo>
                  <a:pt x="1" y="19390"/>
                  <a:pt x="5598" y="24987"/>
                  <a:pt x="12494" y="24987"/>
                </a:cubicBezTo>
                <a:cubicBezTo>
                  <a:pt x="19390" y="24987"/>
                  <a:pt x="24988" y="19390"/>
                  <a:pt x="24988" y="12494"/>
                </a:cubicBezTo>
                <a:cubicBezTo>
                  <a:pt x="24988" y="5598"/>
                  <a:pt x="19390" y="0"/>
                  <a:pt x="124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6"/>
          <p:cNvSpPr/>
          <p:nvPr/>
        </p:nvSpPr>
        <p:spPr>
          <a:xfrm flipH="1">
            <a:off x="4182875" y="1739789"/>
            <a:ext cx="778251" cy="778126"/>
          </a:xfrm>
          <a:custGeom>
            <a:avLst/>
            <a:gdLst/>
            <a:ahLst/>
            <a:cxnLst/>
            <a:rect l="l" t="t" r="r" b="b"/>
            <a:pathLst>
              <a:path w="24988" h="24988" extrusionOk="0">
                <a:moveTo>
                  <a:pt x="12494" y="0"/>
                </a:moveTo>
                <a:cubicBezTo>
                  <a:pt x="5598" y="0"/>
                  <a:pt x="1" y="5598"/>
                  <a:pt x="1" y="12494"/>
                </a:cubicBezTo>
                <a:cubicBezTo>
                  <a:pt x="1" y="19390"/>
                  <a:pt x="5598" y="24987"/>
                  <a:pt x="12494" y="24987"/>
                </a:cubicBezTo>
                <a:cubicBezTo>
                  <a:pt x="19390" y="24987"/>
                  <a:pt x="24988" y="19390"/>
                  <a:pt x="24988" y="12494"/>
                </a:cubicBezTo>
                <a:cubicBezTo>
                  <a:pt x="24988" y="5598"/>
                  <a:pt x="19390" y="0"/>
                  <a:pt x="124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6"/>
          <p:cNvSpPr/>
          <p:nvPr/>
        </p:nvSpPr>
        <p:spPr>
          <a:xfrm flipH="1">
            <a:off x="6841800" y="1739789"/>
            <a:ext cx="778251" cy="778126"/>
          </a:xfrm>
          <a:custGeom>
            <a:avLst/>
            <a:gdLst/>
            <a:ahLst/>
            <a:cxnLst/>
            <a:rect l="l" t="t" r="r" b="b"/>
            <a:pathLst>
              <a:path w="24988" h="24988" extrusionOk="0">
                <a:moveTo>
                  <a:pt x="12494" y="0"/>
                </a:moveTo>
                <a:cubicBezTo>
                  <a:pt x="5598" y="0"/>
                  <a:pt x="1" y="5598"/>
                  <a:pt x="1" y="12494"/>
                </a:cubicBezTo>
                <a:cubicBezTo>
                  <a:pt x="1" y="19390"/>
                  <a:pt x="5598" y="24987"/>
                  <a:pt x="12494" y="24987"/>
                </a:cubicBezTo>
                <a:cubicBezTo>
                  <a:pt x="19390" y="24987"/>
                  <a:pt x="24988" y="19390"/>
                  <a:pt x="24988" y="12494"/>
                </a:cubicBezTo>
                <a:cubicBezTo>
                  <a:pt x="24988" y="5598"/>
                  <a:pt x="19390" y="0"/>
                  <a:pt x="124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 name="Google Shape;882;p46"/>
          <p:cNvGrpSpPr/>
          <p:nvPr/>
        </p:nvGrpSpPr>
        <p:grpSpPr>
          <a:xfrm>
            <a:off x="1712283" y="1948602"/>
            <a:ext cx="401584" cy="360509"/>
            <a:chOff x="3441065" y="4302505"/>
            <a:chExt cx="337069" cy="302593"/>
          </a:xfrm>
        </p:grpSpPr>
        <p:sp>
          <p:nvSpPr>
            <p:cNvPr id="883" name="Google Shape;883;p46"/>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6"/>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6"/>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6"/>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6"/>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6"/>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6"/>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6"/>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6"/>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6"/>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6"/>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6"/>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6"/>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46"/>
          <p:cNvGrpSpPr/>
          <p:nvPr/>
        </p:nvGrpSpPr>
        <p:grpSpPr>
          <a:xfrm>
            <a:off x="4411590" y="1919135"/>
            <a:ext cx="320798" cy="419432"/>
            <a:chOff x="1367060" y="2422129"/>
            <a:chExt cx="269261" cy="352050"/>
          </a:xfrm>
        </p:grpSpPr>
        <p:sp>
          <p:nvSpPr>
            <p:cNvPr id="897" name="Google Shape;897;p46"/>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6"/>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6"/>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6"/>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6"/>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6"/>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6"/>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6"/>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6"/>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6"/>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6"/>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6"/>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6"/>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6"/>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 name="Google Shape;911;p46"/>
          <p:cNvSpPr/>
          <p:nvPr/>
        </p:nvSpPr>
        <p:spPr>
          <a:xfrm>
            <a:off x="7014346" y="1943192"/>
            <a:ext cx="433149" cy="371309"/>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15"/>
        <p:cNvGrpSpPr/>
        <p:nvPr/>
      </p:nvGrpSpPr>
      <p:grpSpPr>
        <a:xfrm>
          <a:off x="0" y="0"/>
          <a:ext cx="0" cy="0"/>
          <a:chOff x="0" y="0"/>
          <a:chExt cx="0" cy="0"/>
        </a:xfrm>
      </p:grpSpPr>
      <p:sp>
        <p:nvSpPr>
          <p:cNvPr id="916" name="Google Shape;916;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0"/>
              <a:t>Scientific thinking </a:t>
            </a:r>
            <a:r>
              <a:rPr lang="en">
                <a:latin typeface="Anek Bangla SemiBold"/>
                <a:ea typeface="Anek Bangla SemiBold"/>
                <a:cs typeface="Anek Bangla SemiBold"/>
                <a:sym typeface="Anek Bangla SemiBold"/>
              </a:rPr>
              <a:t>skills</a:t>
            </a:r>
            <a:endParaRPr>
              <a:latin typeface="Anek Bangla SemiBold"/>
              <a:ea typeface="Anek Bangla SemiBold"/>
              <a:cs typeface="Anek Bangla SemiBold"/>
              <a:sym typeface="Anek Bangla SemiBold"/>
            </a:endParaRPr>
          </a:p>
        </p:txBody>
      </p:sp>
      <p:sp>
        <p:nvSpPr>
          <p:cNvPr id="917" name="Google Shape;917;p47"/>
          <p:cNvSpPr txBox="1">
            <a:spLocks noGrp="1"/>
          </p:cNvSpPr>
          <p:nvPr>
            <p:ph type="subTitle" idx="1"/>
          </p:nvPr>
        </p:nvSpPr>
        <p:spPr>
          <a:xfrm>
            <a:off x="1879266" y="2205950"/>
            <a:ext cx="21648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918" name="Google Shape;918;p47"/>
          <p:cNvSpPr txBox="1">
            <a:spLocks noGrp="1"/>
          </p:cNvSpPr>
          <p:nvPr>
            <p:ph type="subTitle" idx="2"/>
          </p:nvPr>
        </p:nvSpPr>
        <p:spPr>
          <a:xfrm>
            <a:off x="6106795" y="2205950"/>
            <a:ext cx="21648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919" name="Google Shape;919;p47"/>
          <p:cNvSpPr txBox="1">
            <a:spLocks noGrp="1"/>
          </p:cNvSpPr>
          <p:nvPr>
            <p:ph type="subTitle" idx="3"/>
          </p:nvPr>
        </p:nvSpPr>
        <p:spPr>
          <a:xfrm>
            <a:off x="1879266" y="3886775"/>
            <a:ext cx="21648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920" name="Google Shape;920;p47"/>
          <p:cNvSpPr txBox="1">
            <a:spLocks noGrp="1"/>
          </p:cNvSpPr>
          <p:nvPr>
            <p:ph type="subTitle" idx="4"/>
          </p:nvPr>
        </p:nvSpPr>
        <p:spPr>
          <a:xfrm>
            <a:off x="6106795" y="3886775"/>
            <a:ext cx="21648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921" name="Google Shape;921;p47"/>
          <p:cNvSpPr txBox="1">
            <a:spLocks noGrp="1"/>
          </p:cNvSpPr>
          <p:nvPr>
            <p:ph type="subTitle" idx="5"/>
          </p:nvPr>
        </p:nvSpPr>
        <p:spPr>
          <a:xfrm>
            <a:off x="1879254" y="1550450"/>
            <a:ext cx="2164800" cy="73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Systematic thinking</a:t>
            </a:r>
            <a:endParaRPr/>
          </a:p>
        </p:txBody>
      </p:sp>
      <p:sp>
        <p:nvSpPr>
          <p:cNvPr id="922" name="Google Shape;922;p47"/>
          <p:cNvSpPr txBox="1">
            <a:spLocks noGrp="1"/>
          </p:cNvSpPr>
          <p:nvPr>
            <p:ph type="subTitle" idx="6"/>
          </p:nvPr>
        </p:nvSpPr>
        <p:spPr>
          <a:xfrm>
            <a:off x="1879254" y="3231300"/>
            <a:ext cx="2164800" cy="73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Curiosity and questioning</a:t>
            </a:r>
            <a:endParaRPr/>
          </a:p>
        </p:txBody>
      </p:sp>
      <p:sp>
        <p:nvSpPr>
          <p:cNvPr id="923" name="Google Shape;923;p47"/>
          <p:cNvSpPr txBox="1">
            <a:spLocks noGrp="1"/>
          </p:cNvSpPr>
          <p:nvPr>
            <p:ph type="subTitle" idx="7"/>
          </p:nvPr>
        </p:nvSpPr>
        <p:spPr>
          <a:xfrm>
            <a:off x="6106779" y="1550450"/>
            <a:ext cx="2164800" cy="73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Think outside the box</a:t>
            </a:r>
            <a:endParaRPr/>
          </a:p>
        </p:txBody>
      </p:sp>
      <p:sp>
        <p:nvSpPr>
          <p:cNvPr id="924" name="Google Shape;924;p47"/>
          <p:cNvSpPr txBox="1">
            <a:spLocks noGrp="1"/>
          </p:cNvSpPr>
          <p:nvPr>
            <p:ph type="subTitle" idx="8"/>
          </p:nvPr>
        </p:nvSpPr>
        <p:spPr>
          <a:xfrm>
            <a:off x="6106779" y="3231300"/>
            <a:ext cx="2164800" cy="73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Patience and perseverance</a:t>
            </a:r>
            <a:endParaRPr/>
          </a:p>
        </p:txBody>
      </p:sp>
      <p:sp>
        <p:nvSpPr>
          <p:cNvPr id="925" name="Google Shape;925;p47"/>
          <p:cNvSpPr/>
          <p:nvPr/>
        </p:nvSpPr>
        <p:spPr>
          <a:xfrm flipH="1">
            <a:off x="872405" y="1808351"/>
            <a:ext cx="778251" cy="778126"/>
          </a:xfrm>
          <a:custGeom>
            <a:avLst/>
            <a:gdLst/>
            <a:ahLst/>
            <a:cxnLst/>
            <a:rect l="l" t="t" r="r" b="b"/>
            <a:pathLst>
              <a:path w="24988" h="24988" extrusionOk="0">
                <a:moveTo>
                  <a:pt x="12494" y="0"/>
                </a:moveTo>
                <a:cubicBezTo>
                  <a:pt x="5598" y="0"/>
                  <a:pt x="1" y="5598"/>
                  <a:pt x="1" y="12494"/>
                </a:cubicBezTo>
                <a:cubicBezTo>
                  <a:pt x="1" y="19390"/>
                  <a:pt x="5598" y="24987"/>
                  <a:pt x="12494" y="24987"/>
                </a:cubicBezTo>
                <a:cubicBezTo>
                  <a:pt x="19390" y="24987"/>
                  <a:pt x="24988" y="19390"/>
                  <a:pt x="24988" y="12494"/>
                </a:cubicBezTo>
                <a:cubicBezTo>
                  <a:pt x="24988" y="5598"/>
                  <a:pt x="19390" y="0"/>
                  <a:pt x="124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7"/>
          <p:cNvSpPr/>
          <p:nvPr/>
        </p:nvSpPr>
        <p:spPr>
          <a:xfrm flipH="1">
            <a:off x="872405" y="3516026"/>
            <a:ext cx="778251" cy="778126"/>
          </a:xfrm>
          <a:custGeom>
            <a:avLst/>
            <a:gdLst/>
            <a:ahLst/>
            <a:cxnLst/>
            <a:rect l="l" t="t" r="r" b="b"/>
            <a:pathLst>
              <a:path w="24988" h="24988" extrusionOk="0">
                <a:moveTo>
                  <a:pt x="12494" y="0"/>
                </a:moveTo>
                <a:cubicBezTo>
                  <a:pt x="5598" y="0"/>
                  <a:pt x="1" y="5598"/>
                  <a:pt x="1" y="12494"/>
                </a:cubicBezTo>
                <a:cubicBezTo>
                  <a:pt x="1" y="19390"/>
                  <a:pt x="5598" y="24987"/>
                  <a:pt x="12494" y="24987"/>
                </a:cubicBezTo>
                <a:cubicBezTo>
                  <a:pt x="19390" y="24987"/>
                  <a:pt x="24988" y="19390"/>
                  <a:pt x="24988" y="12494"/>
                </a:cubicBezTo>
                <a:cubicBezTo>
                  <a:pt x="24988" y="5598"/>
                  <a:pt x="19390" y="0"/>
                  <a:pt x="124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7"/>
          <p:cNvSpPr/>
          <p:nvPr/>
        </p:nvSpPr>
        <p:spPr>
          <a:xfrm flipH="1">
            <a:off x="5099955" y="1808351"/>
            <a:ext cx="778251" cy="778126"/>
          </a:xfrm>
          <a:custGeom>
            <a:avLst/>
            <a:gdLst/>
            <a:ahLst/>
            <a:cxnLst/>
            <a:rect l="l" t="t" r="r" b="b"/>
            <a:pathLst>
              <a:path w="24988" h="24988" extrusionOk="0">
                <a:moveTo>
                  <a:pt x="12494" y="0"/>
                </a:moveTo>
                <a:cubicBezTo>
                  <a:pt x="5598" y="0"/>
                  <a:pt x="1" y="5598"/>
                  <a:pt x="1" y="12494"/>
                </a:cubicBezTo>
                <a:cubicBezTo>
                  <a:pt x="1" y="19390"/>
                  <a:pt x="5598" y="24987"/>
                  <a:pt x="12494" y="24987"/>
                </a:cubicBezTo>
                <a:cubicBezTo>
                  <a:pt x="19390" y="24987"/>
                  <a:pt x="24988" y="19390"/>
                  <a:pt x="24988" y="12494"/>
                </a:cubicBezTo>
                <a:cubicBezTo>
                  <a:pt x="24988" y="5598"/>
                  <a:pt x="19390" y="0"/>
                  <a:pt x="124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7"/>
          <p:cNvSpPr/>
          <p:nvPr/>
        </p:nvSpPr>
        <p:spPr>
          <a:xfrm flipH="1">
            <a:off x="5099955" y="3516026"/>
            <a:ext cx="778251" cy="778126"/>
          </a:xfrm>
          <a:custGeom>
            <a:avLst/>
            <a:gdLst/>
            <a:ahLst/>
            <a:cxnLst/>
            <a:rect l="l" t="t" r="r" b="b"/>
            <a:pathLst>
              <a:path w="24988" h="24988" extrusionOk="0">
                <a:moveTo>
                  <a:pt x="12494" y="0"/>
                </a:moveTo>
                <a:cubicBezTo>
                  <a:pt x="5598" y="0"/>
                  <a:pt x="1" y="5598"/>
                  <a:pt x="1" y="12494"/>
                </a:cubicBezTo>
                <a:cubicBezTo>
                  <a:pt x="1" y="19390"/>
                  <a:pt x="5598" y="24987"/>
                  <a:pt x="12494" y="24987"/>
                </a:cubicBezTo>
                <a:cubicBezTo>
                  <a:pt x="19390" y="24987"/>
                  <a:pt x="24988" y="19390"/>
                  <a:pt x="24988" y="12494"/>
                </a:cubicBezTo>
                <a:cubicBezTo>
                  <a:pt x="24988" y="5598"/>
                  <a:pt x="19390" y="0"/>
                  <a:pt x="124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 name="Google Shape;929;p47"/>
          <p:cNvGrpSpPr/>
          <p:nvPr/>
        </p:nvGrpSpPr>
        <p:grpSpPr>
          <a:xfrm>
            <a:off x="5282482" y="1941768"/>
            <a:ext cx="413200" cy="511194"/>
            <a:chOff x="2667821" y="3361108"/>
            <a:chExt cx="273046" cy="337801"/>
          </a:xfrm>
        </p:grpSpPr>
        <p:sp>
          <p:nvSpPr>
            <p:cNvPr id="930" name="Google Shape;930;p47"/>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7"/>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7"/>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7"/>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7"/>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7"/>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7"/>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7"/>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7"/>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7"/>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7"/>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7"/>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7"/>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7"/>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7"/>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7"/>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7"/>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7"/>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7"/>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 name="Google Shape;949;p47"/>
          <p:cNvGrpSpPr/>
          <p:nvPr/>
        </p:nvGrpSpPr>
        <p:grpSpPr>
          <a:xfrm>
            <a:off x="1054925" y="3633033"/>
            <a:ext cx="413213" cy="544107"/>
            <a:chOff x="864062" y="2884503"/>
            <a:chExt cx="264084" cy="347783"/>
          </a:xfrm>
        </p:grpSpPr>
        <p:sp>
          <p:nvSpPr>
            <p:cNvPr id="950" name="Google Shape;950;p47"/>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7"/>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7"/>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7"/>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7"/>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7"/>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7"/>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7"/>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7"/>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7"/>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 name="Google Shape;960;p47"/>
          <p:cNvGrpSpPr/>
          <p:nvPr/>
        </p:nvGrpSpPr>
        <p:grpSpPr>
          <a:xfrm>
            <a:off x="5277809" y="3733609"/>
            <a:ext cx="422542" cy="342973"/>
            <a:chOff x="2165809" y="3811059"/>
            <a:chExt cx="422542" cy="342973"/>
          </a:xfrm>
        </p:grpSpPr>
        <p:sp>
          <p:nvSpPr>
            <p:cNvPr id="961" name="Google Shape;961;p47"/>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7"/>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7"/>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7"/>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7"/>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7"/>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7"/>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7"/>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7"/>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7"/>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7"/>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7"/>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7"/>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7"/>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7"/>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7"/>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7"/>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7"/>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 name="Google Shape;979;p47"/>
          <p:cNvGrpSpPr/>
          <p:nvPr/>
        </p:nvGrpSpPr>
        <p:grpSpPr>
          <a:xfrm>
            <a:off x="1041561" y="2025877"/>
            <a:ext cx="439929" cy="342977"/>
            <a:chOff x="2611458" y="3816374"/>
            <a:chExt cx="426329" cy="332375"/>
          </a:xfrm>
        </p:grpSpPr>
        <p:sp>
          <p:nvSpPr>
            <p:cNvPr id="980" name="Google Shape;980;p47"/>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7"/>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7"/>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 name="Google Shape;983;p47"/>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7"/>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7"/>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7"/>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7"/>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7"/>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7"/>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994" name="Google Shape;994;p48"/>
          <p:cNvSpPr txBox="1">
            <a:spLocks noGrp="1"/>
          </p:cNvSpPr>
          <p:nvPr>
            <p:ph type="subTitle" idx="2"/>
          </p:nvPr>
        </p:nvSpPr>
        <p:spPr>
          <a:xfrm>
            <a:off x="3579000" y="2205950"/>
            <a:ext cx="19860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extremely high temperatures</a:t>
            </a:r>
            <a:endParaRPr/>
          </a:p>
        </p:txBody>
      </p:sp>
      <p:sp>
        <p:nvSpPr>
          <p:cNvPr id="995" name="Google Shape;995;p48"/>
          <p:cNvSpPr txBox="1">
            <a:spLocks noGrp="1"/>
          </p:cNvSpPr>
          <p:nvPr>
            <p:ph type="subTitle" idx="5"/>
          </p:nvPr>
        </p:nvSpPr>
        <p:spPr>
          <a:xfrm>
            <a:off x="6243125" y="2205950"/>
            <a:ext cx="19860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996" name="Google Shape;996;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0"/>
              <a:t>Evaluation and decision </a:t>
            </a:r>
            <a:r>
              <a:rPr lang="en">
                <a:latin typeface="Anek Bangla SemiBold"/>
                <a:ea typeface="Anek Bangla SemiBold"/>
                <a:cs typeface="Anek Bangla SemiBold"/>
                <a:sym typeface="Anek Bangla SemiBold"/>
              </a:rPr>
              <a:t>making</a:t>
            </a:r>
            <a:endParaRPr>
              <a:latin typeface="Anek Bangla SemiBold"/>
              <a:ea typeface="Anek Bangla SemiBold"/>
              <a:cs typeface="Anek Bangla SemiBold"/>
              <a:sym typeface="Anek Bangla SemiBold"/>
            </a:endParaRPr>
          </a:p>
        </p:txBody>
      </p:sp>
      <p:sp>
        <p:nvSpPr>
          <p:cNvPr id="997" name="Google Shape;997;p48"/>
          <p:cNvSpPr txBox="1">
            <a:spLocks noGrp="1"/>
          </p:cNvSpPr>
          <p:nvPr>
            <p:ph type="subTitle" idx="1"/>
          </p:nvPr>
        </p:nvSpPr>
        <p:spPr>
          <a:xfrm>
            <a:off x="914875" y="2205950"/>
            <a:ext cx="19860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998" name="Google Shape;998;p48"/>
          <p:cNvSpPr txBox="1">
            <a:spLocks noGrp="1"/>
          </p:cNvSpPr>
          <p:nvPr>
            <p:ph type="subTitle" idx="3"/>
          </p:nvPr>
        </p:nvSpPr>
        <p:spPr>
          <a:xfrm>
            <a:off x="914875" y="3886775"/>
            <a:ext cx="19860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999" name="Google Shape;999;p48"/>
          <p:cNvSpPr txBox="1">
            <a:spLocks noGrp="1"/>
          </p:cNvSpPr>
          <p:nvPr>
            <p:ph type="subTitle" idx="4"/>
          </p:nvPr>
        </p:nvSpPr>
        <p:spPr>
          <a:xfrm>
            <a:off x="3579000" y="3886775"/>
            <a:ext cx="19860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with several rings</a:t>
            </a:r>
            <a:endParaRPr/>
          </a:p>
        </p:txBody>
      </p:sp>
      <p:sp>
        <p:nvSpPr>
          <p:cNvPr id="1000" name="Google Shape;1000;p48"/>
          <p:cNvSpPr txBox="1">
            <a:spLocks noGrp="1"/>
          </p:cNvSpPr>
          <p:nvPr>
            <p:ph type="subTitle" idx="6"/>
          </p:nvPr>
        </p:nvSpPr>
        <p:spPr>
          <a:xfrm>
            <a:off x="6243125" y="3886775"/>
            <a:ext cx="19860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1001" name="Google Shape;1001;p48"/>
          <p:cNvSpPr txBox="1">
            <a:spLocks noGrp="1"/>
          </p:cNvSpPr>
          <p:nvPr>
            <p:ph type="subTitle" idx="7"/>
          </p:nvPr>
        </p:nvSpPr>
        <p:spPr>
          <a:xfrm>
            <a:off x="914875" y="1550450"/>
            <a:ext cx="1984200" cy="73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Information evaluation</a:t>
            </a:r>
            <a:endParaRPr/>
          </a:p>
        </p:txBody>
      </p:sp>
      <p:sp>
        <p:nvSpPr>
          <p:cNvPr id="1002" name="Google Shape;1002;p48"/>
          <p:cNvSpPr txBox="1">
            <a:spLocks noGrp="1"/>
          </p:cNvSpPr>
          <p:nvPr>
            <p:ph type="subTitle" idx="8"/>
          </p:nvPr>
        </p:nvSpPr>
        <p:spPr>
          <a:xfrm>
            <a:off x="3579000" y="1550450"/>
            <a:ext cx="1984200" cy="73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Evidence and analysis</a:t>
            </a:r>
            <a:endParaRPr/>
          </a:p>
        </p:txBody>
      </p:sp>
      <p:sp>
        <p:nvSpPr>
          <p:cNvPr id="1003" name="Google Shape;1003;p48"/>
          <p:cNvSpPr txBox="1">
            <a:spLocks noGrp="1"/>
          </p:cNvSpPr>
          <p:nvPr>
            <p:ph type="subTitle" idx="9"/>
          </p:nvPr>
        </p:nvSpPr>
        <p:spPr>
          <a:xfrm>
            <a:off x="6243125" y="1550450"/>
            <a:ext cx="1984200" cy="73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Identification of biases</a:t>
            </a:r>
            <a:endParaRPr/>
          </a:p>
        </p:txBody>
      </p:sp>
      <p:sp>
        <p:nvSpPr>
          <p:cNvPr id="1004" name="Google Shape;1004;p48"/>
          <p:cNvSpPr txBox="1">
            <a:spLocks noGrp="1"/>
          </p:cNvSpPr>
          <p:nvPr>
            <p:ph type="subTitle" idx="13"/>
          </p:nvPr>
        </p:nvSpPr>
        <p:spPr>
          <a:xfrm>
            <a:off x="914875" y="3231300"/>
            <a:ext cx="1984200" cy="73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Challenging assumptions</a:t>
            </a:r>
            <a:endParaRPr/>
          </a:p>
        </p:txBody>
      </p:sp>
      <p:sp>
        <p:nvSpPr>
          <p:cNvPr id="1005" name="Google Shape;1005;p48"/>
          <p:cNvSpPr txBox="1">
            <a:spLocks noGrp="1"/>
          </p:cNvSpPr>
          <p:nvPr>
            <p:ph type="subTitle" idx="14"/>
          </p:nvPr>
        </p:nvSpPr>
        <p:spPr>
          <a:xfrm>
            <a:off x="3579000" y="3231300"/>
            <a:ext cx="1984200" cy="73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a:t>Decision- making</a:t>
            </a:r>
            <a:endParaRPr/>
          </a:p>
        </p:txBody>
      </p:sp>
      <p:sp>
        <p:nvSpPr>
          <p:cNvPr id="1006" name="Google Shape;1006;p48"/>
          <p:cNvSpPr txBox="1">
            <a:spLocks noGrp="1"/>
          </p:cNvSpPr>
          <p:nvPr>
            <p:ph type="subTitle" idx="15"/>
          </p:nvPr>
        </p:nvSpPr>
        <p:spPr>
          <a:xfrm>
            <a:off x="6243125" y="3231300"/>
            <a:ext cx="1984200" cy="73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Different perspectives</a:t>
            </a:r>
            <a:endParaRPr/>
          </a:p>
        </p:txBody>
      </p:sp>
      <p:sp>
        <p:nvSpPr>
          <p:cNvPr id="1007" name="Google Shape;1007;p48"/>
          <p:cNvSpPr/>
          <p:nvPr/>
        </p:nvSpPr>
        <p:spPr>
          <a:xfrm flipH="1">
            <a:off x="3384088" y="3486506"/>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8"/>
          <p:cNvSpPr/>
          <p:nvPr/>
        </p:nvSpPr>
        <p:spPr>
          <a:xfrm flipH="1">
            <a:off x="6048213" y="3486506"/>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8"/>
          <p:cNvSpPr/>
          <p:nvPr/>
        </p:nvSpPr>
        <p:spPr>
          <a:xfrm flipH="1">
            <a:off x="719963" y="3486506"/>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8"/>
          <p:cNvSpPr/>
          <p:nvPr/>
        </p:nvSpPr>
        <p:spPr>
          <a:xfrm flipH="1">
            <a:off x="3384088" y="1805656"/>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8"/>
          <p:cNvSpPr/>
          <p:nvPr/>
        </p:nvSpPr>
        <p:spPr>
          <a:xfrm flipH="1">
            <a:off x="6048213" y="1805656"/>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8"/>
          <p:cNvSpPr/>
          <p:nvPr/>
        </p:nvSpPr>
        <p:spPr>
          <a:xfrm flipH="1">
            <a:off x="719963" y="1805656"/>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16"/>
        <p:cNvGrpSpPr/>
        <p:nvPr/>
      </p:nvGrpSpPr>
      <p:grpSpPr>
        <a:xfrm>
          <a:off x="0" y="0"/>
          <a:ext cx="0" cy="0"/>
          <a:chOff x="0" y="0"/>
          <a:chExt cx="0" cy="0"/>
        </a:xfrm>
      </p:grpSpPr>
      <p:sp>
        <p:nvSpPr>
          <p:cNvPr id="1017" name="Google Shape;1017;p49"/>
          <p:cNvSpPr txBox="1">
            <a:spLocks noGrp="1"/>
          </p:cNvSpPr>
          <p:nvPr>
            <p:ph type="title"/>
          </p:nvPr>
        </p:nvSpPr>
        <p:spPr>
          <a:xfrm>
            <a:off x="1122250" y="1609650"/>
            <a:ext cx="4162200" cy="192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Awesome </a:t>
            </a:r>
            <a:r>
              <a:rPr lang="en">
                <a:latin typeface="Anek Bangla SemiBold"/>
                <a:ea typeface="Anek Bangla SemiBold"/>
                <a:cs typeface="Anek Bangla SemiBold"/>
                <a:sym typeface="Anek Bangla SemiBold"/>
              </a:rPr>
              <a:t>words</a:t>
            </a:r>
            <a:endParaRPr>
              <a:latin typeface="Anek Bangla SemiBold"/>
              <a:ea typeface="Anek Bangla SemiBold"/>
              <a:cs typeface="Anek Bangla SemiBold"/>
              <a:sym typeface="Anek Bangla SemiBold"/>
            </a:endParaRPr>
          </a:p>
        </p:txBody>
      </p:sp>
      <p:grpSp>
        <p:nvGrpSpPr>
          <p:cNvPr id="1018" name="Google Shape;1018;p49"/>
          <p:cNvGrpSpPr/>
          <p:nvPr/>
        </p:nvGrpSpPr>
        <p:grpSpPr>
          <a:xfrm>
            <a:off x="5835804" y="1292061"/>
            <a:ext cx="2122361" cy="2644196"/>
            <a:chOff x="5436525" y="439000"/>
            <a:chExt cx="927200" cy="1155175"/>
          </a:xfrm>
        </p:grpSpPr>
        <p:sp>
          <p:nvSpPr>
            <p:cNvPr id="1019" name="Google Shape;1019;p49"/>
            <p:cNvSpPr/>
            <p:nvPr/>
          </p:nvSpPr>
          <p:spPr>
            <a:xfrm>
              <a:off x="5940425" y="439000"/>
              <a:ext cx="423300" cy="423275"/>
            </a:xfrm>
            <a:custGeom>
              <a:avLst/>
              <a:gdLst/>
              <a:ahLst/>
              <a:cxnLst/>
              <a:rect l="l" t="t" r="r" b="b"/>
              <a:pathLst>
                <a:path w="16932" h="16931" extrusionOk="0">
                  <a:moveTo>
                    <a:pt x="8471" y="0"/>
                  </a:moveTo>
                  <a:cubicBezTo>
                    <a:pt x="3789" y="0"/>
                    <a:pt x="0" y="3789"/>
                    <a:pt x="0" y="8471"/>
                  </a:cubicBezTo>
                  <a:cubicBezTo>
                    <a:pt x="0" y="13142"/>
                    <a:pt x="3789" y="16931"/>
                    <a:pt x="8471" y="16931"/>
                  </a:cubicBezTo>
                  <a:cubicBezTo>
                    <a:pt x="13143" y="16931"/>
                    <a:pt x="16932" y="13142"/>
                    <a:pt x="16932" y="8471"/>
                  </a:cubicBezTo>
                  <a:cubicBezTo>
                    <a:pt x="16932" y="3789"/>
                    <a:pt x="13143" y="0"/>
                    <a:pt x="84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9"/>
            <p:cNvSpPr/>
            <p:nvPr/>
          </p:nvSpPr>
          <p:spPr>
            <a:xfrm>
              <a:off x="5436525" y="886475"/>
              <a:ext cx="488475" cy="488500"/>
            </a:xfrm>
            <a:custGeom>
              <a:avLst/>
              <a:gdLst/>
              <a:ahLst/>
              <a:cxnLst/>
              <a:rect l="l" t="t" r="r" b="b"/>
              <a:pathLst>
                <a:path w="19539" h="19540" extrusionOk="0">
                  <a:moveTo>
                    <a:pt x="9770" y="1"/>
                  </a:moveTo>
                  <a:cubicBezTo>
                    <a:pt x="4375" y="1"/>
                    <a:pt x="1" y="4374"/>
                    <a:pt x="1" y="9770"/>
                  </a:cubicBezTo>
                  <a:cubicBezTo>
                    <a:pt x="1" y="15165"/>
                    <a:pt x="4375" y="19539"/>
                    <a:pt x="9770" y="19539"/>
                  </a:cubicBezTo>
                  <a:cubicBezTo>
                    <a:pt x="15166" y="19539"/>
                    <a:pt x="19539" y="15165"/>
                    <a:pt x="19539" y="9770"/>
                  </a:cubicBezTo>
                  <a:cubicBezTo>
                    <a:pt x="19539" y="4374"/>
                    <a:pt x="15166" y="1"/>
                    <a:pt x="97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9"/>
            <p:cNvSpPr/>
            <p:nvPr/>
          </p:nvSpPr>
          <p:spPr>
            <a:xfrm>
              <a:off x="5573550" y="981225"/>
              <a:ext cx="213400" cy="311000"/>
            </a:xfrm>
            <a:custGeom>
              <a:avLst/>
              <a:gdLst/>
              <a:ahLst/>
              <a:cxnLst/>
              <a:rect l="l" t="t" r="r" b="b"/>
              <a:pathLst>
                <a:path w="8536" h="12440" extrusionOk="0">
                  <a:moveTo>
                    <a:pt x="5045" y="211"/>
                  </a:moveTo>
                  <a:cubicBezTo>
                    <a:pt x="5691" y="211"/>
                    <a:pt x="6327" y="439"/>
                    <a:pt x="6790" y="1010"/>
                  </a:cubicBezTo>
                  <a:cubicBezTo>
                    <a:pt x="8535" y="3149"/>
                    <a:pt x="8205" y="7586"/>
                    <a:pt x="6758" y="9832"/>
                  </a:cubicBezTo>
                  <a:cubicBezTo>
                    <a:pt x="5825" y="11280"/>
                    <a:pt x="3818" y="12231"/>
                    <a:pt x="2480" y="12231"/>
                  </a:cubicBezTo>
                  <a:cubicBezTo>
                    <a:pt x="2353" y="12231"/>
                    <a:pt x="2231" y="12222"/>
                    <a:pt x="2118" y="12205"/>
                  </a:cubicBezTo>
                  <a:cubicBezTo>
                    <a:pt x="1245" y="12067"/>
                    <a:pt x="682" y="11503"/>
                    <a:pt x="405" y="10523"/>
                  </a:cubicBezTo>
                  <a:cubicBezTo>
                    <a:pt x="213" y="9800"/>
                    <a:pt x="351" y="8948"/>
                    <a:pt x="841" y="7927"/>
                  </a:cubicBezTo>
                  <a:cubicBezTo>
                    <a:pt x="958" y="7683"/>
                    <a:pt x="1096" y="7437"/>
                    <a:pt x="1235" y="7182"/>
                  </a:cubicBezTo>
                  <a:cubicBezTo>
                    <a:pt x="1661" y="6437"/>
                    <a:pt x="2086" y="5671"/>
                    <a:pt x="2054" y="4819"/>
                  </a:cubicBezTo>
                  <a:cubicBezTo>
                    <a:pt x="2044" y="4596"/>
                    <a:pt x="2011" y="4372"/>
                    <a:pt x="1969" y="4160"/>
                  </a:cubicBezTo>
                  <a:cubicBezTo>
                    <a:pt x="1948" y="4032"/>
                    <a:pt x="1916" y="3883"/>
                    <a:pt x="1905" y="3745"/>
                  </a:cubicBezTo>
                  <a:cubicBezTo>
                    <a:pt x="1756" y="2500"/>
                    <a:pt x="2458" y="1159"/>
                    <a:pt x="3576" y="584"/>
                  </a:cubicBezTo>
                  <a:cubicBezTo>
                    <a:pt x="4018" y="354"/>
                    <a:pt x="4535" y="211"/>
                    <a:pt x="5045" y="211"/>
                  </a:cubicBezTo>
                  <a:close/>
                  <a:moveTo>
                    <a:pt x="5045" y="0"/>
                  </a:moveTo>
                  <a:cubicBezTo>
                    <a:pt x="4500" y="0"/>
                    <a:pt x="3950" y="150"/>
                    <a:pt x="3480" y="392"/>
                  </a:cubicBezTo>
                  <a:cubicBezTo>
                    <a:pt x="2288" y="1021"/>
                    <a:pt x="1533" y="2436"/>
                    <a:pt x="1692" y="3777"/>
                  </a:cubicBezTo>
                  <a:cubicBezTo>
                    <a:pt x="1713" y="3915"/>
                    <a:pt x="1735" y="4064"/>
                    <a:pt x="1767" y="4202"/>
                  </a:cubicBezTo>
                  <a:cubicBezTo>
                    <a:pt x="1799" y="4415"/>
                    <a:pt x="1841" y="4618"/>
                    <a:pt x="1852" y="4819"/>
                  </a:cubicBezTo>
                  <a:cubicBezTo>
                    <a:pt x="1873" y="5618"/>
                    <a:pt x="1458" y="6363"/>
                    <a:pt x="1054" y="7076"/>
                  </a:cubicBezTo>
                  <a:cubicBezTo>
                    <a:pt x="916" y="7321"/>
                    <a:pt x="777" y="7586"/>
                    <a:pt x="649" y="7832"/>
                  </a:cubicBezTo>
                  <a:cubicBezTo>
                    <a:pt x="138" y="8906"/>
                    <a:pt x="0" y="9800"/>
                    <a:pt x="202" y="10577"/>
                  </a:cubicBezTo>
                  <a:cubicBezTo>
                    <a:pt x="490" y="11630"/>
                    <a:pt x="1139" y="12259"/>
                    <a:pt x="2086" y="12408"/>
                  </a:cubicBezTo>
                  <a:cubicBezTo>
                    <a:pt x="2224" y="12429"/>
                    <a:pt x="2363" y="12439"/>
                    <a:pt x="2512" y="12439"/>
                  </a:cubicBezTo>
                  <a:cubicBezTo>
                    <a:pt x="4130" y="12439"/>
                    <a:pt x="6130" y="11183"/>
                    <a:pt x="6928" y="9949"/>
                  </a:cubicBezTo>
                  <a:cubicBezTo>
                    <a:pt x="7663" y="8811"/>
                    <a:pt x="8131" y="7108"/>
                    <a:pt x="8184" y="5405"/>
                  </a:cubicBezTo>
                  <a:cubicBezTo>
                    <a:pt x="8247" y="3532"/>
                    <a:pt x="7801" y="1925"/>
                    <a:pt x="6949" y="872"/>
                  </a:cubicBezTo>
                  <a:cubicBezTo>
                    <a:pt x="6440" y="249"/>
                    <a:pt x="5746" y="0"/>
                    <a:pt x="5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9"/>
            <p:cNvSpPr/>
            <p:nvPr/>
          </p:nvSpPr>
          <p:spPr>
            <a:xfrm>
              <a:off x="5619575" y="1015450"/>
              <a:ext cx="123450" cy="232500"/>
            </a:xfrm>
            <a:custGeom>
              <a:avLst/>
              <a:gdLst/>
              <a:ahLst/>
              <a:cxnLst/>
              <a:rect l="l" t="t" r="r" b="b"/>
              <a:pathLst>
                <a:path w="4938" h="9300" extrusionOk="0">
                  <a:moveTo>
                    <a:pt x="3303" y="1"/>
                  </a:moveTo>
                  <a:cubicBezTo>
                    <a:pt x="3117" y="1"/>
                    <a:pt x="2908" y="37"/>
                    <a:pt x="2682" y="141"/>
                  </a:cubicBezTo>
                  <a:cubicBezTo>
                    <a:pt x="1979" y="428"/>
                    <a:pt x="1373" y="1014"/>
                    <a:pt x="1182" y="1748"/>
                  </a:cubicBezTo>
                  <a:cubicBezTo>
                    <a:pt x="1043" y="2312"/>
                    <a:pt x="1149" y="2887"/>
                    <a:pt x="1149" y="3462"/>
                  </a:cubicBezTo>
                  <a:cubicBezTo>
                    <a:pt x="1160" y="4046"/>
                    <a:pt x="1022" y="4642"/>
                    <a:pt x="841" y="5196"/>
                  </a:cubicBezTo>
                  <a:cubicBezTo>
                    <a:pt x="617" y="5888"/>
                    <a:pt x="277" y="6537"/>
                    <a:pt x="118" y="7250"/>
                  </a:cubicBezTo>
                  <a:cubicBezTo>
                    <a:pt x="21" y="7686"/>
                    <a:pt x="0" y="8165"/>
                    <a:pt x="213" y="8570"/>
                  </a:cubicBezTo>
                  <a:cubicBezTo>
                    <a:pt x="457" y="9038"/>
                    <a:pt x="996" y="9300"/>
                    <a:pt x="1526" y="9300"/>
                  </a:cubicBezTo>
                  <a:cubicBezTo>
                    <a:pt x="1575" y="9300"/>
                    <a:pt x="1623" y="9298"/>
                    <a:pt x="1671" y="9293"/>
                  </a:cubicBezTo>
                  <a:cubicBezTo>
                    <a:pt x="3246" y="9154"/>
                    <a:pt x="4034" y="7207"/>
                    <a:pt x="4417" y="5888"/>
                  </a:cubicBezTo>
                  <a:cubicBezTo>
                    <a:pt x="4800" y="4526"/>
                    <a:pt x="4938" y="3025"/>
                    <a:pt x="4661" y="1631"/>
                  </a:cubicBezTo>
                  <a:cubicBezTo>
                    <a:pt x="4523" y="950"/>
                    <a:pt x="4193" y="45"/>
                    <a:pt x="3374" y="2"/>
                  </a:cubicBezTo>
                  <a:cubicBezTo>
                    <a:pt x="3351" y="1"/>
                    <a:pt x="3327" y="1"/>
                    <a:pt x="3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9"/>
            <p:cNvSpPr/>
            <p:nvPr/>
          </p:nvSpPr>
          <p:spPr>
            <a:xfrm>
              <a:off x="5700725" y="962300"/>
              <a:ext cx="8000" cy="31675"/>
            </a:xfrm>
            <a:custGeom>
              <a:avLst/>
              <a:gdLst/>
              <a:ahLst/>
              <a:cxnLst/>
              <a:rect l="l" t="t" r="r" b="b"/>
              <a:pathLst>
                <a:path w="320" h="1267" extrusionOk="0">
                  <a:moveTo>
                    <a:pt x="213" y="0"/>
                  </a:moveTo>
                  <a:lnTo>
                    <a:pt x="0" y="11"/>
                  </a:lnTo>
                  <a:lnTo>
                    <a:pt x="107" y="1267"/>
                  </a:lnTo>
                  <a:lnTo>
                    <a:pt x="320" y="1256"/>
                  </a:lnTo>
                  <a:lnTo>
                    <a:pt x="2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9"/>
            <p:cNvSpPr/>
            <p:nvPr/>
          </p:nvSpPr>
          <p:spPr>
            <a:xfrm>
              <a:off x="5744350" y="1003250"/>
              <a:ext cx="34325" cy="30650"/>
            </a:xfrm>
            <a:custGeom>
              <a:avLst/>
              <a:gdLst/>
              <a:ahLst/>
              <a:cxnLst/>
              <a:rect l="l" t="t" r="r" b="b"/>
              <a:pathLst>
                <a:path w="1373" h="1226" extrusionOk="0">
                  <a:moveTo>
                    <a:pt x="1235" y="1"/>
                  </a:moveTo>
                  <a:lnTo>
                    <a:pt x="1" y="1065"/>
                  </a:lnTo>
                  <a:lnTo>
                    <a:pt x="138" y="1225"/>
                  </a:lnTo>
                  <a:lnTo>
                    <a:pt x="1373" y="161"/>
                  </a:lnTo>
                  <a:lnTo>
                    <a:pt x="12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9"/>
            <p:cNvSpPr/>
            <p:nvPr/>
          </p:nvSpPr>
          <p:spPr>
            <a:xfrm>
              <a:off x="5760025" y="1077500"/>
              <a:ext cx="38625" cy="8550"/>
            </a:xfrm>
            <a:custGeom>
              <a:avLst/>
              <a:gdLst/>
              <a:ahLst/>
              <a:cxnLst/>
              <a:rect l="l" t="t" r="r" b="b"/>
              <a:pathLst>
                <a:path w="1545" h="342" extrusionOk="0">
                  <a:moveTo>
                    <a:pt x="1523" y="0"/>
                  </a:moveTo>
                  <a:lnTo>
                    <a:pt x="1" y="128"/>
                  </a:lnTo>
                  <a:lnTo>
                    <a:pt x="22" y="341"/>
                  </a:lnTo>
                  <a:lnTo>
                    <a:pt x="1544" y="202"/>
                  </a:lnTo>
                  <a:lnTo>
                    <a:pt x="15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9"/>
            <p:cNvSpPr/>
            <p:nvPr/>
          </p:nvSpPr>
          <p:spPr>
            <a:xfrm>
              <a:off x="5757650" y="1131500"/>
              <a:ext cx="41775" cy="12525"/>
            </a:xfrm>
            <a:custGeom>
              <a:avLst/>
              <a:gdLst/>
              <a:ahLst/>
              <a:cxnLst/>
              <a:rect l="l" t="t" r="r" b="b"/>
              <a:pathLst>
                <a:path w="1671" h="501" extrusionOk="0">
                  <a:moveTo>
                    <a:pt x="43" y="0"/>
                  </a:moveTo>
                  <a:lnTo>
                    <a:pt x="1" y="213"/>
                  </a:lnTo>
                  <a:lnTo>
                    <a:pt x="1639" y="501"/>
                  </a:lnTo>
                  <a:lnTo>
                    <a:pt x="1671" y="298"/>
                  </a:lnTo>
                  <a:lnTo>
                    <a:pt x="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9"/>
            <p:cNvSpPr/>
            <p:nvPr/>
          </p:nvSpPr>
          <p:spPr>
            <a:xfrm>
              <a:off x="5746475" y="1189250"/>
              <a:ext cx="34075" cy="27950"/>
            </a:xfrm>
            <a:custGeom>
              <a:avLst/>
              <a:gdLst/>
              <a:ahLst/>
              <a:cxnLst/>
              <a:rect l="l" t="t" r="r" b="b"/>
              <a:pathLst>
                <a:path w="1363" h="1118" extrusionOk="0">
                  <a:moveTo>
                    <a:pt x="75" y="0"/>
                  </a:moveTo>
                  <a:lnTo>
                    <a:pt x="1" y="192"/>
                  </a:lnTo>
                  <a:cubicBezTo>
                    <a:pt x="86" y="234"/>
                    <a:pt x="798" y="776"/>
                    <a:pt x="1235" y="1117"/>
                  </a:cubicBezTo>
                  <a:lnTo>
                    <a:pt x="1363" y="947"/>
                  </a:lnTo>
                  <a:cubicBezTo>
                    <a:pt x="820" y="532"/>
                    <a:pt x="160" y="21"/>
                    <a:pt x="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9"/>
            <p:cNvSpPr/>
            <p:nvPr/>
          </p:nvSpPr>
          <p:spPr>
            <a:xfrm>
              <a:off x="5718525" y="1232350"/>
              <a:ext cx="23200" cy="33525"/>
            </a:xfrm>
            <a:custGeom>
              <a:avLst/>
              <a:gdLst/>
              <a:ahLst/>
              <a:cxnLst/>
              <a:rect l="l" t="t" r="r" b="b"/>
              <a:pathLst>
                <a:path w="928" h="1341" extrusionOk="0">
                  <a:moveTo>
                    <a:pt x="182" y="0"/>
                  </a:moveTo>
                  <a:lnTo>
                    <a:pt x="1" y="117"/>
                  </a:lnTo>
                  <a:lnTo>
                    <a:pt x="746" y="1341"/>
                  </a:lnTo>
                  <a:lnTo>
                    <a:pt x="927" y="1234"/>
                  </a:lnTo>
                  <a:lnTo>
                    <a:pt x="1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9"/>
            <p:cNvSpPr/>
            <p:nvPr/>
          </p:nvSpPr>
          <p:spPr>
            <a:xfrm>
              <a:off x="5683425" y="1260550"/>
              <a:ext cx="12525" cy="35925"/>
            </a:xfrm>
            <a:custGeom>
              <a:avLst/>
              <a:gdLst/>
              <a:ahLst/>
              <a:cxnLst/>
              <a:rect l="l" t="t" r="r" b="b"/>
              <a:pathLst>
                <a:path w="501" h="1437" extrusionOk="0">
                  <a:moveTo>
                    <a:pt x="203" y="0"/>
                  </a:moveTo>
                  <a:lnTo>
                    <a:pt x="0" y="43"/>
                  </a:lnTo>
                  <a:lnTo>
                    <a:pt x="298" y="1436"/>
                  </a:lnTo>
                  <a:lnTo>
                    <a:pt x="501" y="1394"/>
                  </a:lnTo>
                  <a:lnTo>
                    <a:pt x="2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9"/>
            <p:cNvSpPr/>
            <p:nvPr/>
          </p:nvSpPr>
          <p:spPr>
            <a:xfrm>
              <a:off x="5617975" y="1274375"/>
              <a:ext cx="15725" cy="37000"/>
            </a:xfrm>
            <a:custGeom>
              <a:avLst/>
              <a:gdLst/>
              <a:ahLst/>
              <a:cxnLst/>
              <a:rect l="l" t="t" r="r" b="b"/>
              <a:pathLst>
                <a:path w="629" h="1480" extrusionOk="0">
                  <a:moveTo>
                    <a:pt x="426" y="0"/>
                  </a:moveTo>
                  <a:lnTo>
                    <a:pt x="0" y="1415"/>
                  </a:lnTo>
                  <a:lnTo>
                    <a:pt x="203" y="1479"/>
                  </a:lnTo>
                  <a:lnTo>
                    <a:pt x="629" y="64"/>
                  </a:lnTo>
                  <a:lnTo>
                    <a:pt x="4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9"/>
            <p:cNvSpPr/>
            <p:nvPr/>
          </p:nvSpPr>
          <p:spPr>
            <a:xfrm>
              <a:off x="5563175" y="1248025"/>
              <a:ext cx="36725" cy="14400"/>
            </a:xfrm>
            <a:custGeom>
              <a:avLst/>
              <a:gdLst/>
              <a:ahLst/>
              <a:cxnLst/>
              <a:rect l="l" t="t" r="r" b="b"/>
              <a:pathLst>
                <a:path w="1469" h="576" extrusionOk="0">
                  <a:moveTo>
                    <a:pt x="1416" y="0"/>
                  </a:moveTo>
                  <a:lnTo>
                    <a:pt x="0" y="373"/>
                  </a:lnTo>
                  <a:lnTo>
                    <a:pt x="54" y="575"/>
                  </a:lnTo>
                  <a:lnTo>
                    <a:pt x="1469" y="203"/>
                  </a:lnTo>
                  <a:lnTo>
                    <a:pt x="1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9"/>
            <p:cNvSpPr/>
            <p:nvPr/>
          </p:nvSpPr>
          <p:spPr>
            <a:xfrm>
              <a:off x="5562900" y="1199075"/>
              <a:ext cx="35675" cy="8000"/>
            </a:xfrm>
            <a:custGeom>
              <a:avLst/>
              <a:gdLst/>
              <a:ahLst/>
              <a:cxnLst/>
              <a:rect l="l" t="t" r="r" b="b"/>
              <a:pathLst>
                <a:path w="1427" h="320" extrusionOk="0">
                  <a:moveTo>
                    <a:pt x="1416" y="0"/>
                  </a:moveTo>
                  <a:lnTo>
                    <a:pt x="1" y="107"/>
                  </a:lnTo>
                  <a:lnTo>
                    <a:pt x="11" y="320"/>
                  </a:lnTo>
                  <a:lnTo>
                    <a:pt x="1427" y="213"/>
                  </a:lnTo>
                  <a:lnTo>
                    <a:pt x="1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9"/>
            <p:cNvSpPr/>
            <p:nvPr/>
          </p:nvSpPr>
          <p:spPr>
            <a:xfrm>
              <a:off x="5586575" y="1133100"/>
              <a:ext cx="36475" cy="20225"/>
            </a:xfrm>
            <a:custGeom>
              <a:avLst/>
              <a:gdLst/>
              <a:ahLst/>
              <a:cxnLst/>
              <a:rect l="l" t="t" r="r" b="b"/>
              <a:pathLst>
                <a:path w="1459" h="809" extrusionOk="0">
                  <a:moveTo>
                    <a:pt x="97" y="0"/>
                  </a:moveTo>
                  <a:lnTo>
                    <a:pt x="1" y="192"/>
                  </a:lnTo>
                  <a:lnTo>
                    <a:pt x="1374" y="809"/>
                  </a:lnTo>
                  <a:lnTo>
                    <a:pt x="1459" y="617"/>
                  </a:lnTo>
                  <a:lnTo>
                    <a:pt x="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9"/>
            <p:cNvSpPr/>
            <p:nvPr/>
          </p:nvSpPr>
          <p:spPr>
            <a:xfrm>
              <a:off x="5594825" y="1083350"/>
              <a:ext cx="42600" cy="8800"/>
            </a:xfrm>
            <a:custGeom>
              <a:avLst/>
              <a:gdLst/>
              <a:ahLst/>
              <a:cxnLst/>
              <a:rect l="l" t="t" r="r" b="b"/>
              <a:pathLst>
                <a:path w="1704" h="352" extrusionOk="0">
                  <a:moveTo>
                    <a:pt x="1692" y="1"/>
                  </a:moveTo>
                  <a:lnTo>
                    <a:pt x="1" y="139"/>
                  </a:lnTo>
                  <a:lnTo>
                    <a:pt x="22" y="351"/>
                  </a:lnTo>
                  <a:lnTo>
                    <a:pt x="1704" y="213"/>
                  </a:lnTo>
                  <a:lnTo>
                    <a:pt x="16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9"/>
            <p:cNvSpPr/>
            <p:nvPr/>
          </p:nvSpPr>
          <p:spPr>
            <a:xfrm>
              <a:off x="5623825" y="990775"/>
              <a:ext cx="30100" cy="33000"/>
            </a:xfrm>
            <a:custGeom>
              <a:avLst/>
              <a:gdLst/>
              <a:ahLst/>
              <a:cxnLst/>
              <a:rect l="l" t="t" r="r" b="b"/>
              <a:pathLst>
                <a:path w="1204" h="1320" extrusionOk="0">
                  <a:moveTo>
                    <a:pt x="160" y="0"/>
                  </a:moveTo>
                  <a:lnTo>
                    <a:pt x="0" y="138"/>
                  </a:lnTo>
                  <a:lnTo>
                    <a:pt x="1043" y="1320"/>
                  </a:lnTo>
                  <a:lnTo>
                    <a:pt x="1203" y="1171"/>
                  </a:lnTo>
                  <a:lnTo>
                    <a:pt x="1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9"/>
            <p:cNvSpPr/>
            <p:nvPr/>
          </p:nvSpPr>
          <p:spPr>
            <a:xfrm>
              <a:off x="5897050" y="821825"/>
              <a:ext cx="297725" cy="700000"/>
            </a:xfrm>
            <a:custGeom>
              <a:avLst/>
              <a:gdLst/>
              <a:ahLst/>
              <a:cxnLst/>
              <a:rect l="l" t="t" r="r" b="b"/>
              <a:pathLst>
                <a:path w="11909" h="28000" extrusionOk="0">
                  <a:moveTo>
                    <a:pt x="9397" y="0"/>
                  </a:moveTo>
                  <a:lnTo>
                    <a:pt x="9397" y="14335"/>
                  </a:lnTo>
                  <a:cubicBezTo>
                    <a:pt x="9397" y="16059"/>
                    <a:pt x="8993" y="17772"/>
                    <a:pt x="8238" y="19316"/>
                  </a:cubicBezTo>
                  <a:cubicBezTo>
                    <a:pt x="6886" y="22061"/>
                    <a:pt x="4449" y="24168"/>
                    <a:pt x="1544" y="25115"/>
                  </a:cubicBezTo>
                  <a:lnTo>
                    <a:pt x="1" y="25616"/>
                  </a:lnTo>
                  <a:lnTo>
                    <a:pt x="767" y="27999"/>
                  </a:lnTo>
                  <a:lnTo>
                    <a:pt x="2321" y="27499"/>
                  </a:lnTo>
                  <a:cubicBezTo>
                    <a:pt x="5864" y="26361"/>
                    <a:pt x="8844" y="23774"/>
                    <a:pt x="10494" y="20422"/>
                  </a:cubicBezTo>
                  <a:cubicBezTo>
                    <a:pt x="11419" y="18538"/>
                    <a:pt x="11909" y="16431"/>
                    <a:pt x="11909" y="14335"/>
                  </a:cubicBezTo>
                  <a:lnTo>
                    <a:pt x="119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9"/>
            <p:cNvSpPr/>
            <p:nvPr/>
          </p:nvSpPr>
          <p:spPr>
            <a:xfrm>
              <a:off x="6131975" y="849225"/>
              <a:ext cx="62800" cy="137850"/>
            </a:xfrm>
            <a:custGeom>
              <a:avLst/>
              <a:gdLst/>
              <a:ahLst/>
              <a:cxnLst/>
              <a:rect l="l" t="t" r="r" b="b"/>
              <a:pathLst>
                <a:path w="2512" h="5514" extrusionOk="0">
                  <a:moveTo>
                    <a:pt x="2512" y="1"/>
                  </a:moveTo>
                  <a:cubicBezTo>
                    <a:pt x="1650" y="426"/>
                    <a:pt x="714" y="916"/>
                    <a:pt x="0" y="1501"/>
                  </a:cubicBezTo>
                  <a:lnTo>
                    <a:pt x="0" y="5513"/>
                  </a:lnTo>
                  <a:cubicBezTo>
                    <a:pt x="830" y="4513"/>
                    <a:pt x="1650" y="3523"/>
                    <a:pt x="2480" y="2534"/>
                  </a:cubicBezTo>
                  <a:lnTo>
                    <a:pt x="2512" y="2501"/>
                  </a:lnTo>
                  <a:lnTo>
                    <a:pt x="25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9"/>
            <p:cNvSpPr/>
            <p:nvPr/>
          </p:nvSpPr>
          <p:spPr>
            <a:xfrm>
              <a:off x="6087025" y="1003250"/>
              <a:ext cx="168425" cy="168450"/>
            </a:xfrm>
            <a:custGeom>
              <a:avLst/>
              <a:gdLst/>
              <a:ahLst/>
              <a:cxnLst/>
              <a:rect l="l" t="t" r="r" b="b"/>
              <a:pathLst>
                <a:path w="6737" h="6738" extrusionOk="0">
                  <a:moveTo>
                    <a:pt x="3373" y="1"/>
                  </a:moveTo>
                  <a:cubicBezTo>
                    <a:pt x="1511" y="1"/>
                    <a:pt x="0" y="1502"/>
                    <a:pt x="0" y="3364"/>
                  </a:cubicBezTo>
                  <a:cubicBezTo>
                    <a:pt x="0" y="5227"/>
                    <a:pt x="1511" y="6738"/>
                    <a:pt x="3373" y="6738"/>
                  </a:cubicBezTo>
                  <a:cubicBezTo>
                    <a:pt x="5236" y="6738"/>
                    <a:pt x="6736" y="5227"/>
                    <a:pt x="6736" y="3364"/>
                  </a:cubicBezTo>
                  <a:cubicBezTo>
                    <a:pt x="6736" y="1502"/>
                    <a:pt x="5236" y="1"/>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9"/>
            <p:cNvSpPr/>
            <p:nvPr/>
          </p:nvSpPr>
          <p:spPr>
            <a:xfrm>
              <a:off x="6112550" y="1028550"/>
              <a:ext cx="117625" cy="117625"/>
            </a:xfrm>
            <a:custGeom>
              <a:avLst/>
              <a:gdLst/>
              <a:ahLst/>
              <a:cxnLst/>
              <a:rect l="l" t="t" r="r" b="b"/>
              <a:pathLst>
                <a:path w="4705" h="4705" extrusionOk="0">
                  <a:moveTo>
                    <a:pt x="2352" y="213"/>
                  </a:moveTo>
                  <a:cubicBezTo>
                    <a:pt x="3534" y="213"/>
                    <a:pt x="4492" y="1171"/>
                    <a:pt x="4492" y="2352"/>
                  </a:cubicBezTo>
                  <a:cubicBezTo>
                    <a:pt x="4492" y="3533"/>
                    <a:pt x="3534" y="4491"/>
                    <a:pt x="2352" y="4491"/>
                  </a:cubicBezTo>
                  <a:cubicBezTo>
                    <a:pt x="1171" y="4491"/>
                    <a:pt x="214" y="3533"/>
                    <a:pt x="214" y="2352"/>
                  </a:cubicBezTo>
                  <a:cubicBezTo>
                    <a:pt x="214" y="1171"/>
                    <a:pt x="1171" y="213"/>
                    <a:pt x="2352" y="213"/>
                  </a:cubicBezTo>
                  <a:close/>
                  <a:moveTo>
                    <a:pt x="2352" y="0"/>
                  </a:moveTo>
                  <a:cubicBezTo>
                    <a:pt x="1054" y="0"/>
                    <a:pt x="1" y="1053"/>
                    <a:pt x="1" y="2352"/>
                  </a:cubicBezTo>
                  <a:cubicBezTo>
                    <a:pt x="1" y="3650"/>
                    <a:pt x="1054" y="4704"/>
                    <a:pt x="2352" y="4704"/>
                  </a:cubicBezTo>
                  <a:cubicBezTo>
                    <a:pt x="3651" y="4704"/>
                    <a:pt x="4704" y="3650"/>
                    <a:pt x="4704" y="2352"/>
                  </a:cubicBezTo>
                  <a:cubicBezTo>
                    <a:pt x="4704" y="1053"/>
                    <a:pt x="3651" y="0"/>
                    <a:pt x="2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9"/>
            <p:cNvSpPr/>
            <p:nvPr/>
          </p:nvSpPr>
          <p:spPr>
            <a:xfrm>
              <a:off x="5609725" y="1557975"/>
              <a:ext cx="268725" cy="36200"/>
            </a:xfrm>
            <a:custGeom>
              <a:avLst/>
              <a:gdLst/>
              <a:ahLst/>
              <a:cxnLst/>
              <a:rect l="l" t="t" r="r" b="b"/>
              <a:pathLst>
                <a:path w="10749" h="1448" extrusionOk="0">
                  <a:moveTo>
                    <a:pt x="6" y="1284"/>
                  </a:moveTo>
                  <a:cubicBezTo>
                    <a:pt x="3" y="1285"/>
                    <a:pt x="1" y="1286"/>
                    <a:pt x="1" y="1288"/>
                  </a:cubicBezTo>
                  <a:lnTo>
                    <a:pt x="6" y="1284"/>
                  </a:lnTo>
                  <a:close/>
                  <a:moveTo>
                    <a:pt x="1607" y="1"/>
                  </a:moveTo>
                  <a:lnTo>
                    <a:pt x="6" y="1284"/>
                  </a:lnTo>
                  <a:lnTo>
                    <a:pt x="6" y="1284"/>
                  </a:lnTo>
                  <a:cubicBezTo>
                    <a:pt x="51" y="1266"/>
                    <a:pt x="367" y="1259"/>
                    <a:pt x="865" y="1259"/>
                  </a:cubicBezTo>
                  <a:cubicBezTo>
                    <a:pt x="3417" y="1259"/>
                    <a:pt x="10749" y="1448"/>
                    <a:pt x="10749" y="1448"/>
                  </a:cubicBezTo>
                  <a:lnTo>
                    <a:pt x="94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9"/>
            <p:cNvSpPr/>
            <p:nvPr/>
          </p:nvSpPr>
          <p:spPr>
            <a:xfrm>
              <a:off x="5472175" y="1405275"/>
              <a:ext cx="533450" cy="158050"/>
            </a:xfrm>
            <a:custGeom>
              <a:avLst/>
              <a:gdLst/>
              <a:ahLst/>
              <a:cxnLst/>
              <a:rect l="l" t="t" r="r" b="b"/>
              <a:pathLst>
                <a:path w="21338" h="6322" extrusionOk="0">
                  <a:moveTo>
                    <a:pt x="1" y="0"/>
                  </a:moveTo>
                  <a:lnTo>
                    <a:pt x="2544" y="5257"/>
                  </a:lnTo>
                  <a:cubicBezTo>
                    <a:pt x="2853" y="5906"/>
                    <a:pt x="3512" y="6321"/>
                    <a:pt x="4236" y="6321"/>
                  </a:cubicBezTo>
                  <a:lnTo>
                    <a:pt x="16613" y="6321"/>
                  </a:lnTo>
                  <a:cubicBezTo>
                    <a:pt x="17283" y="6321"/>
                    <a:pt x="17900" y="5960"/>
                    <a:pt x="18241" y="5374"/>
                  </a:cubicBezTo>
                  <a:lnTo>
                    <a:pt x="213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9"/>
            <p:cNvSpPr/>
            <p:nvPr/>
          </p:nvSpPr>
          <p:spPr>
            <a:xfrm>
              <a:off x="5450625" y="1390900"/>
              <a:ext cx="570975" cy="29300"/>
            </a:xfrm>
            <a:custGeom>
              <a:avLst/>
              <a:gdLst/>
              <a:ahLst/>
              <a:cxnLst/>
              <a:rect l="l" t="t" r="r" b="b"/>
              <a:pathLst>
                <a:path w="22839" h="1172" extrusionOk="0">
                  <a:moveTo>
                    <a:pt x="1" y="1"/>
                  </a:moveTo>
                  <a:lnTo>
                    <a:pt x="1" y="1171"/>
                  </a:lnTo>
                  <a:lnTo>
                    <a:pt x="22838" y="1171"/>
                  </a:lnTo>
                  <a:lnTo>
                    <a:pt x="228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9"/>
            <p:cNvSpPr/>
            <p:nvPr/>
          </p:nvSpPr>
          <p:spPr>
            <a:xfrm>
              <a:off x="6208875" y="662200"/>
              <a:ext cx="117600" cy="117875"/>
            </a:xfrm>
            <a:custGeom>
              <a:avLst/>
              <a:gdLst/>
              <a:ahLst/>
              <a:cxnLst/>
              <a:rect l="l" t="t" r="r" b="b"/>
              <a:pathLst>
                <a:path w="4704" h="4715" extrusionOk="0">
                  <a:moveTo>
                    <a:pt x="3257" y="0"/>
                  </a:moveTo>
                  <a:lnTo>
                    <a:pt x="1298" y="1000"/>
                  </a:lnTo>
                  <a:lnTo>
                    <a:pt x="0" y="1660"/>
                  </a:lnTo>
                  <a:lnTo>
                    <a:pt x="1703" y="4715"/>
                  </a:lnTo>
                  <a:lnTo>
                    <a:pt x="2394" y="4193"/>
                  </a:lnTo>
                  <a:lnTo>
                    <a:pt x="4704" y="2459"/>
                  </a:lnTo>
                  <a:lnTo>
                    <a:pt x="32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9"/>
            <p:cNvSpPr/>
            <p:nvPr/>
          </p:nvSpPr>
          <p:spPr>
            <a:xfrm>
              <a:off x="6208875" y="687200"/>
              <a:ext cx="59875" cy="92875"/>
            </a:xfrm>
            <a:custGeom>
              <a:avLst/>
              <a:gdLst/>
              <a:ahLst/>
              <a:cxnLst/>
              <a:rect l="l" t="t" r="r" b="b"/>
              <a:pathLst>
                <a:path w="2395" h="3715" extrusionOk="0">
                  <a:moveTo>
                    <a:pt x="1298" y="0"/>
                  </a:moveTo>
                  <a:lnTo>
                    <a:pt x="0" y="660"/>
                  </a:lnTo>
                  <a:lnTo>
                    <a:pt x="1703" y="3715"/>
                  </a:lnTo>
                  <a:lnTo>
                    <a:pt x="2394" y="3193"/>
                  </a:lnTo>
                  <a:lnTo>
                    <a:pt x="12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9"/>
            <p:cNvSpPr/>
            <p:nvPr/>
          </p:nvSpPr>
          <p:spPr>
            <a:xfrm>
              <a:off x="5755000" y="904825"/>
              <a:ext cx="91800" cy="77450"/>
            </a:xfrm>
            <a:custGeom>
              <a:avLst/>
              <a:gdLst/>
              <a:ahLst/>
              <a:cxnLst/>
              <a:rect l="l" t="t" r="r" b="b"/>
              <a:pathLst>
                <a:path w="3672" h="3098" extrusionOk="0">
                  <a:moveTo>
                    <a:pt x="3001" y="0"/>
                  </a:moveTo>
                  <a:lnTo>
                    <a:pt x="0" y="1703"/>
                  </a:lnTo>
                  <a:lnTo>
                    <a:pt x="788" y="3098"/>
                  </a:lnTo>
                  <a:lnTo>
                    <a:pt x="3671" y="714"/>
                  </a:lnTo>
                  <a:lnTo>
                    <a:pt x="3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9"/>
            <p:cNvSpPr/>
            <p:nvPr/>
          </p:nvSpPr>
          <p:spPr>
            <a:xfrm>
              <a:off x="5809525" y="1001950"/>
              <a:ext cx="91825" cy="77425"/>
            </a:xfrm>
            <a:custGeom>
              <a:avLst/>
              <a:gdLst/>
              <a:ahLst/>
              <a:cxnLst/>
              <a:rect l="l" t="t" r="r" b="b"/>
              <a:pathLst>
                <a:path w="3673" h="3097" extrusionOk="0">
                  <a:moveTo>
                    <a:pt x="2991" y="0"/>
                  </a:moveTo>
                  <a:lnTo>
                    <a:pt x="0" y="1703"/>
                  </a:lnTo>
                  <a:lnTo>
                    <a:pt x="778" y="3097"/>
                  </a:lnTo>
                  <a:lnTo>
                    <a:pt x="3672" y="713"/>
                  </a:lnTo>
                  <a:lnTo>
                    <a:pt x="29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9"/>
            <p:cNvSpPr/>
            <p:nvPr/>
          </p:nvSpPr>
          <p:spPr>
            <a:xfrm>
              <a:off x="5844100" y="664850"/>
              <a:ext cx="432625" cy="381525"/>
            </a:xfrm>
            <a:custGeom>
              <a:avLst/>
              <a:gdLst/>
              <a:ahLst/>
              <a:cxnLst/>
              <a:rect l="l" t="t" r="r" b="b"/>
              <a:pathLst>
                <a:path w="17305" h="15261" extrusionOk="0">
                  <a:moveTo>
                    <a:pt x="13600" y="1"/>
                  </a:moveTo>
                  <a:cubicBezTo>
                    <a:pt x="13499" y="1"/>
                    <a:pt x="13397" y="25"/>
                    <a:pt x="13303" y="75"/>
                  </a:cubicBezTo>
                  <a:lnTo>
                    <a:pt x="1" y="7131"/>
                  </a:lnTo>
                  <a:lnTo>
                    <a:pt x="3853" y="15261"/>
                  </a:lnTo>
                  <a:lnTo>
                    <a:pt x="16826" y="6439"/>
                  </a:lnTo>
                  <a:cubicBezTo>
                    <a:pt x="17188" y="6184"/>
                    <a:pt x="17304" y="5694"/>
                    <a:pt x="17081" y="5321"/>
                  </a:cubicBezTo>
                  <a:lnTo>
                    <a:pt x="14144" y="310"/>
                  </a:lnTo>
                  <a:cubicBezTo>
                    <a:pt x="14028" y="113"/>
                    <a:pt x="13817" y="1"/>
                    <a:pt x="136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9"/>
            <p:cNvSpPr/>
            <p:nvPr/>
          </p:nvSpPr>
          <p:spPr>
            <a:xfrm>
              <a:off x="5787700" y="826600"/>
              <a:ext cx="168450" cy="256775"/>
            </a:xfrm>
            <a:custGeom>
              <a:avLst/>
              <a:gdLst/>
              <a:ahLst/>
              <a:cxnLst/>
              <a:rect l="l" t="t" r="r" b="b"/>
              <a:pathLst>
                <a:path w="6738" h="10271" extrusionOk="0">
                  <a:moveTo>
                    <a:pt x="1980" y="1"/>
                  </a:moveTo>
                  <a:lnTo>
                    <a:pt x="1" y="1022"/>
                  </a:lnTo>
                  <a:lnTo>
                    <a:pt x="5077" y="10271"/>
                  </a:lnTo>
                  <a:lnTo>
                    <a:pt x="6737" y="9578"/>
                  </a:lnTo>
                  <a:lnTo>
                    <a:pt x="19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9"/>
            <p:cNvSpPr/>
            <p:nvPr/>
          </p:nvSpPr>
          <p:spPr>
            <a:xfrm>
              <a:off x="5989900" y="798375"/>
              <a:ext cx="126125" cy="106225"/>
            </a:xfrm>
            <a:custGeom>
              <a:avLst/>
              <a:gdLst/>
              <a:ahLst/>
              <a:cxnLst/>
              <a:rect l="l" t="t" r="r" b="b"/>
              <a:pathLst>
                <a:path w="5045" h="4249" extrusionOk="0">
                  <a:moveTo>
                    <a:pt x="3672" y="162"/>
                  </a:moveTo>
                  <a:cubicBezTo>
                    <a:pt x="3746" y="162"/>
                    <a:pt x="3821" y="172"/>
                    <a:pt x="3895" y="183"/>
                  </a:cubicBezTo>
                  <a:cubicBezTo>
                    <a:pt x="4193" y="247"/>
                    <a:pt x="4470" y="417"/>
                    <a:pt x="4640" y="673"/>
                  </a:cubicBezTo>
                  <a:cubicBezTo>
                    <a:pt x="4822" y="928"/>
                    <a:pt x="4886" y="1247"/>
                    <a:pt x="4822" y="1555"/>
                  </a:cubicBezTo>
                  <a:cubicBezTo>
                    <a:pt x="4768" y="1864"/>
                    <a:pt x="4598" y="2130"/>
                    <a:pt x="4332" y="2300"/>
                  </a:cubicBezTo>
                  <a:lnTo>
                    <a:pt x="2034" y="3875"/>
                  </a:lnTo>
                  <a:cubicBezTo>
                    <a:pt x="1830" y="4014"/>
                    <a:pt x="1597" y="4080"/>
                    <a:pt x="1367" y="4080"/>
                  </a:cubicBezTo>
                  <a:cubicBezTo>
                    <a:pt x="994" y="4080"/>
                    <a:pt x="628" y="3906"/>
                    <a:pt x="405" y="3577"/>
                  </a:cubicBezTo>
                  <a:cubicBezTo>
                    <a:pt x="224" y="3312"/>
                    <a:pt x="161" y="3003"/>
                    <a:pt x="224" y="2695"/>
                  </a:cubicBezTo>
                  <a:cubicBezTo>
                    <a:pt x="277" y="2386"/>
                    <a:pt x="447" y="2120"/>
                    <a:pt x="714" y="1950"/>
                  </a:cubicBezTo>
                  <a:lnTo>
                    <a:pt x="3013" y="375"/>
                  </a:lnTo>
                  <a:cubicBezTo>
                    <a:pt x="3214" y="236"/>
                    <a:pt x="3438" y="162"/>
                    <a:pt x="3672" y="162"/>
                  </a:cubicBezTo>
                  <a:close/>
                  <a:moveTo>
                    <a:pt x="3673" y="1"/>
                  </a:moveTo>
                  <a:cubicBezTo>
                    <a:pt x="3406" y="1"/>
                    <a:pt x="3148" y="81"/>
                    <a:pt x="2927" y="236"/>
                  </a:cubicBezTo>
                  <a:lnTo>
                    <a:pt x="618" y="1811"/>
                  </a:lnTo>
                  <a:cubicBezTo>
                    <a:pt x="331" y="2013"/>
                    <a:pt x="128" y="2311"/>
                    <a:pt x="64" y="2662"/>
                  </a:cubicBezTo>
                  <a:cubicBezTo>
                    <a:pt x="1" y="3014"/>
                    <a:pt x="75" y="3365"/>
                    <a:pt x="277" y="3663"/>
                  </a:cubicBezTo>
                  <a:cubicBezTo>
                    <a:pt x="533" y="4035"/>
                    <a:pt x="948" y="4248"/>
                    <a:pt x="1374" y="4248"/>
                  </a:cubicBezTo>
                  <a:cubicBezTo>
                    <a:pt x="1629" y="4248"/>
                    <a:pt x="1895" y="4163"/>
                    <a:pt x="2129" y="4014"/>
                  </a:cubicBezTo>
                  <a:lnTo>
                    <a:pt x="4428" y="2439"/>
                  </a:lnTo>
                  <a:cubicBezTo>
                    <a:pt x="4725" y="2237"/>
                    <a:pt x="4917" y="1928"/>
                    <a:pt x="4981" y="1577"/>
                  </a:cubicBezTo>
                  <a:cubicBezTo>
                    <a:pt x="5045" y="1236"/>
                    <a:pt x="4971" y="874"/>
                    <a:pt x="4779" y="587"/>
                  </a:cubicBezTo>
                  <a:cubicBezTo>
                    <a:pt x="4576" y="289"/>
                    <a:pt x="4268" y="87"/>
                    <a:pt x="3917" y="23"/>
                  </a:cubicBezTo>
                  <a:cubicBezTo>
                    <a:pt x="3835" y="8"/>
                    <a:pt x="3754" y="1"/>
                    <a:pt x="3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9"/>
            <p:cNvSpPr/>
            <p:nvPr/>
          </p:nvSpPr>
          <p:spPr>
            <a:xfrm>
              <a:off x="6117350" y="680300"/>
              <a:ext cx="75050" cy="52325"/>
            </a:xfrm>
            <a:custGeom>
              <a:avLst/>
              <a:gdLst/>
              <a:ahLst/>
              <a:cxnLst/>
              <a:rect l="l" t="t" r="r" b="b"/>
              <a:pathLst>
                <a:path w="3002" h="2093" extrusionOk="0">
                  <a:moveTo>
                    <a:pt x="2358" y="0"/>
                  </a:moveTo>
                  <a:cubicBezTo>
                    <a:pt x="2090" y="0"/>
                    <a:pt x="1786" y="129"/>
                    <a:pt x="1597" y="224"/>
                  </a:cubicBezTo>
                  <a:cubicBezTo>
                    <a:pt x="1086" y="479"/>
                    <a:pt x="607" y="809"/>
                    <a:pt x="223" y="1224"/>
                  </a:cubicBezTo>
                  <a:cubicBezTo>
                    <a:pt x="149" y="1309"/>
                    <a:pt x="74" y="1394"/>
                    <a:pt x="43" y="1511"/>
                  </a:cubicBezTo>
                  <a:cubicBezTo>
                    <a:pt x="0" y="1702"/>
                    <a:pt x="117" y="1915"/>
                    <a:pt x="298" y="2022"/>
                  </a:cubicBezTo>
                  <a:cubicBezTo>
                    <a:pt x="391" y="2071"/>
                    <a:pt x="493" y="2092"/>
                    <a:pt x="598" y="2092"/>
                  </a:cubicBezTo>
                  <a:cubicBezTo>
                    <a:pt x="696" y="2092"/>
                    <a:pt x="796" y="2074"/>
                    <a:pt x="894" y="2043"/>
                  </a:cubicBezTo>
                  <a:cubicBezTo>
                    <a:pt x="1086" y="1990"/>
                    <a:pt x="1256" y="1873"/>
                    <a:pt x="1426" y="1766"/>
                  </a:cubicBezTo>
                  <a:cubicBezTo>
                    <a:pt x="1767" y="1543"/>
                    <a:pt x="2107" y="1330"/>
                    <a:pt x="2405" y="1054"/>
                  </a:cubicBezTo>
                  <a:cubicBezTo>
                    <a:pt x="2618" y="862"/>
                    <a:pt x="3001" y="458"/>
                    <a:pt x="2756" y="160"/>
                  </a:cubicBezTo>
                  <a:cubicBezTo>
                    <a:pt x="2655" y="43"/>
                    <a:pt x="2513" y="0"/>
                    <a:pt x="2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9"/>
            <p:cNvSpPr/>
            <p:nvPr/>
          </p:nvSpPr>
          <p:spPr>
            <a:xfrm>
              <a:off x="6067850" y="731100"/>
              <a:ext cx="39625" cy="32725"/>
            </a:xfrm>
            <a:custGeom>
              <a:avLst/>
              <a:gdLst/>
              <a:ahLst/>
              <a:cxnLst/>
              <a:rect l="l" t="t" r="r" b="b"/>
              <a:pathLst>
                <a:path w="1585" h="1309" extrusionOk="0">
                  <a:moveTo>
                    <a:pt x="1005" y="1"/>
                  </a:moveTo>
                  <a:cubicBezTo>
                    <a:pt x="1000" y="1"/>
                    <a:pt x="995" y="1"/>
                    <a:pt x="990" y="1"/>
                  </a:cubicBezTo>
                  <a:cubicBezTo>
                    <a:pt x="671" y="22"/>
                    <a:pt x="256" y="320"/>
                    <a:pt x="107" y="586"/>
                  </a:cubicBezTo>
                  <a:cubicBezTo>
                    <a:pt x="44" y="703"/>
                    <a:pt x="1" y="820"/>
                    <a:pt x="32" y="947"/>
                  </a:cubicBezTo>
                  <a:cubicBezTo>
                    <a:pt x="54" y="1075"/>
                    <a:pt x="160" y="1193"/>
                    <a:pt x="288" y="1245"/>
                  </a:cubicBezTo>
                  <a:cubicBezTo>
                    <a:pt x="370" y="1290"/>
                    <a:pt x="468" y="1309"/>
                    <a:pt x="566" y="1309"/>
                  </a:cubicBezTo>
                  <a:cubicBezTo>
                    <a:pt x="608" y="1309"/>
                    <a:pt x="651" y="1305"/>
                    <a:pt x="692" y="1299"/>
                  </a:cubicBezTo>
                  <a:cubicBezTo>
                    <a:pt x="980" y="1257"/>
                    <a:pt x="1257" y="1086"/>
                    <a:pt x="1416" y="831"/>
                  </a:cubicBezTo>
                  <a:cubicBezTo>
                    <a:pt x="1458" y="767"/>
                    <a:pt x="1491" y="703"/>
                    <a:pt x="1512" y="628"/>
                  </a:cubicBezTo>
                  <a:cubicBezTo>
                    <a:pt x="1585" y="335"/>
                    <a:pt x="1308"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9"/>
            <p:cNvSpPr/>
            <p:nvPr/>
          </p:nvSpPr>
          <p:spPr>
            <a:xfrm>
              <a:off x="5577275" y="773400"/>
              <a:ext cx="145275" cy="165500"/>
            </a:xfrm>
            <a:custGeom>
              <a:avLst/>
              <a:gdLst/>
              <a:ahLst/>
              <a:cxnLst/>
              <a:rect l="l" t="t" r="r" b="b"/>
              <a:pathLst>
                <a:path w="5811" h="6620" extrusionOk="0">
                  <a:moveTo>
                    <a:pt x="2746" y="0"/>
                  </a:moveTo>
                  <a:lnTo>
                    <a:pt x="2746" y="22"/>
                  </a:lnTo>
                  <a:cubicBezTo>
                    <a:pt x="2618" y="788"/>
                    <a:pt x="2448" y="1575"/>
                    <a:pt x="2011" y="2225"/>
                  </a:cubicBezTo>
                  <a:cubicBezTo>
                    <a:pt x="1575" y="2885"/>
                    <a:pt x="788" y="3342"/>
                    <a:pt x="0" y="3459"/>
                  </a:cubicBezTo>
                  <a:cubicBezTo>
                    <a:pt x="1575" y="3831"/>
                    <a:pt x="2863" y="5023"/>
                    <a:pt x="3065" y="6620"/>
                  </a:cubicBezTo>
                  <a:cubicBezTo>
                    <a:pt x="3118" y="5013"/>
                    <a:pt x="4278" y="3704"/>
                    <a:pt x="5811" y="3183"/>
                  </a:cubicBezTo>
                  <a:cubicBezTo>
                    <a:pt x="5023" y="3140"/>
                    <a:pt x="4193" y="2757"/>
                    <a:pt x="3693" y="2150"/>
                  </a:cubicBezTo>
                  <a:cubicBezTo>
                    <a:pt x="3193" y="1544"/>
                    <a:pt x="2948" y="778"/>
                    <a:pt x="2756" y="22"/>
                  </a:cubicBezTo>
                  <a:lnTo>
                    <a:pt x="27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9"/>
            <p:cNvSpPr/>
            <p:nvPr/>
          </p:nvSpPr>
          <p:spPr>
            <a:xfrm>
              <a:off x="6110675" y="1251750"/>
              <a:ext cx="145300" cy="165775"/>
            </a:xfrm>
            <a:custGeom>
              <a:avLst/>
              <a:gdLst/>
              <a:ahLst/>
              <a:cxnLst/>
              <a:rect l="l" t="t" r="r" b="b"/>
              <a:pathLst>
                <a:path w="5812" h="6631" extrusionOk="0">
                  <a:moveTo>
                    <a:pt x="2746" y="0"/>
                  </a:moveTo>
                  <a:lnTo>
                    <a:pt x="2746" y="33"/>
                  </a:lnTo>
                  <a:cubicBezTo>
                    <a:pt x="2619" y="799"/>
                    <a:pt x="2449" y="1587"/>
                    <a:pt x="2013" y="2235"/>
                  </a:cubicBezTo>
                  <a:cubicBezTo>
                    <a:pt x="1576" y="2895"/>
                    <a:pt x="788" y="3353"/>
                    <a:pt x="1" y="3470"/>
                  </a:cubicBezTo>
                  <a:cubicBezTo>
                    <a:pt x="1576" y="3843"/>
                    <a:pt x="2864" y="5034"/>
                    <a:pt x="3066" y="6631"/>
                  </a:cubicBezTo>
                  <a:cubicBezTo>
                    <a:pt x="3119" y="5013"/>
                    <a:pt x="4279" y="3704"/>
                    <a:pt x="5811" y="3193"/>
                  </a:cubicBezTo>
                  <a:cubicBezTo>
                    <a:pt x="5024" y="3150"/>
                    <a:pt x="4194" y="2767"/>
                    <a:pt x="3694" y="2150"/>
                  </a:cubicBezTo>
                  <a:cubicBezTo>
                    <a:pt x="3193" y="1554"/>
                    <a:pt x="2949" y="788"/>
                    <a:pt x="2758" y="22"/>
                  </a:cubicBezTo>
                  <a:cubicBezTo>
                    <a:pt x="2758" y="22"/>
                    <a:pt x="2746" y="12"/>
                    <a:pt x="27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9"/>
            <p:cNvSpPr/>
            <p:nvPr/>
          </p:nvSpPr>
          <p:spPr>
            <a:xfrm>
              <a:off x="5805000" y="1229400"/>
              <a:ext cx="103525" cy="117625"/>
            </a:xfrm>
            <a:custGeom>
              <a:avLst/>
              <a:gdLst/>
              <a:ahLst/>
              <a:cxnLst/>
              <a:rect l="l" t="t" r="r" b="b"/>
              <a:pathLst>
                <a:path w="4141" h="4705" extrusionOk="0">
                  <a:moveTo>
                    <a:pt x="1959" y="1"/>
                  </a:moveTo>
                  <a:cubicBezTo>
                    <a:pt x="1863" y="544"/>
                    <a:pt x="1746" y="1107"/>
                    <a:pt x="1437" y="1565"/>
                  </a:cubicBezTo>
                  <a:cubicBezTo>
                    <a:pt x="1118" y="2034"/>
                    <a:pt x="554" y="2363"/>
                    <a:pt x="1" y="2448"/>
                  </a:cubicBezTo>
                  <a:cubicBezTo>
                    <a:pt x="1118" y="2715"/>
                    <a:pt x="2033" y="3566"/>
                    <a:pt x="2182" y="4704"/>
                  </a:cubicBezTo>
                  <a:cubicBezTo>
                    <a:pt x="2214" y="3555"/>
                    <a:pt x="3044" y="2618"/>
                    <a:pt x="4140" y="2246"/>
                  </a:cubicBezTo>
                  <a:cubicBezTo>
                    <a:pt x="3577" y="2214"/>
                    <a:pt x="2981" y="1948"/>
                    <a:pt x="2629" y="1512"/>
                  </a:cubicBezTo>
                  <a:cubicBezTo>
                    <a:pt x="2278" y="1076"/>
                    <a:pt x="2097" y="533"/>
                    <a:pt x="19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55" name="Google Shape;1055;p49"/>
          <p:cNvCxnSpPr/>
          <p:nvPr/>
        </p:nvCxnSpPr>
        <p:spPr>
          <a:xfrm rot="10800000">
            <a:off x="5540150" y="3978675"/>
            <a:ext cx="2129100" cy="0"/>
          </a:xfrm>
          <a:prstGeom prst="straightConnector1">
            <a:avLst/>
          </a:prstGeom>
          <a:noFill/>
          <a:ln w="9525" cap="flat" cmpd="sng">
            <a:solidFill>
              <a:schemeClr val="dk1"/>
            </a:solidFill>
            <a:prstDash val="solid"/>
            <a:round/>
            <a:headEnd type="none" w="med" len="med"/>
            <a:tailEnd type="none" w="med" len="med"/>
          </a:ln>
        </p:spPr>
      </p:cxnSp>
      <p:pic>
        <p:nvPicPr>
          <p:cNvPr id="5" name="Immagine 4" descr="Immagine che contiene testo, Carattere, logo, simbolo&#10;&#10;Descrizione generata automaticamente">
            <a:extLst>
              <a:ext uri="{FF2B5EF4-FFF2-40B4-BE49-F238E27FC236}">
                <a16:creationId xmlns:a16="http://schemas.microsoft.com/office/drawing/2014/main" id="{9BB106B0-CF7F-B64B-D888-57EBED47E06C}"/>
              </a:ext>
            </a:extLst>
          </p:cNvPr>
          <p:cNvPicPr>
            <a:picLocks noChangeAspect="1"/>
          </p:cNvPicPr>
          <p:nvPr/>
        </p:nvPicPr>
        <p:blipFill>
          <a:blip r:embed="rId3"/>
          <a:stretch>
            <a:fillRect/>
          </a:stretch>
        </p:blipFill>
        <p:spPr>
          <a:xfrm>
            <a:off x="0" y="1423036"/>
            <a:ext cx="1682803" cy="422804"/>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59"/>
        <p:cNvGrpSpPr/>
        <p:nvPr/>
      </p:nvGrpSpPr>
      <p:grpSpPr>
        <a:xfrm>
          <a:off x="0" y="0"/>
          <a:ext cx="0" cy="0"/>
          <a:chOff x="0" y="0"/>
          <a:chExt cx="0" cy="0"/>
        </a:xfrm>
      </p:grpSpPr>
      <p:sp>
        <p:nvSpPr>
          <p:cNvPr id="1060" name="Google Shape;1060;p50"/>
          <p:cNvSpPr txBox="1">
            <a:spLocks noGrp="1"/>
          </p:cNvSpPr>
          <p:nvPr>
            <p:ph type="subTitle" idx="1"/>
          </p:nvPr>
        </p:nvSpPr>
        <p:spPr>
          <a:xfrm>
            <a:off x="1333050" y="1295594"/>
            <a:ext cx="6691200" cy="186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that can inspire anyone who reads them”</a:t>
            </a:r>
            <a:endParaRPr/>
          </a:p>
        </p:txBody>
      </p:sp>
      <p:sp>
        <p:nvSpPr>
          <p:cNvPr id="1061" name="Google Shape;1061;p50"/>
          <p:cNvSpPr txBox="1">
            <a:spLocks noGrp="1"/>
          </p:cNvSpPr>
          <p:nvPr>
            <p:ph type="title"/>
          </p:nvPr>
        </p:nvSpPr>
        <p:spPr>
          <a:xfrm>
            <a:off x="2645875" y="3269469"/>
            <a:ext cx="5378400" cy="661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grpSp>
        <p:nvGrpSpPr>
          <p:cNvPr id="1062" name="Google Shape;1062;p50"/>
          <p:cNvGrpSpPr/>
          <p:nvPr/>
        </p:nvGrpSpPr>
        <p:grpSpPr>
          <a:xfrm>
            <a:off x="713219" y="539498"/>
            <a:ext cx="653103" cy="651415"/>
            <a:chOff x="5280375" y="3528325"/>
            <a:chExt cx="309425" cy="308625"/>
          </a:xfrm>
        </p:grpSpPr>
        <p:sp>
          <p:nvSpPr>
            <p:cNvPr id="1063" name="Google Shape;1063;p50"/>
            <p:cNvSpPr/>
            <p:nvPr/>
          </p:nvSpPr>
          <p:spPr>
            <a:xfrm>
              <a:off x="5330650" y="3556850"/>
              <a:ext cx="211000" cy="247125"/>
            </a:xfrm>
            <a:custGeom>
              <a:avLst/>
              <a:gdLst/>
              <a:ahLst/>
              <a:cxnLst/>
              <a:rect l="l" t="t" r="r" b="b"/>
              <a:pathLst>
                <a:path w="8440" h="9885" extrusionOk="0">
                  <a:moveTo>
                    <a:pt x="862" y="179"/>
                  </a:moveTo>
                  <a:cubicBezTo>
                    <a:pt x="1235" y="179"/>
                    <a:pt x="1799" y="434"/>
                    <a:pt x="2469" y="913"/>
                  </a:cubicBezTo>
                  <a:cubicBezTo>
                    <a:pt x="3427" y="1594"/>
                    <a:pt x="4502" y="2669"/>
                    <a:pt x="5502" y="3925"/>
                  </a:cubicBezTo>
                  <a:cubicBezTo>
                    <a:pt x="6503" y="5180"/>
                    <a:pt x="7300" y="6468"/>
                    <a:pt x="7758" y="7564"/>
                  </a:cubicBezTo>
                  <a:cubicBezTo>
                    <a:pt x="8184" y="8607"/>
                    <a:pt x="8248" y="9352"/>
                    <a:pt x="7929" y="9607"/>
                  </a:cubicBezTo>
                  <a:cubicBezTo>
                    <a:pt x="7841" y="9675"/>
                    <a:pt x="7726" y="9709"/>
                    <a:pt x="7587" y="9709"/>
                  </a:cubicBezTo>
                  <a:cubicBezTo>
                    <a:pt x="7205" y="9709"/>
                    <a:pt x="6642" y="9456"/>
                    <a:pt x="5971" y="8979"/>
                  </a:cubicBezTo>
                  <a:cubicBezTo>
                    <a:pt x="5013" y="8298"/>
                    <a:pt x="3938" y="7224"/>
                    <a:pt x="2937" y="5968"/>
                  </a:cubicBezTo>
                  <a:cubicBezTo>
                    <a:pt x="1937" y="4712"/>
                    <a:pt x="1139" y="3414"/>
                    <a:pt x="681" y="2328"/>
                  </a:cubicBezTo>
                  <a:cubicBezTo>
                    <a:pt x="255" y="1286"/>
                    <a:pt x="192" y="541"/>
                    <a:pt x="511" y="285"/>
                  </a:cubicBezTo>
                  <a:cubicBezTo>
                    <a:pt x="607" y="210"/>
                    <a:pt x="714" y="179"/>
                    <a:pt x="862" y="179"/>
                  </a:cubicBezTo>
                  <a:close/>
                  <a:moveTo>
                    <a:pt x="864" y="1"/>
                  </a:moveTo>
                  <a:cubicBezTo>
                    <a:pt x="684" y="1"/>
                    <a:pt x="529" y="47"/>
                    <a:pt x="404" y="146"/>
                  </a:cubicBezTo>
                  <a:cubicBezTo>
                    <a:pt x="0" y="456"/>
                    <a:pt x="43" y="1253"/>
                    <a:pt x="511" y="2392"/>
                  </a:cubicBezTo>
                  <a:cubicBezTo>
                    <a:pt x="969" y="3499"/>
                    <a:pt x="1778" y="4808"/>
                    <a:pt x="2788" y="6085"/>
                  </a:cubicBezTo>
                  <a:cubicBezTo>
                    <a:pt x="3800" y="7351"/>
                    <a:pt x="4895" y="8437"/>
                    <a:pt x="5864" y="9128"/>
                  </a:cubicBezTo>
                  <a:cubicBezTo>
                    <a:pt x="6567" y="9629"/>
                    <a:pt x="7162" y="9884"/>
                    <a:pt x="7588" y="9884"/>
                  </a:cubicBezTo>
                  <a:cubicBezTo>
                    <a:pt x="7769" y="9884"/>
                    <a:pt x="7918" y="9842"/>
                    <a:pt x="8035" y="9745"/>
                  </a:cubicBezTo>
                  <a:cubicBezTo>
                    <a:pt x="8439" y="9426"/>
                    <a:pt x="8397" y="8628"/>
                    <a:pt x="7929" y="7489"/>
                  </a:cubicBezTo>
                  <a:cubicBezTo>
                    <a:pt x="7471" y="6383"/>
                    <a:pt x="6662" y="5074"/>
                    <a:pt x="5651" y="3807"/>
                  </a:cubicBezTo>
                  <a:cubicBezTo>
                    <a:pt x="4030" y="1774"/>
                    <a:pt x="1975" y="1"/>
                    <a:pt x="8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0"/>
            <p:cNvSpPr/>
            <p:nvPr/>
          </p:nvSpPr>
          <p:spPr>
            <a:xfrm>
              <a:off x="5362300" y="3537025"/>
              <a:ext cx="157525" cy="286875"/>
            </a:xfrm>
            <a:custGeom>
              <a:avLst/>
              <a:gdLst/>
              <a:ahLst/>
              <a:cxnLst/>
              <a:rect l="l" t="t" r="r" b="b"/>
              <a:pathLst>
                <a:path w="6301" h="11475" extrusionOk="0">
                  <a:moveTo>
                    <a:pt x="5013" y="184"/>
                  </a:moveTo>
                  <a:cubicBezTo>
                    <a:pt x="5066" y="184"/>
                    <a:pt x="5119" y="195"/>
                    <a:pt x="5173" y="216"/>
                  </a:cubicBezTo>
                  <a:cubicBezTo>
                    <a:pt x="5556" y="365"/>
                    <a:pt x="5715" y="1100"/>
                    <a:pt x="5598" y="2216"/>
                  </a:cubicBezTo>
                  <a:cubicBezTo>
                    <a:pt x="5471" y="3398"/>
                    <a:pt x="5077" y="4856"/>
                    <a:pt x="4481" y="6346"/>
                  </a:cubicBezTo>
                  <a:cubicBezTo>
                    <a:pt x="3875" y="7835"/>
                    <a:pt x="3151" y="9176"/>
                    <a:pt x="2427" y="10103"/>
                  </a:cubicBezTo>
                  <a:cubicBezTo>
                    <a:pt x="1827" y="10877"/>
                    <a:pt x="1284" y="11292"/>
                    <a:pt x="900" y="11292"/>
                  </a:cubicBezTo>
                  <a:cubicBezTo>
                    <a:pt x="841" y="11292"/>
                    <a:pt x="786" y="11282"/>
                    <a:pt x="735" y="11262"/>
                  </a:cubicBezTo>
                  <a:cubicBezTo>
                    <a:pt x="352" y="11103"/>
                    <a:pt x="192" y="10379"/>
                    <a:pt x="309" y="9251"/>
                  </a:cubicBezTo>
                  <a:cubicBezTo>
                    <a:pt x="437" y="8081"/>
                    <a:pt x="831" y="6612"/>
                    <a:pt x="1427" y="5122"/>
                  </a:cubicBezTo>
                  <a:cubicBezTo>
                    <a:pt x="2672" y="2046"/>
                    <a:pt x="4215" y="184"/>
                    <a:pt x="5013" y="184"/>
                  </a:cubicBezTo>
                  <a:close/>
                  <a:moveTo>
                    <a:pt x="5006" y="0"/>
                  </a:moveTo>
                  <a:cubicBezTo>
                    <a:pt x="3928" y="0"/>
                    <a:pt x="2304" y="2460"/>
                    <a:pt x="1257" y="5058"/>
                  </a:cubicBezTo>
                  <a:cubicBezTo>
                    <a:pt x="650" y="6558"/>
                    <a:pt x="256" y="8048"/>
                    <a:pt x="129" y="9240"/>
                  </a:cubicBezTo>
                  <a:cubicBezTo>
                    <a:pt x="1" y="10464"/>
                    <a:pt x="192" y="11241"/>
                    <a:pt x="661" y="11432"/>
                  </a:cubicBezTo>
                  <a:cubicBezTo>
                    <a:pt x="735" y="11465"/>
                    <a:pt x="820" y="11475"/>
                    <a:pt x="895" y="11475"/>
                  </a:cubicBezTo>
                  <a:cubicBezTo>
                    <a:pt x="1342" y="11475"/>
                    <a:pt x="1927" y="11039"/>
                    <a:pt x="2565" y="10219"/>
                  </a:cubicBezTo>
                  <a:cubicBezTo>
                    <a:pt x="3300" y="9272"/>
                    <a:pt x="4045" y="7921"/>
                    <a:pt x="4651" y="6420"/>
                  </a:cubicBezTo>
                  <a:cubicBezTo>
                    <a:pt x="5769" y="3621"/>
                    <a:pt x="6301" y="471"/>
                    <a:pt x="5247" y="46"/>
                  </a:cubicBezTo>
                  <a:cubicBezTo>
                    <a:pt x="5170" y="15"/>
                    <a:pt x="5090" y="0"/>
                    <a:pt x="5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0"/>
            <p:cNvSpPr/>
            <p:nvPr/>
          </p:nvSpPr>
          <p:spPr>
            <a:xfrm>
              <a:off x="5280375" y="3630575"/>
              <a:ext cx="309425" cy="99675"/>
            </a:xfrm>
            <a:custGeom>
              <a:avLst/>
              <a:gdLst/>
              <a:ahLst/>
              <a:cxnLst/>
              <a:rect l="l" t="t" r="r" b="b"/>
              <a:pathLst>
                <a:path w="12377" h="3987" extrusionOk="0">
                  <a:moveTo>
                    <a:pt x="8578" y="188"/>
                  </a:moveTo>
                  <a:cubicBezTo>
                    <a:pt x="9195" y="188"/>
                    <a:pt x="9780" y="220"/>
                    <a:pt x="10290" y="295"/>
                  </a:cubicBezTo>
                  <a:cubicBezTo>
                    <a:pt x="11408" y="465"/>
                    <a:pt x="12078" y="784"/>
                    <a:pt x="12132" y="1199"/>
                  </a:cubicBezTo>
                  <a:cubicBezTo>
                    <a:pt x="12185" y="1603"/>
                    <a:pt x="11621" y="2104"/>
                    <a:pt x="10588" y="2551"/>
                  </a:cubicBezTo>
                  <a:cubicBezTo>
                    <a:pt x="9514" y="3029"/>
                    <a:pt x="8045" y="3412"/>
                    <a:pt x="6449" y="3625"/>
                  </a:cubicBezTo>
                  <a:cubicBezTo>
                    <a:pt x="5515" y="3752"/>
                    <a:pt x="4653" y="3809"/>
                    <a:pt x="3889" y="3809"/>
                  </a:cubicBezTo>
                  <a:cubicBezTo>
                    <a:pt x="1773" y="3809"/>
                    <a:pt x="408" y="3374"/>
                    <a:pt x="330" y="2795"/>
                  </a:cubicBezTo>
                  <a:cubicBezTo>
                    <a:pt x="277" y="2380"/>
                    <a:pt x="840" y="1891"/>
                    <a:pt x="1862" y="1433"/>
                  </a:cubicBezTo>
                  <a:cubicBezTo>
                    <a:pt x="2948" y="965"/>
                    <a:pt x="4416" y="582"/>
                    <a:pt x="6012" y="369"/>
                  </a:cubicBezTo>
                  <a:cubicBezTo>
                    <a:pt x="6906" y="241"/>
                    <a:pt x="7779" y="188"/>
                    <a:pt x="8578" y="188"/>
                  </a:cubicBezTo>
                  <a:close/>
                  <a:moveTo>
                    <a:pt x="8576" y="1"/>
                  </a:moveTo>
                  <a:cubicBezTo>
                    <a:pt x="7769" y="1"/>
                    <a:pt x="6889" y="63"/>
                    <a:pt x="5981" y="188"/>
                  </a:cubicBezTo>
                  <a:cubicBezTo>
                    <a:pt x="3001" y="593"/>
                    <a:pt x="0" y="1688"/>
                    <a:pt x="149" y="2816"/>
                  </a:cubicBezTo>
                  <a:cubicBezTo>
                    <a:pt x="256" y="3625"/>
                    <a:pt x="1883" y="3987"/>
                    <a:pt x="3895" y="3987"/>
                  </a:cubicBezTo>
                  <a:cubicBezTo>
                    <a:pt x="4714" y="3987"/>
                    <a:pt x="5608" y="3923"/>
                    <a:pt x="6481" y="3806"/>
                  </a:cubicBezTo>
                  <a:cubicBezTo>
                    <a:pt x="8088" y="3583"/>
                    <a:pt x="9578" y="3199"/>
                    <a:pt x="10663" y="2721"/>
                  </a:cubicBezTo>
                  <a:cubicBezTo>
                    <a:pt x="11791" y="2220"/>
                    <a:pt x="12376" y="1678"/>
                    <a:pt x="12312" y="1167"/>
                  </a:cubicBezTo>
                  <a:cubicBezTo>
                    <a:pt x="12238" y="667"/>
                    <a:pt x="11536" y="295"/>
                    <a:pt x="10312" y="113"/>
                  </a:cubicBezTo>
                  <a:cubicBezTo>
                    <a:pt x="9793" y="39"/>
                    <a:pt x="9208" y="1"/>
                    <a:pt x="8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0"/>
            <p:cNvSpPr/>
            <p:nvPr/>
          </p:nvSpPr>
          <p:spPr>
            <a:xfrm>
              <a:off x="5423750" y="3666125"/>
              <a:ext cx="28775" cy="28475"/>
            </a:xfrm>
            <a:custGeom>
              <a:avLst/>
              <a:gdLst/>
              <a:ahLst/>
              <a:cxnLst/>
              <a:rect l="l" t="t" r="r" b="b"/>
              <a:pathLst>
                <a:path w="1151" h="1139" extrusionOk="0">
                  <a:moveTo>
                    <a:pt x="575" y="1"/>
                  </a:moveTo>
                  <a:cubicBezTo>
                    <a:pt x="256" y="1"/>
                    <a:pt x="1" y="256"/>
                    <a:pt x="1" y="564"/>
                  </a:cubicBezTo>
                  <a:cubicBezTo>
                    <a:pt x="1" y="884"/>
                    <a:pt x="256" y="1139"/>
                    <a:pt x="575" y="1139"/>
                  </a:cubicBezTo>
                  <a:cubicBezTo>
                    <a:pt x="884" y="1139"/>
                    <a:pt x="1150" y="884"/>
                    <a:pt x="1150" y="564"/>
                  </a:cubicBezTo>
                  <a:cubicBezTo>
                    <a:pt x="1150" y="256"/>
                    <a:pt x="884" y="1"/>
                    <a:pt x="5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0"/>
            <p:cNvSpPr/>
            <p:nvPr/>
          </p:nvSpPr>
          <p:spPr>
            <a:xfrm>
              <a:off x="5478825" y="3528325"/>
              <a:ext cx="28500" cy="28750"/>
            </a:xfrm>
            <a:custGeom>
              <a:avLst/>
              <a:gdLst/>
              <a:ahLst/>
              <a:cxnLst/>
              <a:rect l="l" t="t" r="r" b="b"/>
              <a:pathLst>
                <a:path w="1140" h="1150" extrusionOk="0">
                  <a:moveTo>
                    <a:pt x="565" y="0"/>
                  </a:moveTo>
                  <a:cubicBezTo>
                    <a:pt x="256" y="0"/>
                    <a:pt x="1" y="256"/>
                    <a:pt x="1" y="575"/>
                  </a:cubicBezTo>
                  <a:cubicBezTo>
                    <a:pt x="1" y="894"/>
                    <a:pt x="256" y="1150"/>
                    <a:pt x="565" y="1150"/>
                  </a:cubicBezTo>
                  <a:cubicBezTo>
                    <a:pt x="884" y="1150"/>
                    <a:pt x="1139" y="894"/>
                    <a:pt x="1139" y="575"/>
                  </a:cubicBezTo>
                  <a:cubicBezTo>
                    <a:pt x="1139" y="256"/>
                    <a:pt x="884"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0"/>
            <p:cNvSpPr/>
            <p:nvPr/>
          </p:nvSpPr>
          <p:spPr>
            <a:xfrm>
              <a:off x="5367875" y="3808450"/>
              <a:ext cx="28525" cy="28500"/>
            </a:xfrm>
            <a:custGeom>
              <a:avLst/>
              <a:gdLst/>
              <a:ahLst/>
              <a:cxnLst/>
              <a:rect l="l" t="t" r="r" b="b"/>
              <a:pathLst>
                <a:path w="1141" h="1140" extrusionOk="0">
                  <a:moveTo>
                    <a:pt x="576" y="1"/>
                  </a:moveTo>
                  <a:cubicBezTo>
                    <a:pt x="256" y="1"/>
                    <a:pt x="1" y="256"/>
                    <a:pt x="1" y="565"/>
                  </a:cubicBezTo>
                  <a:cubicBezTo>
                    <a:pt x="1" y="884"/>
                    <a:pt x="256" y="1140"/>
                    <a:pt x="576" y="1140"/>
                  </a:cubicBezTo>
                  <a:cubicBezTo>
                    <a:pt x="885" y="1140"/>
                    <a:pt x="1140" y="884"/>
                    <a:pt x="1140" y="565"/>
                  </a:cubicBezTo>
                  <a:cubicBezTo>
                    <a:pt x="1140" y="256"/>
                    <a:pt x="885"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50"/>
          <p:cNvGrpSpPr/>
          <p:nvPr/>
        </p:nvGrpSpPr>
        <p:grpSpPr>
          <a:xfrm rot="-1533822">
            <a:off x="1276023" y="3088585"/>
            <a:ext cx="490318" cy="538798"/>
            <a:chOff x="5531525" y="3884625"/>
            <a:chExt cx="204050" cy="224225"/>
          </a:xfrm>
        </p:grpSpPr>
        <p:sp>
          <p:nvSpPr>
            <p:cNvPr id="1070" name="Google Shape;1070;p50"/>
            <p:cNvSpPr/>
            <p:nvPr/>
          </p:nvSpPr>
          <p:spPr>
            <a:xfrm>
              <a:off x="5531775" y="3884625"/>
              <a:ext cx="203800" cy="224225"/>
            </a:xfrm>
            <a:custGeom>
              <a:avLst/>
              <a:gdLst/>
              <a:ahLst/>
              <a:cxnLst/>
              <a:rect l="l" t="t" r="r" b="b"/>
              <a:pathLst>
                <a:path w="8152" h="8969" extrusionOk="0">
                  <a:moveTo>
                    <a:pt x="1660" y="285"/>
                  </a:moveTo>
                  <a:lnTo>
                    <a:pt x="7897" y="4818"/>
                  </a:lnTo>
                  <a:lnTo>
                    <a:pt x="5439" y="8756"/>
                  </a:lnTo>
                  <a:lnTo>
                    <a:pt x="224" y="7830"/>
                  </a:lnTo>
                  <a:lnTo>
                    <a:pt x="1660" y="285"/>
                  </a:lnTo>
                  <a:close/>
                  <a:moveTo>
                    <a:pt x="1594" y="1"/>
                  </a:moveTo>
                  <a:cubicBezTo>
                    <a:pt x="1581" y="1"/>
                    <a:pt x="1568" y="4"/>
                    <a:pt x="1554" y="8"/>
                  </a:cubicBezTo>
                  <a:cubicBezTo>
                    <a:pt x="1523" y="19"/>
                    <a:pt x="1501" y="51"/>
                    <a:pt x="1490" y="82"/>
                  </a:cubicBezTo>
                  <a:lnTo>
                    <a:pt x="11" y="7893"/>
                  </a:lnTo>
                  <a:cubicBezTo>
                    <a:pt x="0" y="7915"/>
                    <a:pt x="11" y="7947"/>
                    <a:pt x="22" y="7968"/>
                  </a:cubicBezTo>
                  <a:cubicBezTo>
                    <a:pt x="43" y="7990"/>
                    <a:pt x="64" y="8011"/>
                    <a:pt x="85" y="8011"/>
                  </a:cubicBezTo>
                  <a:lnTo>
                    <a:pt x="5481" y="8969"/>
                  </a:lnTo>
                  <a:lnTo>
                    <a:pt x="5491" y="8969"/>
                  </a:lnTo>
                  <a:cubicBezTo>
                    <a:pt x="5534" y="8969"/>
                    <a:pt x="5566" y="8947"/>
                    <a:pt x="5577" y="8915"/>
                  </a:cubicBezTo>
                  <a:lnTo>
                    <a:pt x="8120" y="4840"/>
                  </a:lnTo>
                  <a:cubicBezTo>
                    <a:pt x="8152" y="4797"/>
                    <a:pt x="8142" y="4744"/>
                    <a:pt x="8088" y="4712"/>
                  </a:cubicBezTo>
                  <a:lnTo>
                    <a:pt x="1650" y="19"/>
                  </a:lnTo>
                  <a:cubicBezTo>
                    <a:pt x="1631" y="6"/>
                    <a:pt x="161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0"/>
            <p:cNvSpPr/>
            <p:nvPr/>
          </p:nvSpPr>
          <p:spPr>
            <a:xfrm>
              <a:off x="5531525" y="4001875"/>
              <a:ext cx="203800" cy="83025"/>
            </a:xfrm>
            <a:custGeom>
              <a:avLst/>
              <a:gdLst/>
              <a:ahLst/>
              <a:cxnLst/>
              <a:rect l="l" t="t" r="r" b="b"/>
              <a:pathLst>
                <a:path w="8152" h="3321" extrusionOk="0">
                  <a:moveTo>
                    <a:pt x="8034" y="1"/>
                  </a:moveTo>
                  <a:lnTo>
                    <a:pt x="3746" y="160"/>
                  </a:lnTo>
                  <a:cubicBezTo>
                    <a:pt x="3725" y="160"/>
                    <a:pt x="3703" y="171"/>
                    <a:pt x="3682" y="181"/>
                  </a:cubicBezTo>
                  <a:lnTo>
                    <a:pt x="53" y="3140"/>
                  </a:lnTo>
                  <a:cubicBezTo>
                    <a:pt x="10" y="3172"/>
                    <a:pt x="0" y="3236"/>
                    <a:pt x="43" y="3289"/>
                  </a:cubicBezTo>
                  <a:cubicBezTo>
                    <a:pt x="53" y="3310"/>
                    <a:pt x="85" y="3321"/>
                    <a:pt x="117" y="3321"/>
                  </a:cubicBezTo>
                  <a:cubicBezTo>
                    <a:pt x="138" y="3321"/>
                    <a:pt x="159" y="3310"/>
                    <a:pt x="181" y="3300"/>
                  </a:cubicBezTo>
                  <a:lnTo>
                    <a:pt x="3789" y="373"/>
                  </a:lnTo>
                  <a:lnTo>
                    <a:pt x="8045" y="202"/>
                  </a:lnTo>
                  <a:cubicBezTo>
                    <a:pt x="8109" y="202"/>
                    <a:pt x="8152" y="150"/>
                    <a:pt x="8141" y="96"/>
                  </a:cubicBezTo>
                  <a:cubicBezTo>
                    <a:pt x="8141" y="43"/>
                    <a:pt x="8098" y="1"/>
                    <a:pt x="8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0"/>
            <p:cNvSpPr/>
            <p:nvPr/>
          </p:nvSpPr>
          <p:spPr>
            <a:xfrm>
              <a:off x="5568475" y="3884625"/>
              <a:ext cx="9075" cy="12450"/>
            </a:xfrm>
            <a:custGeom>
              <a:avLst/>
              <a:gdLst/>
              <a:ahLst/>
              <a:cxnLst/>
              <a:rect l="l" t="t" r="r" b="b"/>
              <a:pathLst>
                <a:path w="363" h="498" extrusionOk="0">
                  <a:moveTo>
                    <a:pt x="122" y="0"/>
                  </a:moveTo>
                  <a:cubicBezTo>
                    <a:pt x="109" y="0"/>
                    <a:pt x="97" y="3"/>
                    <a:pt x="86" y="8"/>
                  </a:cubicBezTo>
                  <a:cubicBezTo>
                    <a:pt x="33" y="40"/>
                    <a:pt x="1" y="93"/>
                    <a:pt x="33" y="146"/>
                  </a:cubicBezTo>
                  <a:lnTo>
                    <a:pt x="161" y="434"/>
                  </a:lnTo>
                  <a:cubicBezTo>
                    <a:pt x="171" y="477"/>
                    <a:pt x="214" y="498"/>
                    <a:pt x="246" y="498"/>
                  </a:cubicBezTo>
                  <a:cubicBezTo>
                    <a:pt x="267" y="498"/>
                    <a:pt x="278" y="487"/>
                    <a:pt x="289" y="487"/>
                  </a:cubicBezTo>
                  <a:cubicBezTo>
                    <a:pt x="341" y="465"/>
                    <a:pt x="363" y="402"/>
                    <a:pt x="341" y="349"/>
                  </a:cubicBezTo>
                  <a:lnTo>
                    <a:pt x="214" y="61"/>
                  </a:lnTo>
                  <a:cubicBezTo>
                    <a:pt x="198" y="22"/>
                    <a:pt x="159"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0"/>
            <p:cNvSpPr/>
            <p:nvPr/>
          </p:nvSpPr>
          <p:spPr>
            <a:xfrm>
              <a:off x="5577800" y="3905400"/>
              <a:ext cx="84900" cy="182700"/>
            </a:xfrm>
            <a:custGeom>
              <a:avLst/>
              <a:gdLst/>
              <a:ahLst/>
              <a:cxnLst/>
              <a:rect l="l" t="t" r="r" b="b"/>
              <a:pathLst>
                <a:path w="3396" h="7308" extrusionOk="0">
                  <a:moveTo>
                    <a:pt x="111" y="1"/>
                  </a:moveTo>
                  <a:cubicBezTo>
                    <a:pt x="99" y="1"/>
                    <a:pt x="87" y="3"/>
                    <a:pt x="75" y="7"/>
                  </a:cubicBezTo>
                  <a:cubicBezTo>
                    <a:pt x="22" y="39"/>
                    <a:pt x="1" y="93"/>
                    <a:pt x="22" y="145"/>
                  </a:cubicBezTo>
                  <a:lnTo>
                    <a:pt x="266" y="699"/>
                  </a:lnTo>
                  <a:cubicBezTo>
                    <a:pt x="288" y="731"/>
                    <a:pt x="320" y="752"/>
                    <a:pt x="363" y="752"/>
                  </a:cubicBezTo>
                  <a:cubicBezTo>
                    <a:pt x="373" y="752"/>
                    <a:pt x="394" y="752"/>
                    <a:pt x="405" y="741"/>
                  </a:cubicBezTo>
                  <a:cubicBezTo>
                    <a:pt x="458" y="720"/>
                    <a:pt x="479" y="667"/>
                    <a:pt x="458" y="614"/>
                  </a:cubicBezTo>
                  <a:lnTo>
                    <a:pt x="214" y="60"/>
                  </a:lnTo>
                  <a:cubicBezTo>
                    <a:pt x="197" y="27"/>
                    <a:pt x="155" y="1"/>
                    <a:pt x="111" y="1"/>
                  </a:cubicBezTo>
                  <a:close/>
                  <a:moveTo>
                    <a:pt x="607" y="1095"/>
                  </a:moveTo>
                  <a:cubicBezTo>
                    <a:pt x="593" y="1095"/>
                    <a:pt x="578" y="1098"/>
                    <a:pt x="564" y="1103"/>
                  </a:cubicBezTo>
                  <a:cubicBezTo>
                    <a:pt x="512" y="1124"/>
                    <a:pt x="490" y="1188"/>
                    <a:pt x="512" y="1242"/>
                  </a:cubicBezTo>
                  <a:lnTo>
                    <a:pt x="756" y="1784"/>
                  </a:lnTo>
                  <a:cubicBezTo>
                    <a:pt x="777" y="1827"/>
                    <a:pt x="810" y="1848"/>
                    <a:pt x="852" y="1848"/>
                  </a:cubicBezTo>
                  <a:cubicBezTo>
                    <a:pt x="862" y="1848"/>
                    <a:pt x="884" y="1848"/>
                    <a:pt x="895" y="1838"/>
                  </a:cubicBezTo>
                  <a:cubicBezTo>
                    <a:pt x="947" y="1816"/>
                    <a:pt x="969" y="1753"/>
                    <a:pt x="947" y="1699"/>
                  </a:cubicBezTo>
                  <a:lnTo>
                    <a:pt x="703" y="1157"/>
                  </a:lnTo>
                  <a:cubicBezTo>
                    <a:pt x="687" y="1117"/>
                    <a:pt x="648" y="1095"/>
                    <a:pt x="607" y="1095"/>
                  </a:cubicBezTo>
                  <a:close/>
                  <a:moveTo>
                    <a:pt x="1098" y="2187"/>
                  </a:moveTo>
                  <a:cubicBezTo>
                    <a:pt x="1083" y="2187"/>
                    <a:pt x="1069" y="2191"/>
                    <a:pt x="1054" y="2200"/>
                  </a:cubicBezTo>
                  <a:cubicBezTo>
                    <a:pt x="1001" y="2221"/>
                    <a:pt x="980" y="2285"/>
                    <a:pt x="1001" y="2327"/>
                  </a:cubicBezTo>
                  <a:lnTo>
                    <a:pt x="1245" y="2881"/>
                  </a:lnTo>
                  <a:cubicBezTo>
                    <a:pt x="1256" y="2912"/>
                    <a:pt x="1299" y="2933"/>
                    <a:pt x="1342" y="2933"/>
                  </a:cubicBezTo>
                  <a:lnTo>
                    <a:pt x="1384" y="2933"/>
                  </a:lnTo>
                  <a:cubicBezTo>
                    <a:pt x="1427" y="2902"/>
                    <a:pt x="1458" y="2848"/>
                    <a:pt x="1427" y="2796"/>
                  </a:cubicBezTo>
                  <a:lnTo>
                    <a:pt x="1193" y="2252"/>
                  </a:lnTo>
                  <a:cubicBezTo>
                    <a:pt x="1169" y="2214"/>
                    <a:pt x="1135" y="2187"/>
                    <a:pt x="1098" y="2187"/>
                  </a:cubicBezTo>
                  <a:close/>
                  <a:moveTo>
                    <a:pt x="1575" y="3277"/>
                  </a:moveTo>
                  <a:cubicBezTo>
                    <a:pt x="1561" y="3277"/>
                    <a:pt x="1547" y="3280"/>
                    <a:pt x="1533" y="3285"/>
                  </a:cubicBezTo>
                  <a:cubicBezTo>
                    <a:pt x="1491" y="3306"/>
                    <a:pt x="1458" y="3370"/>
                    <a:pt x="1491" y="3423"/>
                  </a:cubicBezTo>
                  <a:lnTo>
                    <a:pt x="1725" y="3966"/>
                  </a:lnTo>
                  <a:cubicBezTo>
                    <a:pt x="1746" y="4009"/>
                    <a:pt x="1789" y="4030"/>
                    <a:pt x="1820" y="4030"/>
                  </a:cubicBezTo>
                  <a:cubicBezTo>
                    <a:pt x="1841" y="4030"/>
                    <a:pt x="1852" y="4030"/>
                    <a:pt x="1863" y="4019"/>
                  </a:cubicBezTo>
                  <a:cubicBezTo>
                    <a:pt x="1916" y="3998"/>
                    <a:pt x="1938" y="3934"/>
                    <a:pt x="1916" y="3881"/>
                  </a:cubicBezTo>
                  <a:lnTo>
                    <a:pt x="1671" y="3338"/>
                  </a:lnTo>
                  <a:cubicBezTo>
                    <a:pt x="1655" y="3299"/>
                    <a:pt x="1616" y="3277"/>
                    <a:pt x="1575" y="3277"/>
                  </a:cubicBezTo>
                  <a:close/>
                  <a:moveTo>
                    <a:pt x="2065" y="4373"/>
                  </a:moveTo>
                  <a:cubicBezTo>
                    <a:pt x="2051" y="4373"/>
                    <a:pt x="2036" y="4375"/>
                    <a:pt x="2023" y="4381"/>
                  </a:cubicBezTo>
                  <a:cubicBezTo>
                    <a:pt x="1969" y="4402"/>
                    <a:pt x="1948" y="4466"/>
                    <a:pt x="1969" y="4520"/>
                  </a:cubicBezTo>
                  <a:lnTo>
                    <a:pt x="2214" y="5062"/>
                  </a:lnTo>
                  <a:cubicBezTo>
                    <a:pt x="2236" y="5094"/>
                    <a:pt x="2267" y="5126"/>
                    <a:pt x="2310" y="5126"/>
                  </a:cubicBezTo>
                  <a:cubicBezTo>
                    <a:pt x="2321" y="5126"/>
                    <a:pt x="2342" y="5115"/>
                    <a:pt x="2352" y="5115"/>
                  </a:cubicBezTo>
                  <a:cubicBezTo>
                    <a:pt x="2406" y="5094"/>
                    <a:pt x="2427" y="5030"/>
                    <a:pt x="2406" y="4977"/>
                  </a:cubicBezTo>
                  <a:lnTo>
                    <a:pt x="2161" y="4434"/>
                  </a:lnTo>
                  <a:cubicBezTo>
                    <a:pt x="2145" y="4395"/>
                    <a:pt x="2106" y="4373"/>
                    <a:pt x="2065" y="4373"/>
                  </a:cubicBezTo>
                  <a:close/>
                  <a:moveTo>
                    <a:pt x="2554" y="5458"/>
                  </a:moveTo>
                  <a:cubicBezTo>
                    <a:pt x="2540" y="5458"/>
                    <a:pt x="2526" y="5461"/>
                    <a:pt x="2512" y="5466"/>
                  </a:cubicBezTo>
                  <a:cubicBezTo>
                    <a:pt x="2459" y="5499"/>
                    <a:pt x="2437" y="5551"/>
                    <a:pt x="2459" y="5605"/>
                  </a:cubicBezTo>
                  <a:lnTo>
                    <a:pt x="2704" y="6147"/>
                  </a:lnTo>
                  <a:cubicBezTo>
                    <a:pt x="2714" y="6190"/>
                    <a:pt x="2757" y="6211"/>
                    <a:pt x="2799" y="6211"/>
                  </a:cubicBezTo>
                  <a:cubicBezTo>
                    <a:pt x="2810" y="6211"/>
                    <a:pt x="2820" y="6211"/>
                    <a:pt x="2842" y="6201"/>
                  </a:cubicBezTo>
                  <a:cubicBezTo>
                    <a:pt x="2895" y="6180"/>
                    <a:pt x="2917" y="6116"/>
                    <a:pt x="2895" y="6073"/>
                  </a:cubicBezTo>
                  <a:lnTo>
                    <a:pt x="2650" y="5520"/>
                  </a:lnTo>
                  <a:cubicBezTo>
                    <a:pt x="2634" y="5480"/>
                    <a:pt x="2595" y="5458"/>
                    <a:pt x="2554" y="5458"/>
                  </a:cubicBezTo>
                  <a:close/>
                  <a:moveTo>
                    <a:pt x="3042" y="6555"/>
                  </a:moveTo>
                  <a:cubicBezTo>
                    <a:pt x="3029" y="6555"/>
                    <a:pt x="3015" y="6557"/>
                    <a:pt x="3002" y="6563"/>
                  </a:cubicBezTo>
                  <a:cubicBezTo>
                    <a:pt x="2948" y="6584"/>
                    <a:pt x="2927" y="6648"/>
                    <a:pt x="2948" y="6701"/>
                  </a:cubicBezTo>
                  <a:lnTo>
                    <a:pt x="3193" y="7244"/>
                  </a:lnTo>
                  <a:cubicBezTo>
                    <a:pt x="3204" y="7286"/>
                    <a:pt x="3246" y="7308"/>
                    <a:pt x="3278" y="7308"/>
                  </a:cubicBezTo>
                  <a:cubicBezTo>
                    <a:pt x="3300" y="7308"/>
                    <a:pt x="3310" y="7308"/>
                    <a:pt x="3321" y="7297"/>
                  </a:cubicBezTo>
                  <a:cubicBezTo>
                    <a:pt x="3374" y="7275"/>
                    <a:pt x="3395" y="7211"/>
                    <a:pt x="3374" y="7159"/>
                  </a:cubicBezTo>
                  <a:lnTo>
                    <a:pt x="3129" y="6616"/>
                  </a:lnTo>
                  <a:cubicBezTo>
                    <a:pt x="3114" y="6576"/>
                    <a:pt x="3080" y="6555"/>
                    <a:pt x="3042" y="65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0"/>
            <p:cNvSpPr/>
            <p:nvPr/>
          </p:nvSpPr>
          <p:spPr>
            <a:xfrm>
              <a:off x="5662950" y="4096525"/>
              <a:ext cx="9050" cy="12325"/>
            </a:xfrm>
            <a:custGeom>
              <a:avLst/>
              <a:gdLst/>
              <a:ahLst/>
              <a:cxnLst/>
              <a:rect l="l" t="t" r="r" b="b"/>
              <a:pathLst>
                <a:path w="362" h="493" extrusionOk="0">
                  <a:moveTo>
                    <a:pt x="121" y="1"/>
                  </a:moveTo>
                  <a:cubicBezTo>
                    <a:pt x="105" y="1"/>
                    <a:pt x="89" y="5"/>
                    <a:pt x="74" y="13"/>
                  </a:cubicBezTo>
                  <a:cubicBezTo>
                    <a:pt x="21" y="35"/>
                    <a:pt x="0" y="88"/>
                    <a:pt x="21" y="141"/>
                  </a:cubicBezTo>
                  <a:lnTo>
                    <a:pt x="149" y="429"/>
                  </a:lnTo>
                  <a:cubicBezTo>
                    <a:pt x="170" y="471"/>
                    <a:pt x="213" y="493"/>
                    <a:pt x="244" y="493"/>
                  </a:cubicBezTo>
                  <a:cubicBezTo>
                    <a:pt x="266" y="493"/>
                    <a:pt x="277" y="493"/>
                    <a:pt x="287" y="482"/>
                  </a:cubicBezTo>
                  <a:cubicBezTo>
                    <a:pt x="341" y="460"/>
                    <a:pt x="362" y="397"/>
                    <a:pt x="341" y="344"/>
                  </a:cubicBezTo>
                  <a:lnTo>
                    <a:pt x="213" y="56"/>
                  </a:lnTo>
                  <a:cubicBezTo>
                    <a:pt x="198" y="25"/>
                    <a:pt x="161" y="1"/>
                    <a:pt x="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 name="Google Shape;1075;p50"/>
          <p:cNvSpPr/>
          <p:nvPr/>
        </p:nvSpPr>
        <p:spPr>
          <a:xfrm flipH="1">
            <a:off x="1525378" y="3948628"/>
            <a:ext cx="211610" cy="240252"/>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79"/>
        <p:cNvGrpSpPr/>
        <p:nvPr/>
      </p:nvGrpSpPr>
      <p:grpSpPr>
        <a:xfrm>
          <a:off x="0" y="0"/>
          <a:ext cx="0" cy="0"/>
          <a:chOff x="0" y="0"/>
          <a:chExt cx="0" cy="0"/>
        </a:xfrm>
      </p:grpSpPr>
      <p:pic>
        <p:nvPicPr>
          <p:cNvPr id="1080" name="Google Shape;1080;p51"/>
          <p:cNvPicPr preferRelativeResize="0">
            <a:picLocks noGrp="1"/>
          </p:cNvPicPr>
          <p:nvPr>
            <p:ph type="pic" idx="2"/>
          </p:nvPr>
        </p:nvPicPr>
        <p:blipFill rotWithShape="1">
          <a:blip r:embed="rId3">
            <a:alphaModFix/>
          </a:blip>
          <a:srcRect t="6439" b="8936"/>
          <a:stretch/>
        </p:blipFill>
        <p:spPr>
          <a:xfrm>
            <a:off x="-25" y="-13725"/>
            <a:ext cx="9143997" cy="5157301"/>
          </a:xfrm>
          <a:prstGeom prst="rect">
            <a:avLst/>
          </a:prstGeom>
        </p:spPr>
      </p:pic>
      <p:sp>
        <p:nvSpPr>
          <p:cNvPr id="1081" name="Google Shape;1081;p51"/>
          <p:cNvSpPr/>
          <p:nvPr/>
        </p:nvSpPr>
        <p:spPr>
          <a:xfrm rot="10800000">
            <a:off x="-1263675" y="3641701"/>
            <a:ext cx="3284400" cy="2520415"/>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1"/>
          <p:cNvSpPr/>
          <p:nvPr/>
        </p:nvSpPr>
        <p:spPr>
          <a:xfrm>
            <a:off x="7604249" y="-625050"/>
            <a:ext cx="2546887" cy="2017578"/>
          </a:xfrm>
          <a:custGeom>
            <a:avLst/>
            <a:gdLst/>
            <a:ahLst/>
            <a:cxnLst/>
            <a:rect l="l" t="t" r="r" b="b"/>
            <a:pathLst>
              <a:path w="12048" h="9544" extrusionOk="0">
                <a:moveTo>
                  <a:pt x="4745" y="0"/>
                </a:moveTo>
                <a:cubicBezTo>
                  <a:pt x="3335" y="0"/>
                  <a:pt x="2030" y="354"/>
                  <a:pt x="1278" y="1095"/>
                </a:cubicBezTo>
                <a:cubicBezTo>
                  <a:pt x="1" y="2351"/>
                  <a:pt x="287" y="3681"/>
                  <a:pt x="1703" y="3915"/>
                </a:cubicBezTo>
                <a:cubicBezTo>
                  <a:pt x="3129" y="4150"/>
                  <a:pt x="5119" y="4320"/>
                  <a:pt x="5183" y="6352"/>
                </a:cubicBezTo>
                <a:cubicBezTo>
                  <a:pt x="5238" y="8126"/>
                  <a:pt x="5238" y="9543"/>
                  <a:pt x="6990" y="9543"/>
                </a:cubicBezTo>
                <a:cubicBezTo>
                  <a:pt x="7246" y="9543"/>
                  <a:pt x="7539" y="9513"/>
                  <a:pt x="7875" y="9449"/>
                </a:cubicBezTo>
                <a:cubicBezTo>
                  <a:pt x="10302" y="8981"/>
                  <a:pt x="12047" y="5235"/>
                  <a:pt x="10461" y="2542"/>
                </a:cubicBezTo>
                <a:cubicBezTo>
                  <a:pt x="9482" y="891"/>
                  <a:pt x="6982" y="0"/>
                  <a:pt x="4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1"/>
          <p:cNvSpPr/>
          <p:nvPr/>
        </p:nvSpPr>
        <p:spPr>
          <a:xfrm rot="10800000">
            <a:off x="-2055000" y="-625049"/>
            <a:ext cx="3284400" cy="2520415"/>
          </a:xfrm>
          <a:custGeom>
            <a:avLst/>
            <a:gdLst/>
            <a:ahLst/>
            <a:cxnLst/>
            <a:rect l="l" t="t" r="r" b="b"/>
            <a:pathLst>
              <a:path w="15269" h="11717" extrusionOk="0">
                <a:moveTo>
                  <a:pt x="7701" y="1"/>
                </a:moveTo>
                <a:cubicBezTo>
                  <a:pt x="4615" y="1"/>
                  <a:pt x="1" y="3587"/>
                  <a:pt x="3347" y="9302"/>
                </a:cubicBezTo>
                <a:cubicBezTo>
                  <a:pt x="4384" y="11068"/>
                  <a:pt x="5959" y="11717"/>
                  <a:pt x="7608" y="11717"/>
                </a:cubicBezTo>
                <a:cubicBezTo>
                  <a:pt x="11256" y="11717"/>
                  <a:pt x="15269" y="8541"/>
                  <a:pt x="14639" y="7259"/>
                </a:cubicBezTo>
                <a:cubicBezTo>
                  <a:pt x="14372" y="6719"/>
                  <a:pt x="13825" y="6592"/>
                  <a:pt x="13170" y="6592"/>
                </a:cubicBezTo>
                <a:cubicBezTo>
                  <a:pt x="12595" y="6592"/>
                  <a:pt x="11936" y="6690"/>
                  <a:pt x="11311" y="6690"/>
                </a:cubicBezTo>
                <a:cubicBezTo>
                  <a:pt x="10627" y="6690"/>
                  <a:pt x="9984" y="6574"/>
                  <a:pt x="9531" y="6088"/>
                </a:cubicBezTo>
                <a:cubicBezTo>
                  <a:pt x="8573" y="5046"/>
                  <a:pt x="11605" y="3939"/>
                  <a:pt x="9786" y="969"/>
                </a:cubicBezTo>
                <a:cubicBezTo>
                  <a:pt x="9384" y="311"/>
                  <a:pt x="8609" y="1"/>
                  <a:pt x="7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1"/>
          <p:cNvSpPr txBox="1">
            <a:spLocks noGrp="1"/>
          </p:cNvSpPr>
          <p:nvPr>
            <p:ph type="title"/>
          </p:nvPr>
        </p:nvSpPr>
        <p:spPr>
          <a:xfrm>
            <a:off x="720000" y="3951850"/>
            <a:ext cx="7704000" cy="635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0"/>
              <a:t>A picture is worth a thousand </a:t>
            </a:r>
            <a:r>
              <a:rPr lang="en">
                <a:latin typeface="Anek Bangla SemiBold"/>
                <a:ea typeface="Anek Bangla SemiBold"/>
                <a:cs typeface="Anek Bangla SemiBold"/>
                <a:sym typeface="Anek Bangla SemiBold"/>
              </a:rPr>
              <a:t>words</a:t>
            </a:r>
            <a:endParaRPr>
              <a:latin typeface="Anek Bangla SemiBold"/>
              <a:ea typeface="Anek Bangla SemiBold"/>
              <a:cs typeface="Anek Bangla SemiBold"/>
              <a:sym typeface="Anek Bangla SemiBold"/>
            </a:endParaRPr>
          </a:p>
        </p:txBody>
      </p:sp>
      <p:grpSp>
        <p:nvGrpSpPr>
          <p:cNvPr id="1085" name="Google Shape;1085;p51"/>
          <p:cNvGrpSpPr/>
          <p:nvPr/>
        </p:nvGrpSpPr>
        <p:grpSpPr>
          <a:xfrm>
            <a:off x="7843110" y="4066722"/>
            <a:ext cx="364487" cy="405813"/>
            <a:chOff x="5981675" y="3981625"/>
            <a:chExt cx="665001" cy="740400"/>
          </a:xfrm>
        </p:grpSpPr>
        <p:sp>
          <p:nvSpPr>
            <p:cNvPr id="1086" name="Google Shape;1086;p51"/>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1"/>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1"/>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1"/>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1"/>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1"/>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1096" name="Google Shape;1096;p52"/>
          <p:cNvSpPr/>
          <p:nvPr/>
        </p:nvSpPr>
        <p:spPr>
          <a:xfrm>
            <a:off x="7195327" y="1494311"/>
            <a:ext cx="1416827" cy="1416634"/>
          </a:xfrm>
          <a:custGeom>
            <a:avLst/>
            <a:gdLst/>
            <a:ahLst/>
            <a:cxnLst/>
            <a:rect l="l" t="t" r="r" b="b"/>
            <a:pathLst>
              <a:path w="25818" h="25818" extrusionOk="0">
                <a:moveTo>
                  <a:pt x="12910" y="0"/>
                </a:moveTo>
                <a:cubicBezTo>
                  <a:pt x="5780" y="0"/>
                  <a:pt x="1" y="5779"/>
                  <a:pt x="1" y="12909"/>
                </a:cubicBezTo>
                <a:cubicBezTo>
                  <a:pt x="1" y="20039"/>
                  <a:pt x="5780" y="25817"/>
                  <a:pt x="12910" y="25817"/>
                </a:cubicBezTo>
                <a:cubicBezTo>
                  <a:pt x="20040" y="25817"/>
                  <a:pt x="25818" y="20039"/>
                  <a:pt x="25818" y="12909"/>
                </a:cubicBezTo>
                <a:cubicBezTo>
                  <a:pt x="25818" y="5779"/>
                  <a:pt x="20040" y="0"/>
                  <a:pt x="129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97" name="Google Shape;1097;p52"/>
          <p:cNvPicPr preferRelativeResize="0">
            <a:picLocks noGrp="1"/>
          </p:cNvPicPr>
          <p:nvPr>
            <p:ph type="pic" idx="2"/>
          </p:nvPr>
        </p:nvPicPr>
        <p:blipFill rotWithShape="1">
          <a:blip r:embed="rId3">
            <a:alphaModFix/>
          </a:blip>
          <a:srcRect l="5437" t="6416" b="30551"/>
          <a:stretch/>
        </p:blipFill>
        <p:spPr>
          <a:xfrm>
            <a:off x="5021600" y="1090200"/>
            <a:ext cx="2963100" cy="2963100"/>
          </a:xfrm>
          <a:prstGeom prst="ellipse">
            <a:avLst/>
          </a:prstGeom>
          <a:ln w="9525" cap="flat" cmpd="sng">
            <a:solidFill>
              <a:schemeClr val="dk1"/>
            </a:solidFill>
            <a:prstDash val="solid"/>
            <a:round/>
            <a:headEnd type="none" w="sm" len="sm"/>
            <a:tailEnd type="none" w="sm" len="sm"/>
          </a:ln>
        </p:spPr>
      </p:pic>
      <p:sp>
        <p:nvSpPr>
          <p:cNvPr id="1098" name="Google Shape;1098;p52"/>
          <p:cNvSpPr txBox="1">
            <a:spLocks noGrp="1"/>
          </p:cNvSpPr>
          <p:nvPr>
            <p:ph type="title"/>
          </p:nvPr>
        </p:nvSpPr>
        <p:spPr>
          <a:xfrm>
            <a:off x="1122250" y="1191857"/>
            <a:ext cx="3519600" cy="179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0"/>
              <a:t>A picture always reinforces </a:t>
            </a:r>
            <a:endParaRPr b="0"/>
          </a:p>
          <a:p>
            <a:pPr marL="0" lvl="0" indent="0" algn="l" rtl="0">
              <a:spcBef>
                <a:spcPts val="0"/>
              </a:spcBef>
              <a:spcAft>
                <a:spcPts val="0"/>
              </a:spcAft>
              <a:buNone/>
            </a:pPr>
            <a:r>
              <a:rPr lang="en">
                <a:latin typeface="Anek Bangla SemiBold"/>
                <a:ea typeface="Anek Bangla SemiBold"/>
                <a:cs typeface="Anek Bangla SemiBold"/>
                <a:sym typeface="Anek Bangla SemiBold"/>
              </a:rPr>
              <a:t>the concept</a:t>
            </a:r>
            <a:endParaRPr>
              <a:latin typeface="Anek Bangla SemiBold"/>
              <a:ea typeface="Anek Bangla SemiBold"/>
              <a:cs typeface="Anek Bangla SemiBold"/>
              <a:sym typeface="Anek Bangla SemiBold"/>
            </a:endParaRPr>
          </a:p>
        </p:txBody>
      </p:sp>
      <p:sp>
        <p:nvSpPr>
          <p:cNvPr id="1099" name="Google Shape;1099;p52"/>
          <p:cNvSpPr txBox="1">
            <a:spLocks noGrp="1"/>
          </p:cNvSpPr>
          <p:nvPr>
            <p:ph type="subTitle" idx="1"/>
          </p:nvPr>
        </p:nvSpPr>
        <p:spPr>
          <a:xfrm>
            <a:off x="1122250" y="2986543"/>
            <a:ext cx="3519600" cy="96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grpSp>
        <p:nvGrpSpPr>
          <p:cNvPr id="1100" name="Google Shape;1100;p52"/>
          <p:cNvGrpSpPr/>
          <p:nvPr/>
        </p:nvGrpSpPr>
        <p:grpSpPr>
          <a:xfrm rot="-4070865">
            <a:off x="7671832" y="682944"/>
            <a:ext cx="463828" cy="516418"/>
            <a:chOff x="5981675" y="3981625"/>
            <a:chExt cx="665001" cy="740400"/>
          </a:xfrm>
        </p:grpSpPr>
        <p:sp>
          <p:nvSpPr>
            <p:cNvPr id="1101" name="Google Shape;1101;p52"/>
            <p:cNvSpPr/>
            <p:nvPr/>
          </p:nvSpPr>
          <p:spPr>
            <a:xfrm>
              <a:off x="6198527" y="4220401"/>
              <a:ext cx="231196" cy="224845"/>
            </a:xfrm>
            <a:custGeom>
              <a:avLst/>
              <a:gdLst/>
              <a:ahLst/>
              <a:cxnLst/>
              <a:rect l="l" t="t" r="r" b="b"/>
              <a:pathLst>
                <a:path w="2257" h="2195" extrusionOk="0">
                  <a:moveTo>
                    <a:pt x="1116" y="0"/>
                  </a:moveTo>
                  <a:cubicBezTo>
                    <a:pt x="1103" y="0"/>
                    <a:pt x="1089" y="1"/>
                    <a:pt x="1076" y="1"/>
                  </a:cubicBezTo>
                  <a:cubicBezTo>
                    <a:pt x="469" y="33"/>
                    <a:pt x="0" y="554"/>
                    <a:pt x="33" y="1150"/>
                  </a:cubicBezTo>
                  <a:cubicBezTo>
                    <a:pt x="63" y="1738"/>
                    <a:pt x="542" y="2195"/>
                    <a:pt x="1123" y="2195"/>
                  </a:cubicBezTo>
                  <a:cubicBezTo>
                    <a:pt x="1142" y="2195"/>
                    <a:pt x="1162" y="2194"/>
                    <a:pt x="1182" y="2193"/>
                  </a:cubicBezTo>
                  <a:cubicBezTo>
                    <a:pt x="1788" y="2162"/>
                    <a:pt x="2256" y="1651"/>
                    <a:pt x="2225" y="1044"/>
                  </a:cubicBezTo>
                  <a:cubicBezTo>
                    <a:pt x="2193" y="451"/>
                    <a:pt x="170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2"/>
            <p:cNvSpPr/>
            <p:nvPr/>
          </p:nvSpPr>
          <p:spPr>
            <a:xfrm>
              <a:off x="6014351" y="4019116"/>
              <a:ext cx="317241" cy="665828"/>
            </a:xfrm>
            <a:custGeom>
              <a:avLst/>
              <a:gdLst/>
              <a:ahLst/>
              <a:cxnLst/>
              <a:rect l="l" t="t" r="r" b="b"/>
              <a:pathLst>
                <a:path w="3097" h="6500" extrusionOk="0">
                  <a:moveTo>
                    <a:pt x="53" y="157"/>
                  </a:moveTo>
                  <a:cubicBezTo>
                    <a:pt x="55" y="159"/>
                    <a:pt x="58" y="161"/>
                    <a:pt x="61" y="163"/>
                  </a:cubicBezTo>
                  <a:lnTo>
                    <a:pt x="61" y="163"/>
                  </a:lnTo>
                  <a:cubicBezTo>
                    <a:pt x="58" y="160"/>
                    <a:pt x="55" y="158"/>
                    <a:pt x="53" y="157"/>
                  </a:cubicBezTo>
                  <a:close/>
                  <a:moveTo>
                    <a:pt x="83" y="0"/>
                  </a:moveTo>
                  <a:cubicBezTo>
                    <a:pt x="72" y="0"/>
                    <a:pt x="63" y="4"/>
                    <a:pt x="53" y="8"/>
                  </a:cubicBezTo>
                  <a:lnTo>
                    <a:pt x="0" y="93"/>
                  </a:lnTo>
                  <a:lnTo>
                    <a:pt x="85" y="83"/>
                  </a:lnTo>
                  <a:lnTo>
                    <a:pt x="128" y="157"/>
                  </a:lnTo>
                  <a:cubicBezTo>
                    <a:pt x="114" y="166"/>
                    <a:pt x="101" y="169"/>
                    <a:pt x="89" y="169"/>
                  </a:cubicBezTo>
                  <a:cubicBezTo>
                    <a:pt x="77" y="169"/>
                    <a:pt x="68" y="166"/>
                    <a:pt x="61" y="163"/>
                  </a:cubicBezTo>
                  <a:lnTo>
                    <a:pt x="61" y="163"/>
                  </a:lnTo>
                  <a:cubicBezTo>
                    <a:pt x="236" y="298"/>
                    <a:pt x="1828" y="1932"/>
                    <a:pt x="2895" y="3052"/>
                  </a:cubicBezTo>
                  <a:lnTo>
                    <a:pt x="1351" y="6425"/>
                  </a:lnTo>
                  <a:lnTo>
                    <a:pt x="1500" y="6500"/>
                  </a:lnTo>
                  <a:lnTo>
                    <a:pt x="3097" y="3020"/>
                  </a:lnTo>
                  <a:lnTo>
                    <a:pt x="3054" y="2977"/>
                  </a:lnTo>
                  <a:cubicBezTo>
                    <a:pt x="3044" y="2966"/>
                    <a:pt x="2330" y="2221"/>
                    <a:pt x="1618" y="1488"/>
                  </a:cubicBezTo>
                  <a:cubicBezTo>
                    <a:pt x="333" y="165"/>
                    <a:pt x="156"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2"/>
            <p:cNvSpPr/>
            <p:nvPr/>
          </p:nvSpPr>
          <p:spPr>
            <a:xfrm>
              <a:off x="5981675" y="3981625"/>
              <a:ext cx="103562" cy="100591"/>
            </a:xfrm>
            <a:custGeom>
              <a:avLst/>
              <a:gdLst/>
              <a:ahLst/>
              <a:cxnLst/>
              <a:rect l="l" t="t" r="r" b="b"/>
              <a:pathLst>
                <a:path w="1011" h="982" extrusionOk="0">
                  <a:moveTo>
                    <a:pt x="517" y="0"/>
                  </a:moveTo>
                  <a:cubicBezTo>
                    <a:pt x="504" y="0"/>
                    <a:pt x="491" y="1"/>
                    <a:pt x="478" y="2"/>
                  </a:cubicBezTo>
                  <a:cubicBezTo>
                    <a:pt x="213" y="12"/>
                    <a:pt x="0" y="246"/>
                    <a:pt x="10" y="513"/>
                  </a:cubicBezTo>
                  <a:cubicBezTo>
                    <a:pt x="31" y="783"/>
                    <a:pt x="245" y="981"/>
                    <a:pt x="512" y="981"/>
                  </a:cubicBezTo>
                  <a:cubicBezTo>
                    <a:pt x="519" y="981"/>
                    <a:pt x="525" y="981"/>
                    <a:pt x="532" y="981"/>
                  </a:cubicBezTo>
                  <a:cubicBezTo>
                    <a:pt x="798" y="970"/>
                    <a:pt x="1011" y="736"/>
                    <a:pt x="1000" y="459"/>
                  </a:cubicBezTo>
                  <a:cubicBezTo>
                    <a:pt x="980" y="206"/>
                    <a:pt x="775"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2"/>
            <p:cNvSpPr/>
            <p:nvPr/>
          </p:nvSpPr>
          <p:spPr>
            <a:xfrm>
              <a:off x="6543012" y="4043701"/>
              <a:ext cx="103664" cy="100591"/>
            </a:xfrm>
            <a:custGeom>
              <a:avLst/>
              <a:gdLst/>
              <a:ahLst/>
              <a:cxnLst/>
              <a:rect l="l" t="t" r="r" b="b"/>
              <a:pathLst>
                <a:path w="1012" h="982" extrusionOk="0">
                  <a:moveTo>
                    <a:pt x="516" y="1"/>
                  </a:moveTo>
                  <a:cubicBezTo>
                    <a:pt x="504" y="1"/>
                    <a:pt x="492" y="1"/>
                    <a:pt x="479" y="2"/>
                  </a:cubicBezTo>
                  <a:cubicBezTo>
                    <a:pt x="203" y="13"/>
                    <a:pt x="0" y="247"/>
                    <a:pt x="11" y="513"/>
                  </a:cubicBezTo>
                  <a:cubicBezTo>
                    <a:pt x="21" y="782"/>
                    <a:pt x="243" y="982"/>
                    <a:pt x="511" y="982"/>
                  </a:cubicBezTo>
                  <a:cubicBezTo>
                    <a:pt x="518" y="982"/>
                    <a:pt x="525" y="981"/>
                    <a:pt x="532" y="981"/>
                  </a:cubicBezTo>
                  <a:cubicBezTo>
                    <a:pt x="799" y="971"/>
                    <a:pt x="1012" y="737"/>
                    <a:pt x="990" y="470"/>
                  </a:cubicBezTo>
                  <a:cubicBezTo>
                    <a:pt x="980" y="206"/>
                    <a:pt x="766"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2"/>
            <p:cNvSpPr/>
            <p:nvPr/>
          </p:nvSpPr>
          <p:spPr>
            <a:xfrm>
              <a:off x="6103674" y="4620512"/>
              <a:ext cx="103664" cy="101513"/>
            </a:xfrm>
            <a:custGeom>
              <a:avLst/>
              <a:gdLst/>
              <a:ahLst/>
              <a:cxnLst/>
              <a:rect l="l" t="t" r="r" b="b"/>
              <a:pathLst>
                <a:path w="1012" h="991" extrusionOk="0">
                  <a:moveTo>
                    <a:pt x="499" y="1"/>
                  </a:moveTo>
                  <a:cubicBezTo>
                    <a:pt x="493" y="1"/>
                    <a:pt x="486" y="1"/>
                    <a:pt x="479" y="1"/>
                  </a:cubicBezTo>
                  <a:cubicBezTo>
                    <a:pt x="214" y="22"/>
                    <a:pt x="1" y="245"/>
                    <a:pt x="11" y="522"/>
                  </a:cubicBezTo>
                  <a:cubicBezTo>
                    <a:pt x="22" y="782"/>
                    <a:pt x="245" y="991"/>
                    <a:pt x="512" y="991"/>
                  </a:cubicBezTo>
                  <a:cubicBezTo>
                    <a:pt x="519" y="991"/>
                    <a:pt x="526" y="991"/>
                    <a:pt x="533" y="990"/>
                  </a:cubicBezTo>
                  <a:cubicBezTo>
                    <a:pt x="799" y="969"/>
                    <a:pt x="1011" y="746"/>
                    <a:pt x="990" y="469"/>
                  </a:cubicBezTo>
                  <a:cubicBezTo>
                    <a:pt x="980" y="209"/>
                    <a:pt x="757"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2"/>
            <p:cNvSpPr/>
            <p:nvPr/>
          </p:nvSpPr>
          <p:spPr>
            <a:xfrm>
              <a:off x="6368567" y="4090821"/>
              <a:ext cx="232323" cy="210401"/>
            </a:xfrm>
            <a:custGeom>
              <a:avLst/>
              <a:gdLst/>
              <a:ahLst/>
              <a:cxnLst/>
              <a:rect l="l" t="t" r="r" b="b"/>
              <a:pathLst>
                <a:path w="2268" h="2054" extrusionOk="0">
                  <a:moveTo>
                    <a:pt x="2150" y="0"/>
                  </a:moveTo>
                  <a:lnTo>
                    <a:pt x="0" y="1937"/>
                  </a:lnTo>
                  <a:lnTo>
                    <a:pt x="107" y="2054"/>
                  </a:lnTo>
                  <a:lnTo>
                    <a:pt x="2268" y="117"/>
                  </a:ln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 name="Google Shape;1107;p52"/>
          <p:cNvGrpSpPr/>
          <p:nvPr/>
        </p:nvGrpSpPr>
        <p:grpSpPr>
          <a:xfrm>
            <a:off x="6698875" y="628992"/>
            <a:ext cx="1731905" cy="3975009"/>
            <a:chOff x="6551563" y="1171547"/>
            <a:chExt cx="788987" cy="1811103"/>
          </a:xfrm>
        </p:grpSpPr>
        <p:sp>
          <p:nvSpPr>
            <p:cNvPr id="1108" name="Google Shape;1108;p52"/>
            <p:cNvSpPr/>
            <p:nvPr/>
          </p:nvSpPr>
          <p:spPr>
            <a:xfrm>
              <a:off x="6551563" y="1171547"/>
              <a:ext cx="167350" cy="191325"/>
            </a:xfrm>
            <a:custGeom>
              <a:avLst/>
              <a:gdLst/>
              <a:ahLst/>
              <a:cxnLst/>
              <a:rect l="l" t="t" r="r" b="b"/>
              <a:pathLst>
                <a:path w="6694" h="7653" extrusionOk="0">
                  <a:moveTo>
                    <a:pt x="3161" y="0"/>
                  </a:moveTo>
                  <a:lnTo>
                    <a:pt x="3161" y="33"/>
                  </a:lnTo>
                  <a:cubicBezTo>
                    <a:pt x="3023" y="927"/>
                    <a:pt x="2820" y="1831"/>
                    <a:pt x="2320" y="2576"/>
                  </a:cubicBezTo>
                  <a:cubicBezTo>
                    <a:pt x="1809" y="3332"/>
                    <a:pt x="905" y="3864"/>
                    <a:pt x="0" y="4002"/>
                  </a:cubicBezTo>
                  <a:cubicBezTo>
                    <a:pt x="1809" y="4427"/>
                    <a:pt x="3299" y="5801"/>
                    <a:pt x="3533" y="7652"/>
                  </a:cubicBezTo>
                  <a:lnTo>
                    <a:pt x="3533" y="7641"/>
                  </a:lnTo>
                  <a:cubicBezTo>
                    <a:pt x="3586" y="5790"/>
                    <a:pt x="4927" y="4278"/>
                    <a:pt x="6694" y="3683"/>
                  </a:cubicBezTo>
                  <a:cubicBezTo>
                    <a:pt x="5790" y="3630"/>
                    <a:pt x="4832" y="3193"/>
                    <a:pt x="4257" y="2480"/>
                  </a:cubicBezTo>
                  <a:cubicBezTo>
                    <a:pt x="3682" y="1788"/>
                    <a:pt x="3395" y="905"/>
                    <a:pt x="3172" y="33"/>
                  </a:cubicBezTo>
                  <a:lnTo>
                    <a:pt x="3172" y="11"/>
                  </a:lnTo>
                  <a:cubicBezTo>
                    <a:pt x="3172" y="11"/>
                    <a:pt x="3161" y="11"/>
                    <a:pt x="31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2"/>
            <p:cNvSpPr/>
            <p:nvPr/>
          </p:nvSpPr>
          <p:spPr>
            <a:xfrm>
              <a:off x="7173150" y="2620800"/>
              <a:ext cx="167400" cy="191325"/>
            </a:xfrm>
            <a:custGeom>
              <a:avLst/>
              <a:gdLst/>
              <a:ahLst/>
              <a:cxnLst/>
              <a:rect l="l" t="t" r="r" b="b"/>
              <a:pathLst>
                <a:path w="6696" h="7653" extrusionOk="0">
                  <a:moveTo>
                    <a:pt x="3172" y="0"/>
                  </a:moveTo>
                  <a:cubicBezTo>
                    <a:pt x="3172" y="11"/>
                    <a:pt x="3172" y="22"/>
                    <a:pt x="3162" y="33"/>
                  </a:cubicBezTo>
                  <a:cubicBezTo>
                    <a:pt x="3023" y="927"/>
                    <a:pt x="2821" y="1831"/>
                    <a:pt x="2321" y="2576"/>
                  </a:cubicBezTo>
                  <a:cubicBezTo>
                    <a:pt x="1821" y="3332"/>
                    <a:pt x="906" y="3864"/>
                    <a:pt x="1" y="4002"/>
                  </a:cubicBezTo>
                  <a:cubicBezTo>
                    <a:pt x="1821" y="4427"/>
                    <a:pt x="3300" y="5801"/>
                    <a:pt x="3534" y="7652"/>
                  </a:cubicBezTo>
                  <a:lnTo>
                    <a:pt x="3534" y="7641"/>
                  </a:lnTo>
                  <a:cubicBezTo>
                    <a:pt x="3598" y="5790"/>
                    <a:pt x="4939" y="4278"/>
                    <a:pt x="6695" y="3683"/>
                  </a:cubicBezTo>
                  <a:cubicBezTo>
                    <a:pt x="5790" y="3630"/>
                    <a:pt x="4832" y="3193"/>
                    <a:pt x="4258" y="2480"/>
                  </a:cubicBezTo>
                  <a:cubicBezTo>
                    <a:pt x="3683" y="1788"/>
                    <a:pt x="3406" y="905"/>
                    <a:pt x="3172" y="33"/>
                  </a:cubicBezTo>
                  <a:lnTo>
                    <a:pt x="3172" y="11"/>
                  </a:lnTo>
                  <a:lnTo>
                    <a:pt x="31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2"/>
            <p:cNvSpPr/>
            <p:nvPr/>
          </p:nvSpPr>
          <p:spPr>
            <a:xfrm>
              <a:off x="6584950" y="2867975"/>
              <a:ext cx="100575" cy="114675"/>
            </a:xfrm>
            <a:custGeom>
              <a:avLst/>
              <a:gdLst/>
              <a:ahLst/>
              <a:cxnLst/>
              <a:rect l="l" t="t" r="r" b="b"/>
              <a:pathLst>
                <a:path w="4023" h="4587" extrusionOk="0">
                  <a:moveTo>
                    <a:pt x="1905" y="0"/>
                  </a:moveTo>
                  <a:cubicBezTo>
                    <a:pt x="1809" y="532"/>
                    <a:pt x="1692" y="1086"/>
                    <a:pt x="1394" y="1533"/>
                  </a:cubicBezTo>
                  <a:cubicBezTo>
                    <a:pt x="1086" y="1990"/>
                    <a:pt x="543" y="2309"/>
                    <a:pt x="0" y="2384"/>
                  </a:cubicBezTo>
                  <a:cubicBezTo>
                    <a:pt x="1086" y="2650"/>
                    <a:pt x="1980" y="3469"/>
                    <a:pt x="2118" y="4586"/>
                  </a:cubicBezTo>
                  <a:lnTo>
                    <a:pt x="2129" y="4586"/>
                  </a:lnTo>
                  <a:cubicBezTo>
                    <a:pt x="2160" y="3458"/>
                    <a:pt x="2969" y="2554"/>
                    <a:pt x="4023" y="2192"/>
                  </a:cubicBezTo>
                  <a:cubicBezTo>
                    <a:pt x="3480" y="2160"/>
                    <a:pt x="2905" y="1905"/>
                    <a:pt x="2554" y="1479"/>
                  </a:cubicBezTo>
                  <a:cubicBezTo>
                    <a:pt x="2214" y="1053"/>
                    <a:pt x="2043" y="521"/>
                    <a:pt x="1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 name="Google Shape;1111;p52"/>
          <p:cNvSpPr/>
          <p:nvPr/>
        </p:nvSpPr>
        <p:spPr>
          <a:xfrm>
            <a:off x="5240076" y="3374128"/>
            <a:ext cx="653195" cy="653131"/>
          </a:xfrm>
          <a:custGeom>
            <a:avLst/>
            <a:gdLst/>
            <a:ahLst/>
            <a:cxnLst/>
            <a:rect l="l" t="t" r="r" b="b"/>
            <a:pathLst>
              <a:path w="25818" h="25818" extrusionOk="0">
                <a:moveTo>
                  <a:pt x="12910" y="0"/>
                </a:moveTo>
                <a:cubicBezTo>
                  <a:pt x="5780" y="0"/>
                  <a:pt x="1" y="5779"/>
                  <a:pt x="1" y="12909"/>
                </a:cubicBezTo>
                <a:cubicBezTo>
                  <a:pt x="1" y="20039"/>
                  <a:pt x="5780" y="25817"/>
                  <a:pt x="12910" y="25817"/>
                </a:cubicBezTo>
                <a:cubicBezTo>
                  <a:pt x="20040" y="25817"/>
                  <a:pt x="25818" y="20039"/>
                  <a:pt x="25818" y="12909"/>
                </a:cubicBezTo>
                <a:cubicBezTo>
                  <a:pt x="25818" y="5779"/>
                  <a:pt x="20040" y="0"/>
                  <a:pt x="129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sp>
        <p:nvSpPr>
          <p:cNvPr id="1116" name="Google Shape;1116;p53"/>
          <p:cNvSpPr txBox="1">
            <a:spLocks noGrp="1"/>
          </p:cNvSpPr>
          <p:nvPr>
            <p:ph type="title"/>
          </p:nvPr>
        </p:nvSpPr>
        <p:spPr>
          <a:xfrm>
            <a:off x="1284000" y="1604925"/>
            <a:ext cx="6576000" cy="1254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98,300,000</a:t>
            </a:r>
            <a:endParaRPr/>
          </a:p>
        </p:txBody>
      </p:sp>
      <p:sp>
        <p:nvSpPr>
          <p:cNvPr id="1117" name="Google Shape;1117;p53"/>
          <p:cNvSpPr txBox="1">
            <a:spLocks noGrp="1"/>
          </p:cNvSpPr>
          <p:nvPr>
            <p:ph type="subTitle" idx="1"/>
          </p:nvPr>
        </p:nvSpPr>
        <p:spPr>
          <a:xfrm>
            <a:off x="1284000" y="3041474"/>
            <a:ext cx="65760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grpSp>
        <p:nvGrpSpPr>
          <p:cNvPr id="1118" name="Google Shape;1118;p53"/>
          <p:cNvGrpSpPr/>
          <p:nvPr/>
        </p:nvGrpSpPr>
        <p:grpSpPr>
          <a:xfrm>
            <a:off x="7513557" y="3249289"/>
            <a:ext cx="692246" cy="690456"/>
            <a:chOff x="5280375" y="3528325"/>
            <a:chExt cx="309425" cy="308625"/>
          </a:xfrm>
        </p:grpSpPr>
        <p:sp>
          <p:nvSpPr>
            <p:cNvPr id="1119" name="Google Shape;1119;p53"/>
            <p:cNvSpPr/>
            <p:nvPr/>
          </p:nvSpPr>
          <p:spPr>
            <a:xfrm>
              <a:off x="5330650" y="3556850"/>
              <a:ext cx="211000" cy="247125"/>
            </a:xfrm>
            <a:custGeom>
              <a:avLst/>
              <a:gdLst/>
              <a:ahLst/>
              <a:cxnLst/>
              <a:rect l="l" t="t" r="r" b="b"/>
              <a:pathLst>
                <a:path w="8440" h="9885" extrusionOk="0">
                  <a:moveTo>
                    <a:pt x="862" y="179"/>
                  </a:moveTo>
                  <a:cubicBezTo>
                    <a:pt x="1235" y="179"/>
                    <a:pt x="1799" y="434"/>
                    <a:pt x="2469" y="913"/>
                  </a:cubicBezTo>
                  <a:cubicBezTo>
                    <a:pt x="3427" y="1594"/>
                    <a:pt x="4502" y="2669"/>
                    <a:pt x="5502" y="3925"/>
                  </a:cubicBezTo>
                  <a:cubicBezTo>
                    <a:pt x="6503" y="5180"/>
                    <a:pt x="7300" y="6468"/>
                    <a:pt x="7758" y="7564"/>
                  </a:cubicBezTo>
                  <a:cubicBezTo>
                    <a:pt x="8184" y="8607"/>
                    <a:pt x="8248" y="9352"/>
                    <a:pt x="7929" y="9607"/>
                  </a:cubicBezTo>
                  <a:cubicBezTo>
                    <a:pt x="7841" y="9675"/>
                    <a:pt x="7726" y="9709"/>
                    <a:pt x="7587" y="9709"/>
                  </a:cubicBezTo>
                  <a:cubicBezTo>
                    <a:pt x="7205" y="9709"/>
                    <a:pt x="6642" y="9456"/>
                    <a:pt x="5971" y="8979"/>
                  </a:cubicBezTo>
                  <a:cubicBezTo>
                    <a:pt x="5013" y="8298"/>
                    <a:pt x="3938" y="7224"/>
                    <a:pt x="2937" y="5968"/>
                  </a:cubicBezTo>
                  <a:cubicBezTo>
                    <a:pt x="1937" y="4712"/>
                    <a:pt x="1139" y="3414"/>
                    <a:pt x="681" y="2328"/>
                  </a:cubicBezTo>
                  <a:cubicBezTo>
                    <a:pt x="255" y="1286"/>
                    <a:pt x="192" y="541"/>
                    <a:pt x="511" y="285"/>
                  </a:cubicBezTo>
                  <a:cubicBezTo>
                    <a:pt x="607" y="210"/>
                    <a:pt x="714" y="179"/>
                    <a:pt x="862" y="179"/>
                  </a:cubicBezTo>
                  <a:close/>
                  <a:moveTo>
                    <a:pt x="864" y="1"/>
                  </a:moveTo>
                  <a:cubicBezTo>
                    <a:pt x="684" y="1"/>
                    <a:pt x="529" y="47"/>
                    <a:pt x="404" y="146"/>
                  </a:cubicBezTo>
                  <a:cubicBezTo>
                    <a:pt x="0" y="456"/>
                    <a:pt x="43" y="1253"/>
                    <a:pt x="511" y="2392"/>
                  </a:cubicBezTo>
                  <a:cubicBezTo>
                    <a:pt x="969" y="3499"/>
                    <a:pt x="1778" y="4808"/>
                    <a:pt x="2788" y="6085"/>
                  </a:cubicBezTo>
                  <a:cubicBezTo>
                    <a:pt x="3800" y="7351"/>
                    <a:pt x="4895" y="8437"/>
                    <a:pt x="5864" y="9128"/>
                  </a:cubicBezTo>
                  <a:cubicBezTo>
                    <a:pt x="6567" y="9629"/>
                    <a:pt x="7162" y="9884"/>
                    <a:pt x="7588" y="9884"/>
                  </a:cubicBezTo>
                  <a:cubicBezTo>
                    <a:pt x="7769" y="9884"/>
                    <a:pt x="7918" y="9842"/>
                    <a:pt x="8035" y="9745"/>
                  </a:cubicBezTo>
                  <a:cubicBezTo>
                    <a:pt x="8439" y="9426"/>
                    <a:pt x="8397" y="8628"/>
                    <a:pt x="7929" y="7489"/>
                  </a:cubicBezTo>
                  <a:cubicBezTo>
                    <a:pt x="7471" y="6383"/>
                    <a:pt x="6662" y="5074"/>
                    <a:pt x="5651" y="3807"/>
                  </a:cubicBezTo>
                  <a:cubicBezTo>
                    <a:pt x="4030" y="1774"/>
                    <a:pt x="1975" y="1"/>
                    <a:pt x="8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3"/>
            <p:cNvSpPr/>
            <p:nvPr/>
          </p:nvSpPr>
          <p:spPr>
            <a:xfrm>
              <a:off x="5362300" y="3537025"/>
              <a:ext cx="157525" cy="286875"/>
            </a:xfrm>
            <a:custGeom>
              <a:avLst/>
              <a:gdLst/>
              <a:ahLst/>
              <a:cxnLst/>
              <a:rect l="l" t="t" r="r" b="b"/>
              <a:pathLst>
                <a:path w="6301" h="11475" extrusionOk="0">
                  <a:moveTo>
                    <a:pt x="5013" y="184"/>
                  </a:moveTo>
                  <a:cubicBezTo>
                    <a:pt x="5066" y="184"/>
                    <a:pt x="5119" y="195"/>
                    <a:pt x="5173" y="216"/>
                  </a:cubicBezTo>
                  <a:cubicBezTo>
                    <a:pt x="5556" y="365"/>
                    <a:pt x="5715" y="1100"/>
                    <a:pt x="5598" y="2216"/>
                  </a:cubicBezTo>
                  <a:cubicBezTo>
                    <a:pt x="5471" y="3398"/>
                    <a:pt x="5077" y="4856"/>
                    <a:pt x="4481" y="6346"/>
                  </a:cubicBezTo>
                  <a:cubicBezTo>
                    <a:pt x="3875" y="7835"/>
                    <a:pt x="3151" y="9176"/>
                    <a:pt x="2427" y="10103"/>
                  </a:cubicBezTo>
                  <a:cubicBezTo>
                    <a:pt x="1827" y="10877"/>
                    <a:pt x="1284" y="11292"/>
                    <a:pt x="900" y="11292"/>
                  </a:cubicBezTo>
                  <a:cubicBezTo>
                    <a:pt x="841" y="11292"/>
                    <a:pt x="786" y="11282"/>
                    <a:pt x="735" y="11262"/>
                  </a:cubicBezTo>
                  <a:cubicBezTo>
                    <a:pt x="352" y="11103"/>
                    <a:pt x="192" y="10379"/>
                    <a:pt x="309" y="9251"/>
                  </a:cubicBezTo>
                  <a:cubicBezTo>
                    <a:pt x="437" y="8081"/>
                    <a:pt x="831" y="6612"/>
                    <a:pt x="1427" y="5122"/>
                  </a:cubicBezTo>
                  <a:cubicBezTo>
                    <a:pt x="2672" y="2046"/>
                    <a:pt x="4215" y="184"/>
                    <a:pt x="5013" y="184"/>
                  </a:cubicBezTo>
                  <a:close/>
                  <a:moveTo>
                    <a:pt x="5006" y="0"/>
                  </a:moveTo>
                  <a:cubicBezTo>
                    <a:pt x="3928" y="0"/>
                    <a:pt x="2304" y="2460"/>
                    <a:pt x="1257" y="5058"/>
                  </a:cubicBezTo>
                  <a:cubicBezTo>
                    <a:pt x="650" y="6558"/>
                    <a:pt x="256" y="8048"/>
                    <a:pt x="129" y="9240"/>
                  </a:cubicBezTo>
                  <a:cubicBezTo>
                    <a:pt x="1" y="10464"/>
                    <a:pt x="192" y="11241"/>
                    <a:pt x="661" y="11432"/>
                  </a:cubicBezTo>
                  <a:cubicBezTo>
                    <a:pt x="735" y="11465"/>
                    <a:pt x="820" y="11475"/>
                    <a:pt x="895" y="11475"/>
                  </a:cubicBezTo>
                  <a:cubicBezTo>
                    <a:pt x="1342" y="11475"/>
                    <a:pt x="1927" y="11039"/>
                    <a:pt x="2565" y="10219"/>
                  </a:cubicBezTo>
                  <a:cubicBezTo>
                    <a:pt x="3300" y="9272"/>
                    <a:pt x="4045" y="7921"/>
                    <a:pt x="4651" y="6420"/>
                  </a:cubicBezTo>
                  <a:cubicBezTo>
                    <a:pt x="5769" y="3621"/>
                    <a:pt x="6301" y="471"/>
                    <a:pt x="5247" y="46"/>
                  </a:cubicBezTo>
                  <a:cubicBezTo>
                    <a:pt x="5170" y="15"/>
                    <a:pt x="5090" y="0"/>
                    <a:pt x="5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3"/>
            <p:cNvSpPr/>
            <p:nvPr/>
          </p:nvSpPr>
          <p:spPr>
            <a:xfrm>
              <a:off x="5280375" y="3630575"/>
              <a:ext cx="309425" cy="99675"/>
            </a:xfrm>
            <a:custGeom>
              <a:avLst/>
              <a:gdLst/>
              <a:ahLst/>
              <a:cxnLst/>
              <a:rect l="l" t="t" r="r" b="b"/>
              <a:pathLst>
                <a:path w="12377" h="3987" extrusionOk="0">
                  <a:moveTo>
                    <a:pt x="8578" y="188"/>
                  </a:moveTo>
                  <a:cubicBezTo>
                    <a:pt x="9195" y="188"/>
                    <a:pt x="9780" y="220"/>
                    <a:pt x="10290" y="295"/>
                  </a:cubicBezTo>
                  <a:cubicBezTo>
                    <a:pt x="11408" y="465"/>
                    <a:pt x="12078" y="784"/>
                    <a:pt x="12132" y="1199"/>
                  </a:cubicBezTo>
                  <a:cubicBezTo>
                    <a:pt x="12185" y="1603"/>
                    <a:pt x="11621" y="2104"/>
                    <a:pt x="10588" y="2551"/>
                  </a:cubicBezTo>
                  <a:cubicBezTo>
                    <a:pt x="9514" y="3029"/>
                    <a:pt x="8045" y="3412"/>
                    <a:pt x="6449" y="3625"/>
                  </a:cubicBezTo>
                  <a:cubicBezTo>
                    <a:pt x="5515" y="3752"/>
                    <a:pt x="4653" y="3809"/>
                    <a:pt x="3889" y="3809"/>
                  </a:cubicBezTo>
                  <a:cubicBezTo>
                    <a:pt x="1773" y="3809"/>
                    <a:pt x="408" y="3374"/>
                    <a:pt x="330" y="2795"/>
                  </a:cubicBezTo>
                  <a:cubicBezTo>
                    <a:pt x="277" y="2380"/>
                    <a:pt x="840" y="1891"/>
                    <a:pt x="1862" y="1433"/>
                  </a:cubicBezTo>
                  <a:cubicBezTo>
                    <a:pt x="2948" y="965"/>
                    <a:pt x="4416" y="582"/>
                    <a:pt x="6012" y="369"/>
                  </a:cubicBezTo>
                  <a:cubicBezTo>
                    <a:pt x="6906" y="241"/>
                    <a:pt x="7779" y="188"/>
                    <a:pt x="8578" y="188"/>
                  </a:cubicBezTo>
                  <a:close/>
                  <a:moveTo>
                    <a:pt x="8576" y="1"/>
                  </a:moveTo>
                  <a:cubicBezTo>
                    <a:pt x="7769" y="1"/>
                    <a:pt x="6889" y="63"/>
                    <a:pt x="5981" y="188"/>
                  </a:cubicBezTo>
                  <a:cubicBezTo>
                    <a:pt x="3001" y="593"/>
                    <a:pt x="0" y="1688"/>
                    <a:pt x="149" y="2816"/>
                  </a:cubicBezTo>
                  <a:cubicBezTo>
                    <a:pt x="256" y="3625"/>
                    <a:pt x="1883" y="3987"/>
                    <a:pt x="3895" y="3987"/>
                  </a:cubicBezTo>
                  <a:cubicBezTo>
                    <a:pt x="4714" y="3987"/>
                    <a:pt x="5608" y="3923"/>
                    <a:pt x="6481" y="3806"/>
                  </a:cubicBezTo>
                  <a:cubicBezTo>
                    <a:pt x="8088" y="3583"/>
                    <a:pt x="9578" y="3199"/>
                    <a:pt x="10663" y="2721"/>
                  </a:cubicBezTo>
                  <a:cubicBezTo>
                    <a:pt x="11791" y="2220"/>
                    <a:pt x="12376" y="1678"/>
                    <a:pt x="12312" y="1167"/>
                  </a:cubicBezTo>
                  <a:cubicBezTo>
                    <a:pt x="12238" y="667"/>
                    <a:pt x="11536" y="295"/>
                    <a:pt x="10312" y="113"/>
                  </a:cubicBezTo>
                  <a:cubicBezTo>
                    <a:pt x="9793" y="39"/>
                    <a:pt x="9208" y="1"/>
                    <a:pt x="8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3"/>
            <p:cNvSpPr/>
            <p:nvPr/>
          </p:nvSpPr>
          <p:spPr>
            <a:xfrm>
              <a:off x="5423750" y="3666125"/>
              <a:ext cx="28775" cy="28475"/>
            </a:xfrm>
            <a:custGeom>
              <a:avLst/>
              <a:gdLst/>
              <a:ahLst/>
              <a:cxnLst/>
              <a:rect l="l" t="t" r="r" b="b"/>
              <a:pathLst>
                <a:path w="1151" h="1139" extrusionOk="0">
                  <a:moveTo>
                    <a:pt x="575" y="1"/>
                  </a:moveTo>
                  <a:cubicBezTo>
                    <a:pt x="256" y="1"/>
                    <a:pt x="1" y="256"/>
                    <a:pt x="1" y="564"/>
                  </a:cubicBezTo>
                  <a:cubicBezTo>
                    <a:pt x="1" y="884"/>
                    <a:pt x="256" y="1139"/>
                    <a:pt x="575" y="1139"/>
                  </a:cubicBezTo>
                  <a:cubicBezTo>
                    <a:pt x="884" y="1139"/>
                    <a:pt x="1150" y="884"/>
                    <a:pt x="1150" y="564"/>
                  </a:cubicBezTo>
                  <a:cubicBezTo>
                    <a:pt x="1150" y="256"/>
                    <a:pt x="884" y="1"/>
                    <a:pt x="5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3"/>
            <p:cNvSpPr/>
            <p:nvPr/>
          </p:nvSpPr>
          <p:spPr>
            <a:xfrm>
              <a:off x="5478825" y="3528325"/>
              <a:ext cx="28500" cy="28750"/>
            </a:xfrm>
            <a:custGeom>
              <a:avLst/>
              <a:gdLst/>
              <a:ahLst/>
              <a:cxnLst/>
              <a:rect l="l" t="t" r="r" b="b"/>
              <a:pathLst>
                <a:path w="1140" h="1150" extrusionOk="0">
                  <a:moveTo>
                    <a:pt x="565" y="0"/>
                  </a:moveTo>
                  <a:cubicBezTo>
                    <a:pt x="256" y="0"/>
                    <a:pt x="1" y="256"/>
                    <a:pt x="1" y="575"/>
                  </a:cubicBezTo>
                  <a:cubicBezTo>
                    <a:pt x="1" y="894"/>
                    <a:pt x="256" y="1150"/>
                    <a:pt x="565" y="1150"/>
                  </a:cubicBezTo>
                  <a:cubicBezTo>
                    <a:pt x="884" y="1150"/>
                    <a:pt x="1139" y="894"/>
                    <a:pt x="1139" y="575"/>
                  </a:cubicBezTo>
                  <a:cubicBezTo>
                    <a:pt x="1139" y="256"/>
                    <a:pt x="884"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3"/>
            <p:cNvSpPr/>
            <p:nvPr/>
          </p:nvSpPr>
          <p:spPr>
            <a:xfrm>
              <a:off x="5367875" y="3808450"/>
              <a:ext cx="28525" cy="28500"/>
            </a:xfrm>
            <a:custGeom>
              <a:avLst/>
              <a:gdLst/>
              <a:ahLst/>
              <a:cxnLst/>
              <a:rect l="l" t="t" r="r" b="b"/>
              <a:pathLst>
                <a:path w="1141" h="1140" extrusionOk="0">
                  <a:moveTo>
                    <a:pt x="576" y="1"/>
                  </a:moveTo>
                  <a:cubicBezTo>
                    <a:pt x="256" y="1"/>
                    <a:pt x="1" y="256"/>
                    <a:pt x="1" y="565"/>
                  </a:cubicBezTo>
                  <a:cubicBezTo>
                    <a:pt x="1" y="884"/>
                    <a:pt x="256" y="1140"/>
                    <a:pt x="576" y="1140"/>
                  </a:cubicBezTo>
                  <a:cubicBezTo>
                    <a:pt x="885" y="1140"/>
                    <a:pt x="1140" y="884"/>
                    <a:pt x="1140" y="565"/>
                  </a:cubicBezTo>
                  <a:cubicBezTo>
                    <a:pt x="1140" y="256"/>
                    <a:pt x="885"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53"/>
          <p:cNvGrpSpPr/>
          <p:nvPr/>
        </p:nvGrpSpPr>
        <p:grpSpPr>
          <a:xfrm rot="4467251">
            <a:off x="1115245" y="1118832"/>
            <a:ext cx="490313" cy="538792"/>
            <a:chOff x="5531525" y="3884625"/>
            <a:chExt cx="204050" cy="224225"/>
          </a:xfrm>
        </p:grpSpPr>
        <p:sp>
          <p:nvSpPr>
            <p:cNvPr id="1126" name="Google Shape;1126;p53"/>
            <p:cNvSpPr/>
            <p:nvPr/>
          </p:nvSpPr>
          <p:spPr>
            <a:xfrm>
              <a:off x="5531775" y="3884625"/>
              <a:ext cx="203800" cy="224225"/>
            </a:xfrm>
            <a:custGeom>
              <a:avLst/>
              <a:gdLst/>
              <a:ahLst/>
              <a:cxnLst/>
              <a:rect l="l" t="t" r="r" b="b"/>
              <a:pathLst>
                <a:path w="8152" h="8969" extrusionOk="0">
                  <a:moveTo>
                    <a:pt x="1660" y="285"/>
                  </a:moveTo>
                  <a:lnTo>
                    <a:pt x="7897" y="4818"/>
                  </a:lnTo>
                  <a:lnTo>
                    <a:pt x="5439" y="8756"/>
                  </a:lnTo>
                  <a:lnTo>
                    <a:pt x="224" y="7830"/>
                  </a:lnTo>
                  <a:lnTo>
                    <a:pt x="1660" y="285"/>
                  </a:lnTo>
                  <a:close/>
                  <a:moveTo>
                    <a:pt x="1594" y="1"/>
                  </a:moveTo>
                  <a:cubicBezTo>
                    <a:pt x="1581" y="1"/>
                    <a:pt x="1568" y="4"/>
                    <a:pt x="1554" y="8"/>
                  </a:cubicBezTo>
                  <a:cubicBezTo>
                    <a:pt x="1523" y="19"/>
                    <a:pt x="1501" y="51"/>
                    <a:pt x="1490" y="82"/>
                  </a:cubicBezTo>
                  <a:lnTo>
                    <a:pt x="11" y="7893"/>
                  </a:lnTo>
                  <a:cubicBezTo>
                    <a:pt x="0" y="7915"/>
                    <a:pt x="11" y="7947"/>
                    <a:pt x="22" y="7968"/>
                  </a:cubicBezTo>
                  <a:cubicBezTo>
                    <a:pt x="43" y="7990"/>
                    <a:pt x="64" y="8011"/>
                    <a:pt x="85" y="8011"/>
                  </a:cubicBezTo>
                  <a:lnTo>
                    <a:pt x="5481" y="8969"/>
                  </a:lnTo>
                  <a:lnTo>
                    <a:pt x="5491" y="8969"/>
                  </a:lnTo>
                  <a:cubicBezTo>
                    <a:pt x="5534" y="8969"/>
                    <a:pt x="5566" y="8947"/>
                    <a:pt x="5577" y="8915"/>
                  </a:cubicBezTo>
                  <a:lnTo>
                    <a:pt x="8120" y="4840"/>
                  </a:lnTo>
                  <a:cubicBezTo>
                    <a:pt x="8152" y="4797"/>
                    <a:pt x="8142" y="4744"/>
                    <a:pt x="8088" y="4712"/>
                  </a:cubicBezTo>
                  <a:lnTo>
                    <a:pt x="1650" y="19"/>
                  </a:lnTo>
                  <a:cubicBezTo>
                    <a:pt x="1631" y="6"/>
                    <a:pt x="1613" y="1"/>
                    <a:pt x="1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3"/>
            <p:cNvSpPr/>
            <p:nvPr/>
          </p:nvSpPr>
          <p:spPr>
            <a:xfrm>
              <a:off x="5531525" y="4001875"/>
              <a:ext cx="203800" cy="83025"/>
            </a:xfrm>
            <a:custGeom>
              <a:avLst/>
              <a:gdLst/>
              <a:ahLst/>
              <a:cxnLst/>
              <a:rect l="l" t="t" r="r" b="b"/>
              <a:pathLst>
                <a:path w="8152" h="3321" extrusionOk="0">
                  <a:moveTo>
                    <a:pt x="8034" y="1"/>
                  </a:moveTo>
                  <a:lnTo>
                    <a:pt x="3746" y="160"/>
                  </a:lnTo>
                  <a:cubicBezTo>
                    <a:pt x="3725" y="160"/>
                    <a:pt x="3703" y="171"/>
                    <a:pt x="3682" y="181"/>
                  </a:cubicBezTo>
                  <a:lnTo>
                    <a:pt x="53" y="3140"/>
                  </a:lnTo>
                  <a:cubicBezTo>
                    <a:pt x="10" y="3172"/>
                    <a:pt x="0" y="3236"/>
                    <a:pt x="43" y="3289"/>
                  </a:cubicBezTo>
                  <a:cubicBezTo>
                    <a:pt x="53" y="3310"/>
                    <a:pt x="85" y="3321"/>
                    <a:pt x="117" y="3321"/>
                  </a:cubicBezTo>
                  <a:cubicBezTo>
                    <a:pt x="138" y="3321"/>
                    <a:pt x="159" y="3310"/>
                    <a:pt x="181" y="3300"/>
                  </a:cubicBezTo>
                  <a:lnTo>
                    <a:pt x="3789" y="373"/>
                  </a:lnTo>
                  <a:lnTo>
                    <a:pt x="8045" y="202"/>
                  </a:lnTo>
                  <a:cubicBezTo>
                    <a:pt x="8109" y="202"/>
                    <a:pt x="8152" y="150"/>
                    <a:pt x="8141" y="96"/>
                  </a:cubicBezTo>
                  <a:cubicBezTo>
                    <a:pt x="8141" y="43"/>
                    <a:pt x="8098" y="1"/>
                    <a:pt x="8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3"/>
            <p:cNvSpPr/>
            <p:nvPr/>
          </p:nvSpPr>
          <p:spPr>
            <a:xfrm>
              <a:off x="5568475" y="3884625"/>
              <a:ext cx="9075" cy="12450"/>
            </a:xfrm>
            <a:custGeom>
              <a:avLst/>
              <a:gdLst/>
              <a:ahLst/>
              <a:cxnLst/>
              <a:rect l="l" t="t" r="r" b="b"/>
              <a:pathLst>
                <a:path w="363" h="498" extrusionOk="0">
                  <a:moveTo>
                    <a:pt x="122" y="0"/>
                  </a:moveTo>
                  <a:cubicBezTo>
                    <a:pt x="109" y="0"/>
                    <a:pt x="97" y="3"/>
                    <a:pt x="86" y="8"/>
                  </a:cubicBezTo>
                  <a:cubicBezTo>
                    <a:pt x="33" y="40"/>
                    <a:pt x="1" y="93"/>
                    <a:pt x="33" y="146"/>
                  </a:cubicBezTo>
                  <a:lnTo>
                    <a:pt x="161" y="434"/>
                  </a:lnTo>
                  <a:cubicBezTo>
                    <a:pt x="171" y="477"/>
                    <a:pt x="214" y="498"/>
                    <a:pt x="246" y="498"/>
                  </a:cubicBezTo>
                  <a:cubicBezTo>
                    <a:pt x="267" y="498"/>
                    <a:pt x="278" y="487"/>
                    <a:pt x="289" y="487"/>
                  </a:cubicBezTo>
                  <a:cubicBezTo>
                    <a:pt x="341" y="465"/>
                    <a:pt x="363" y="402"/>
                    <a:pt x="341" y="349"/>
                  </a:cubicBezTo>
                  <a:lnTo>
                    <a:pt x="214" y="61"/>
                  </a:lnTo>
                  <a:cubicBezTo>
                    <a:pt x="198" y="22"/>
                    <a:pt x="159"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3"/>
            <p:cNvSpPr/>
            <p:nvPr/>
          </p:nvSpPr>
          <p:spPr>
            <a:xfrm>
              <a:off x="5577800" y="3905400"/>
              <a:ext cx="84900" cy="182700"/>
            </a:xfrm>
            <a:custGeom>
              <a:avLst/>
              <a:gdLst/>
              <a:ahLst/>
              <a:cxnLst/>
              <a:rect l="l" t="t" r="r" b="b"/>
              <a:pathLst>
                <a:path w="3396" h="7308" extrusionOk="0">
                  <a:moveTo>
                    <a:pt x="111" y="1"/>
                  </a:moveTo>
                  <a:cubicBezTo>
                    <a:pt x="99" y="1"/>
                    <a:pt x="87" y="3"/>
                    <a:pt x="75" y="7"/>
                  </a:cubicBezTo>
                  <a:cubicBezTo>
                    <a:pt x="22" y="39"/>
                    <a:pt x="1" y="93"/>
                    <a:pt x="22" y="145"/>
                  </a:cubicBezTo>
                  <a:lnTo>
                    <a:pt x="266" y="699"/>
                  </a:lnTo>
                  <a:cubicBezTo>
                    <a:pt x="288" y="731"/>
                    <a:pt x="320" y="752"/>
                    <a:pt x="363" y="752"/>
                  </a:cubicBezTo>
                  <a:cubicBezTo>
                    <a:pt x="373" y="752"/>
                    <a:pt x="394" y="752"/>
                    <a:pt x="405" y="741"/>
                  </a:cubicBezTo>
                  <a:cubicBezTo>
                    <a:pt x="458" y="720"/>
                    <a:pt x="479" y="667"/>
                    <a:pt x="458" y="614"/>
                  </a:cubicBezTo>
                  <a:lnTo>
                    <a:pt x="214" y="60"/>
                  </a:lnTo>
                  <a:cubicBezTo>
                    <a:pt x="197" y="27"/>
                    <a:pt x="155" y="1"/>
                    <a:pt x="111" y="1"/>
                  </a:cubicBezTo>
                  <a:close/>
                  <a:moveTo>
                    <a:pt x="607" y="1095"/>
                  </a:moveTo>
                  <a:cubicBezTo>
                    <a:pt x="593" y="1095"/>
                    <a:pt x="578" y="1098"/>
                    <a:pt x="564" y="1103"/>
                  </a:cubicBezTo>
                  <a:cubicBezTo>
                    <a:pt x="512" y="1124"/>
                    <a:pt x="490" y="1188"/>
                    <a:pt x="512" y="1242"/>
                  </a:cubicBezTo>
                  <a:lnTo>
                    <a:pt x="756" y="1784"/>
                  </a:lnTo>
                  <a:cubicBezTo>
                    <a:pt x="777" y="1827"/>
                    <a:pt x="810" y="1848"/>
                    <a:pt x="852" y="1848"/>
                  </a:cubicBezTo>
                  <a:cubicBezTo>
                    <a:pt x="862" y="1848"/>
                    <a:pt x="884" y="1848"/>
                    <a:pt x="895" y="1838"/>
                  </a:cubicBezTo>
                  <a:cubicBezTo>
                    <a:pt x="947" y="1816"/>
                    <a:pt x="969" y="1753"/>
                    <a:pt x="947" y="1699"/>
                  </a:cubicBezTo>
                  <a:lnTo>
                    <a:pt x="703" y="1157"/>
                  </a:lnTo>
                  <a:cubicBezTo>
                    <a:pt x="687" y="1117"/>
                    <a:pt x="648" y="1095"/>
                    <a:pt x="607" y="1095"/>
                  </a:cubicBezTo>
                  <a:close/>
                  <a:moveTo>
                    <a:pt x="1098" y="2187"/>
                  </a:moveTo>
                  <a:cubicBezTo>
                    <a:pt x="1083" y="2187"/>
                    <a:pt x="1069" y="2191"/>
                    <a:pt x="1054" y="2200"/>
                  </a:cubicBezTo>
                  <a:cubicBezTo>
                    <a:pt x="1001" y="2221"/>
                    <a:pt x="980" y="2285"/>
                    <a:pt x="1001" y="2327"/>
                  </a:cubicBezTo>
                  <a:lnTo>
                    <a:pt x="1245" y="2881"/>
                  </a:lnTo>
                  <a:cubicBezTo>
                    <a:pt x="1256" y="2912"/>
                    <a:pt x="1299" y="2933"/>
                    <a:pt x="1342" y="2933"/>
                  </a:cubicBezTo>
                  <a:lnTo>
                    <a:pt x="1384" y="2933"/>
                  </a:lnTo>
                  <a:cubicBezTo>
                    <a:pt x="1427" y="2902"/>
                    <a:pt x="1458" y="2848"/>
                    <a:pt x="1427" y="2796"/>
                  </a:cubicBezTo>
                  <a:lnTo>
                    <a:pt x="1193" y="2252"/>
                  </a:lnTo>
                  <a:cubicBezTo>
                    <a:pt x="1169" y="2214"/>
                    <a:pt x="1135" y="2187"/>
                    <a:pt x="1098" y="2187"/>
                  </a:cubicBezTo>
                  <a:close/>
                  <a:moveTo>
                    <a:pt x="1575" y="3277"/>
                  </a:moveTo>
                  <a:cubicBezTo>
                    <a:pt x="1561" y="3277"/>
                    <a:pt x="1547" y="3280"/>
                    <a:pt x="1533" y="3285"/>
                  </a:cubicBezTo>
                  <a:cubicBezTo>
                    <a:pt x="1491" y="3306"/>
                    <a:pt x="1458" y="3370"/>
                    <a:pt x="1491" y="3423"/>
                  </a:cubicBezTo>
                  <a:lnTo>
                    <a:pt x="1725" y="3966"/>
                  </a:lnTo>
                  <a:cubicBezTo>
                    <a:pt x="1746" y="4009"/>
                    <a:pt x="1789" y="4030"/>
                    <a:pt x="1820" y="4030"/>
                  </a:cubicBezTo>
                  <a:cubicBezTo>
                    <a:pt x="1841" y="4030"/>
                    <a:pt x="1852" y="4030"/>
                    <a:pt x="1863" y="4019"/>
                  </a:cubicBezTo>
                  <a:cubicBezTo>
                    <a:pt x="1916" y="3998"/>
                    <a:pt x="1938" y="3934"/>
                    <a:pt x="1916" y="3881"/>
                  </a:cubicBezTo>
                  <a:lnTo>
                    <a:pt x="1671" y="3338"/>
                  </a:lnTo>
                  <a:cubicBezTo>
                    <a:pt x="1655" y="3299"/>
                    <a:pt x="1616" y="3277"/>
                    <a:pt x="1575" y="3277"/>
                  </a:cubicBezTo>
                  <a:close/>
                  <a:moveTo>
                    <a:pt x="2065" y="4373"/>
                  </a:moveTo>
                  <a:cubicBezTo>
                    <a:pt x="2051" y="4373"/>
                    <a:pt x="2036" y="4375"/>
                    <a:pt x="2023" y="4381"/>
                  </a:cubicBezTo>
                  <a:cubicBezTo>
                    <a:pt x="1969" y="4402"/>
                    <a:pt x="1948" y="4466"/>
                    <a:pt x="1969" y="4520"/>
                  </a:cubicBezTo>
                  <a:lnTo>
                    <a:pt x="2214" y="5062"/>
                  </a:lnTo>
                  <a:cubicBezTo>
                    <a:pt x="2236" y="5094"/>
                    <a:pt x="2267" y="5126"/>
                    <a:pt x="2310" y="5126"/>
                  </a:cubicBezTo>
                  <a:cubicBezTo>
                    <a:pt x="2321" y="5126"/>
                    <a:pt x="2342" y="5115"/>
                    <a:pt x="2352" y="5115"/>
                  </a:cubicBezTo>
                  <a:cubicBezTo>
                    <a:pt x="2406" y="5094"/>
                    <a:pt x="2427" y="5030"/>
                    <a:pt x="2406" y="4977"/>
                  </a:cubicBezTo>
                  <a:lnTo>
                    <a:pt x="2161" y="4434"/>
                  </a:lnTo>
                  <a:cubicBezTo>
                    <a:pt x="2145" y="4395"/>
                    <a:pt x="2106" y="4373"/>
                    <a:pt x="2065" y="4373"/>
                  </a:cubicBezTo>
                  <a:close/>
                  <a:moveTo>
                    <a:pt x="2554" y="5458"/>
                  </a:moveTo>
                  <a:cubicBezTo>
                    <a:pt x="2540" y="5458"/>
                    <a:pt x="2526" y="5461"/>
                    <a:pt x="2512" y="5466"/>
                  </a:cubicBezTo>
                  <a:cubicBezTo>
                    <a:pt x="2459" y="5499"/>
                    <a:pt x="2437" y="5551"/>
                    <a:pt x="2459" y="5605"/>
                  </a:cubicBezTo>
                  <a:lnTo>
                    <a:pt x="2704" y="6147"/>
                  </a:lnTo>
                  <a:cubicBezTo>
                    <a:pt x="2714" y="6190"/>
                    <a:pt x="2757" y="6211"/>
                    <a:pt x="2799" y="6211"/>
                  </a:cubicBezTo>
                  <a:cubicBezTo>
                    <a:pt x="2810" y="6211"/>
                    <a:pt x="2820" y="6211"/>
                    <a:pt x="2842" y="6201"/>
                  </a:cubicBezTo>
                  <a:cubicBezTo>
                    <a:pt x="2895" y="6180"/>
                    <a:pt x="2917" y="6116"/>
                    <a:pt x="2895" y="6073"/>
                  </a:cubicBezTo>
                  <a:lnTo>
                    <a:pt x="2650" y="5520"/>
                  </a:lnTo>
                  <a:cubicBezTo>
                    <a:pt x="2634" y="5480"/>
                    <a:pt x="2595" y="5458"/>
                    <a:pt x="2554" y="5458"/>
                  </a:cubicBezTo>
                  <a:close/>
                  <a:moveTo>
                    <a:pt x="3042" y="6555"/>
                  </a:moveTo>
                  <a:cubicBezTo>
                    <a:pt x="3029" y="6555"/>
                    <a:pt x="3015" y="6557"/>
                    <a:pt x="3002" y="6563"/>
                  </a:cubicBezTo>
                  <a:cubicBezTo>
                    <a:pt x="2948" y="6584"/>
                    <a:pt x="2927" y="6648"/>
                    <a:pt x="2948" y="6701"/>
                  </a:cubicBezTo>
                  <a:lnTo>
                    <a:pt x="3193" y="7244"/>
                  </a:lnTo>
                  <a:cubicBezTo>
                    <a:pt x="3204" y="7286"/>
                    <a:pt x="3246" y="7308"/>
                    <a:pt x="3278" y="7308"/>
                  </a:cubicBezTo>
                  <a:cubicBezTo>
                    <a:pt x="3300" y="7308"/>
                    <a:pt x="3310" y="7308"/>
                    <a:pt x="3321" y="7297"/>
                  </a:cubicBezTo>
                  <a:cubicBezTo>
                    <a:pt x="3374" y="7275"/>
                    <a:pt x="3395" y="7211"/>
                    <a:pt x="3374" y="7159"/>
                  </a:cubicBezTo>
                  <a:lnTo>
                    <a:pt x="3129" y="6616"/>
                  </a:lnTo>
                  <a:cubicBezTo>
                    <a:pt x="3114" y="6576"/>
                    <a:pt x="3080" y="6555"/>
                    <a:pt x="3042" y="65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3"/>
            <p:cNvSpPr/>
            <p:nvPr/>
          </p:nvSpPr>
          <p:spPr>
            <a:xfrm>
              <a:off x="5662950" y="4096525"/>
              <a:ext cx="9050" cy="12325"/>
            </a:xfrm>
            <a:custGeom>
              <a:avLst/>
              <a:gdLst/>
              <a:ahLst/>
              <a:cxnLst/>
              <a:rect l="l" t="t" r="r" b="b"/>
              <a:pathLst>
                <a:path w="362" h="493" extrusionOk="0">
                  <a:moveTo>
                    <a:pt x="121" y="1"/>
                  </a:moveTo>
                  <a:cubicBezTo>
                    <a:pt x="105" y="1"/>
                    <a:pt x="89" y="5"/>
                    <a:pt x="74" y="13"/>
                  </a:cubicBezTo>
                  <a:cubicBezTo>
                    <a:pt x="21" y="35"/>
                    <a:pt x="0" y="88"/>
                    <a:pt x="21" y="141"/>
                  </a:cubicBezTo>
                  <a:lnTo>
                    <a:pt x="149" y="429"/>
                  </a:lnTo>
                  <a:cubicBezTo>
                    <a:pt x="170" y="471"/>
                    <a:pt x="213" y="493"/>
                    <a:pt x="244" y="493"/>
                  </a:cubicBezTo>
                  <a:cubicBezTo>
                    <a:pt x="266" y="493"/>
                    <a:pt x="277" y="493"/>
                    <a:pt x="287" y="482"/>
                  </a:cubicBezTo>
                  <a:cubicBezTo>
                    <a:pt x="341" y="460"/>
                    <a:pt x="362" y="397"/>
                    <a:pt x="341" y="344"/>
                  </a:cubicBezTo>
                  <a:lnTo>
                    <a:pt x="213" y="56"/>
                  </a:lnTo>
                  <a:cubicBezTo>
                    <a:pt x="198" y="25"/>
                    <a:pt x="161" y="1"/>
                    <a:pt x="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 name="Google Shape;1131;p53"/>
          <p:cNvSpPr/>
          <p:nvPr/>
        </p:nvSpPr>
        <p:spPr>
          <a:xfrm flipH="1">
            <a:off x="7278391" y="925497"/>
            <a:ext cx="349213" cy="398528"/>
          </a:xfrm>
          <a:custGeom>
            <a:avLst/>
            <a:gdLst/>
            <a:ahLst/>
            <a:cxnLst/>
            <a:rect l="l" t="t" r="r" b="b"/>
            <a:pathLst>
              <a:path w="4971" h="5673" extrusionOk="0">
                <a:moveTo>
                  <a:pt x="2342" y="1"/>
                </a:moveTo>
                <a:lnTo>
                  <a:pt x="2342" y="22"/>
                </a:lnTo>
                <a:cubicBezTo>
                  <a:pt x="2236" y="682"/>
                  <a:pt x="2087" y="1352"/>
                  <a:pt x="1715" y="1905"/>
                </a:cubicBezTo>
                <a:cubicBezTo>
                  <a:pt x="1342" y="2470"/>
                  <a:pt x="661" y="2863"/>
                  <a:pt x="1" y="2959"/>
                </a:cubicBezTo>
                <a:cubicBezTo>
                  <a:pt x="1342" y="3279"/>
                  <a:pt x="2448" y="4300"/>
                  <a:pt x="2619" y="5673"/>
                </a:cubicBezTo>
                <a:cubicBezTo>
                  <a:pt x="2661" y="4289"/>
                  <a:pt x="3662" y="3172"/>
                  <a:pt x="4971" y="2725"/>
                </a:cubicBezTo>
                <a:cubicBezTo>
                  <a:pt x="4290" y="2683"/>
                  <a:pt x="3576" y="2363"/>
                  <a:pt x="3151" y="1842"/>
                </a:cubicBezTo>
                <a:cubicBezTo>
                  <a:pt x="2725" y="1321"/>
                  <a:pt x="2523" y="661"/>
                  <a:pt x="2353" y="11"/>
                </a:cubicBezTo>
                <a:lnTo>
                  <a:pt x="2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3"/>
          <p:cNvSpPr/>
          <p:nvPr/>
        </p:nvSpPr>
        <p:spPr>
          <a:xfrm flipH="1">
            <a:off x="1100672" y="3395995"/>
            <a:ext cx="349213" cy="397053"/>
          </a:xfrm>
          <a:custGeom>
            <a:avLst/>
            <a:gdLst/>
            <a:ahLst/>
            <a:cxnLst/>
            <a:rect l="l" t="t" r="r" b="b"/>
            <a:pathLst>
              <a:path w="4971" h="5652" extrusionOk="0">
                <a:moveTo>
                  <a:pt x="2353" y="0"/>
                </a:moveTo>
                <a:cubicBezTo>
                  <a:pt x="2246" y="660"/>
                  <a:pt x="2097" y="1331"/>
                  <a:pt x="1725" y="1884"/>
                </a:cubicBezTo>
                <a:cubicBezTo>
                  <a:pt x="1341" y="2448"/>
                  <a:pt x="671" y="2842"/>
                  <a:pt x="1" y="2948"/>
                </a:cubicBezTo>
                <a:cubicBezTo>
                  <a:pt x="1341" y="3257"/>
                  <a:pt x="2448" y="4289"/>
                  <a:pt x="2618" y="5651"/>
                </a:cubicBezTo>
                <a:lnTo>
                  <a:pt x="2630" y="5651"/>
                </a:lnTo>
                <a:cubicBezTo>
                  <a:pt x="2672" y="4268"/>
                  <a:pt x="3661" y="3150"/>
                  <a:pt x="4971" y="2703"/>
                </a:cubicBezTo>
                <a:cubicBezTo>
                  <a:pt x="4300" y="2672"/>
                  <a:pt x="3587" y="2341"/>
                  <a:pt x="3162" y="1820"/>
                </a:cubicBezTo>
                <a:cubicBezTo>
                  <a:pt x="2736" y="1299"/>
                  <a:pt x="2523" y="650"/>
                  <a:pt x="23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36"/>
        <p:cNvGrpSpPr/>
        <p:nvPr/>
      </p:nvGrpSpPr>
      <p:grpSpPr>
        <a:xfrm>
          <a:off x="0" y="0"/>
          <a:ext cx="0" cy="0"/>
          <a:chOff x="0" y="0"/>
          <a:chExt cx="0" cy="0"/>
        </a:xfrm>
      </p:grpSpPr>
      <p:sp>
        <p:nvSpPr>
          <p:cNvPr id="1137" name="Google Shape;1137;p54"/>
          <p:cNvSpPr txBox="1">
            <a:spLocks noGrp="1"/>
          </p:cNvSpPr>
          <p:nvPr>
            <p:ph type="subTitle" idx="1"/>
          </p:nvPr>
        </p:nvSpPr>
        <p:spPr>
          <a:xfrm>
            <a:off x="4274250" y="1359133"/>
            <a:ext cx="4156500" cy="383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Jupiter's rotation period</a:t>
            </a:r>
            <a:endParaRPr/>
          </a:p>
        </p:txBody>
      </p:sp>
      <p:sp>
        <p:nvSpPr>
          <p:cNvPr id="1138" name="Google Shape;1138;p54"/>
          <p:cNvSpPr txBox="1">
            <a:spLocks noGrp="1"/>
          </p:cNvSpPr>
          <p:nvPr>
            <p:ph type="title"/>
          </p:nvPr>
        </p:nvSpPr>
        <p:spPr>
          <a:xfrm>
            <a:off x="4274250" y="670213"/>
            <a:ext cx="4156500" cy="7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9h 55m 23s</a:t>
            </a:r>
            <a:endParaRPr/>
          </a:p>
        </p:txBody>
      </p:sp>
      <p:sp>
        <p:nvSpPr>
          <p:cNvPr id="1139" name="Google Shape;1139;p54"/>
          <p:cNvSpPr txBox="1">
            <a:spLocks noGrp="1"/>
          </p:cNvSpPr>
          <p:nvPr>
            <p:ph type="title" idx="2"/>
          </p:nvPr>
        </p:nvSpPr>
        <p:spPr>
          <a:xfrm>
            <a:off x="4274250" y="2035435"/>
            <a:ext cx="4156500" cy="7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333,000</a:t>
            </a:r>
            <a:endParaRPr/>
          </a:p>
        </p:txBody>
      </p:sp>
      <p:sp>
        <p:nvSpPr>
          <p:cNvPr id="1140" name="Google Shape;1140;p54"/>
          <p:cNvSpPr txBox="1">
            <a:spLocks noGrp="1"/>
          </p:cNvSpPr>
          <p:nvPr>
            <p:ph type="subTitle" idx="3"/>
          </p:nvPr>
        </p:nvSpPr>
        <p:spPr>
          <a:xfrm>
            <a:off x="4274250" y="2724360"/>
            <a:ext cx="4156500" cy="383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The Sun’s mass compared to Earth’s</a:t>
            </a:r>
            <a:endParaRPr/>
          </a:p>
        </p:txBody>
      </p:sp>
      <p:sp>
        <p:nvSpPr>
          <p:cNvPr id="1141" name="Google Shape;1141;p54"/>
          <p:cNvSpPr txBox="1">
            <a:spLocks noGrp="1"/>
          </p:cNvSpPr>
          <p:nvPr>
            <p:ph type="title" idx="4"/>
          </p:nvPr>
        </p:nvSpPr>
        <p:spPr>
          <a:xfrm>
            <a:off x="4274250" y="3400657"/>
            <a:ext cx="4156500" cy="768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386,000 km</a:t>
            </a:r>
            <a:endParaRPr/>
          </a:p>
        </p:txBody>
      </p:sp>
      <p:sp>
        <p:nvSpPr>
          <p:cNvPr id="1142" name="Google Shape;1142;p54"/>
          <p:cNvSpPr txBox="1">
            <a:spLocks noGrp="1"/>
          </p:cNvSpPr>
          <p:nvPr>
            <p:ph type="subTitle" idx="5"/>
          </p:nvPr>
        </p:nvSpPr>
        <p:spPr>
          <a:xfrm>
            <a:off x="4274250" y="4089586"/>
            <a:ext cx="4156500" cy="383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Distance between Earth and the Moon</a:t>
            </a:r>
            <a:endParaRPr/>
          </a:p>
        </p:txBody>
      </p:sp>
      <p:grpSp>
        <p:nvGrpSpPr>
          <p:cNvPr id="1143" name="Google Shape;1143;p54"/>
          <p:cNvGrpSpPr/>
          <p:nvPr/>
        </p:nvGrpSpPr>
        <p:grpSpPr>
          <a:xfrm>
            <a:off x="861121" y="878415"/>
            <a:ext cx="3413137" cy="3386681"/>
            <a:chOff x="713225" y="1722601"/>
            <a:chExt cx="2688779" cy="2667938"/>
          </a:xfrm>
        </p:grpSpPr>
        <p:sp>
          <p:nvSpPr>
            <p:cNvPr id="1144" name="Google Shape;1144;p54"/>
            <p:cNvSpPr/>
            <p:nvPr/>
          </p:nvSpPr>
          <p:spPr>
            <a:xfrm>
              <a:off x="1406893" y="1722601"/>
              <a:ext cx="1794248" cy="1794248"/>
            </a:xfrm>
            <a:custGeom>
              <a:avLst/>
              <a:gdLst/>
              <a:ahLst/>
              <a:cxnLst/>
              <a:rect l="l" t="t" r="r" b="b"/>
              <a:pathLst>
                <a:path w="30224" h="30224" extrusionOk="0">
                  <a:moveTo>
                    <a:pt x="15112" y="1"/>
                  </a:moveTo>
                  <a:cubicBezTo>
                    <a:pt x="6769" y="1"/>
                    <a:pt x="1" y="6759"/>
                    <a:pt x="1" y="15112"/>
                  </a:cubicBezTo>
                  <a:cubicBezTo>
                    <a:pt x="1" y="23455"/>
                    <a:pt x="6769" y="30224"/>
                    <a:pt x="15112" y="30224"/>
                  </a:cubicBezTo>
                  <a:cubicBezTo>
                    <a:pt x="23455" y="30224"/>
                    <a:pt x="30223" y="23455"/>
                    <a:pt x="30223" y="15112"/>
                  </a:cubicBezTo>
                  <a:cubicBezTo>
                    <a:pt x="30223" y="6759"/>
                    <a:pt x="23455" y="1"/>
                    <a:pt x="15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4"/>
            <p:cNvSpPr/>
            <p:nvPr/>
          </p:nvSpPr>
          <p:spPr>
            <a:xfrm>
              <a:off x="713225" y="3058109"/>
              <a:ext cx="1959757" cy="1326748"/>
            </a:xfrm>
            <a:custGeom>
              <a:avLst/>
              <a:gdLst/>
              <a:ahLst/>
              <a:cxnLst/>
              <a:rect l="l" t="t" r="r" b="b"/>
              <a:pathLst>
                <a:path w="33012" h="22349" extrusionOk="0">
                  <a:moveTo>
                    <a:pt x="14229" y="1"/>
                  </a:moveTo>
                  <a:cubicBezTo>
                    <a:pt x="14229" y="1"/>
                    <a:pt x="5939" y="1502"/>
                    <a:pt x="3801" y="5705"/>
                  </a:cubicBezTo>
                  <a:cubicBezTo>
                    <a:pt x="1672" y="9909"/>
                    <a:pt x="1" y="22349"/>
                    <a:pt x="1" y="22349"/>
                  </a:cubicBezTo>
                  <a:lnTo>
                    <a:pt x="32491" y="22349"/>
                  </a:lnTo>
                  <a:cubicBezTo>
                    <a:pt x="32491" y="22349"/>
                    <a:pt x="33012" y="8876"/>
                    <a:pt x="28862" y="4726"/>
                  </a:cubicBezTo>
                  <a:cubicBezTo>
                    <a:pt x="25574" y="1438"/>
                    <a:pt x="20700" y="416"/>
                    <a:pt x="20700" y="416"/>
                  </a:cubicBezTo>
                  <a:lnTo>
                    <a:pt x="14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4"/>
            <p:cNvSpPr/>
            <p:nvPr/>
          </p:nvSpPr>
          <p:spPr>
            <a:xfrm>
              <a:off x="1508643" y="2699967"/>
              <a:ext cx="433424" cy="555953"/>
            </a:xfrm>
            <a:custGeom>
              <a:avLst/>
              <a:gdLst/>
              <a:ahLst/>
              <a:cxnLst/>
              <a:rect l="l" t="t" r="r" b="b"/>
              <a:pathLst>
                <a:path w="7301" h="9365" extrusionOk="0">
                  <a:moveTo>
                    <a:pt x="0" y="0"/>
                  </a:moveTo>
                  <a:lnTo>
                    <a:pt x="628" y="5821"/>
                  </a:lnTo>
                  <a:lnTo>
                    <a:pt x="5906" y="9365"/>
                  </a:lnTo>
                  <a:lnTo>
                    <a:pt x="7301" y="6949"/>
                  </a:lnTo>
                  <a:lnTo>
                    <a:pt x="7301" y="3671"/>
                  </a:lnTo>
                  <a:lnTo>
                    <a:pt x="3203" y="1607"/>
                  </a:lnTo>
                  <a:lnTo>
                    <a:pt x="0" y="0"/>
                  </a:lnTo>
                  <a:close/>
                </a:path>
              </a:pathLst>
            </a:custGeom>
            <a:solidFill>
              <a:srgbClr val="F18F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4"/>
            <p:cNvSpPr/>
            <p:nvPr/>
          </p:nvSpPr>
          <p:spPr>
            <a:xfrm>
              <a:off x="1664651" y="2795305"/>
              <a:ext cx="277413" cy="287623"/>
            </a:xfrm>
            <a:custGeom>
              <a:avLst/>
              <a:gdLst/>
              <a:ahLst/>
              <a:cxnLst/>
              <a:rect l="l" t="t" r="r" b="b"/>
              <a:pathLst>
                <a:path w="4673" h="4845" extrusionOk="0">
                  <a:moveTo>
                    <a:pt x="575" y="1"/>
                  </a:moveTo>
                  <a:cubicBezTo>
                    <a:pt x="447" y="86"/>
                    <a:pt x="341" y="192"/>
                    <a:pt x="256" y="320"/>
                  </a:cubicBezTo>
                  <a:cubicBezTo>
                    <a:pt x="139" y="480"/>
                    <a:pt x="86" y="682"/>
                    <a:pt x="64" y="884"/>
                  </a:cubicBezTo>
                  <a:cubicBezTo>
                    <a:pt x="1" y="1384"/>
                    <a:pt x="171" y="1895"/>
                    <a:pt x="447" y="2321"/>
                  </a:cubicBezTo>
                  <a:cubicBezTo>
                    <a:pt x="724" y="2746"/>
                    <a:pt x="1107" y="3098"/>
                    <a:pt x="1501" y="3417"/>
                  </a:cubicBezTo>
                  <a:cubicBezTo>
                    <a:pt x="1959" y="3789"/>
                    <a:pt x="2459" y="4130"/>
                    <a:pt x="2991" y="4385"/>
                  </a:cubicBezTo>
                  <a:cubicBezTo>
                    <a:pt x="3411" y="4580"/>
                    <a:pt x="4039" y="4844"/>
                    <a:pt x="4608" y="4844"/>
                  </a:cubicBezTo>
                  <a:cubicBezTo>
                    <a:pt x="4630" y="4844"/>
                    <a:pt x="4651" y="4844"/>
                    <a:pt x="4673" y="4843"/>
                  </a:cubicBezTo>
                  <a:lnTo>
                    <a:pt x="4673" y="2065"/>
                  </a:lnTo>
                  <a:lnTo>
                    <a:pt x="5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4"/>
            <p:cNvSpPr/>
            <p:nvPr/>
          </p:nvSpPr>
          <p:spPr>
            <a:xfrm>
              <a:off x="1507990" y="2217279"/>
              <a:ext cx="638114" cy="750611"/>
            </a:xfrm>
            <a:custGeom>
              <a:avLst/>
              <a:gdLst/>
              <a:ahLst/>
              <a:cxnLst/>
              <a:rect l="l" t="t" r="r" b="b"/>
              <a:pathLst>
                <a:path w="10749" h="12644" extrusionOk="0">
                  <a:moveTo>
                    <a:pt x="5737" y="1"/>
                  </a:moveTo>
                  <a:cubicBezTo>
                    <a:pt x="3044" y="1"/>
                    <a:pt x="234" y="2172"/>
                    <a:pt x="107" y="4960"/>
                  </a:cubicBezTo>
                  <a:lnTo>
                    <a:pt x="0" y="8131"/>
                  </a:lnTo>
                  <a:lnTo>
                    <a:pt x="2310" y="12643"/>
                  </a:lnTo>
                  <a:lnTo>
                    <a:pt x="7450" y="12643"/>
                  </a:lnTo>
                  <a:cubicBezTo>
                    <a:pt x="8121" y="12643"/>
                    <a:pt x="8769" y="12409"/>
                    <a:pt x="9301" y="11983"/>
                  </a:cubicBezTo>
                  <a:cubicBezTo>
                    <a:pt x="10025" y="11409"/>
                    <a:pt x="10462" y="10525"/>
                    <a:pt x="10504" y="9589"/>
                  </a:cubicBezTo>
                  <a:lnTo>
                    <a:pt x="10696" y="5556"/>
                  </a:lnTo>
                  <a:lnTo>
                    <a:pt x="10749" y="5024"/>
                  </a:lnTo>
                  <a:cubicBezTo>
                    <a:pt x="10621" y="2224"/>
                    <a:pt x="8429" y="1"/>
                    <a:pt x="5737" y="1"/>
                  </a:cubicBezTo>
                  <a:close/>
                </a:path>
              </a:pathLst>
            </a:custGeom>
            <a:solidFill>
              <a:srgbClr val="F18F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4"/>
            <p:cNvSpPr/>
            <p:nvPr/>
          </p:nvSpPr>
          <p:spPr>
            <a:xfrm>
              <a:off x="2022201" y="2619707"/>
              <a:ext cx="56931" cy="56872"/>
            </a:xfrm>
            <a:custGeom>
              <a:avLst/>
              <a:gdLst/>
              <a:ahLst/>
              <a:cxnLst/>
              <a:rect l="l" t="t" r="r" b="b"/>
              <a:pathLst>
                <a:path w="959" h="958" extrusionOk="0">
                  <a:moveTo>
                    <a:pt x="480" y="0"/>
                  </a:moveTo>
                  <a:cubicBezTo>
                    <a:pt x="214" y="0"/>
                    <a:pt x="1" y="213"/>
                    <a:pt x="1" y="479"/>
                  </a:cubicBezTo>
                  <a:cubicBezTo>
                    <a:pt x="1" y="745"/>
                    <a:pt x="214" y="958"/>
                    <a:pt x="480" y="958"/>
                  </a:cubicBezTo>
                  <a:cubicBezTo>
                    <a:pt x="736" y="958"/>
                    <a:pt x="959" y="745"/>
                    <a:pt x="959" y="479"/>
                  </a:cubicBezTo>
                  <a:cubicBezTo>
                    <a:pt x="959" y="213"/>
                    <a:pt x="736" y="0"/>
                    <a:pt x="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4"/>
            <p:cNvSpPr/>
            <p:nvPr/>
          </p:nvSpPr>
          <p:spPr>
            <a:xfrm>
              <a:off x="1756309" y="2626652"/>
              <a:ext cx="56219" cy="56931"/>
            </a:xfrm>
            <a:custGeom>
              <a:avLst/>
              <a:gdLst/>
              <a:ahLst/>
              <a:cxnLst/>
              <a:rect l="l" t="t" r="r" b="b"/>
              <a:pathLst>
                <a:path w="947" h="959" extrusionOk="0">
                  <a:moveTo>
                    <a:pt x="468" y="1"/>
                  </a:moveTo>
                  <a:cubicBezTo>
                    <a:pt x="213" y="1"/>
                    <a:pt x="0" y="214"/>
                    <a:pt x="0" y="479"/>
                  </a:cubicBezTo>
                  <a:cubicBezTo>
                    <a:pt x="0" y="746"/>
                    <a:pt x="213" y="958"/>
                    <a:pt x="468" y="958"/>
                  </a:cubicBezTo>
                  <a:cubicBezTo>
                    <a:pt x="734" y="958"/>
                    <a:pt x="947" y="746"/>
                    <a:pt x="947" y="479"/>
                  </a:cubicBezTo>
                  <a:cubicBezTo>
                    <a:pt x="947" y="214"/>
                    <a:pt x="734" y="1"/>
                    <a:pt x="4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4"/>
            <p:cNvSpPr/>
            <p:nvPr/>
          </p:nvSpPr>
          <p:spPr>
            <a:xfrm>
              <a:off x="1928702" y="2621963"/>
              <a:ext cx="42446" cy="124132"/>
            </a:xfrm>
            <a:custGeom>
              <a:avLst/>
              <a:gdLst/>
              <a:ahLst/>
              <a:cxnLst/>
              <a:rect l="l" t="t" r="r" b="b"/>
              <a:pathLst>
                <a:path w="715" h="2091" extrusionOk="0">
                  <a:moveTo>
                    <a:pt x="84" y="1"/>
                  </a:moveTo>
                  <a:cubicBezTo>
                    <a:pt x="77" y="1"/>
                    <a:pt x="70" y="2"/>
                    <a:pt x="65" y="5"/>
                  </a:cubicBezTo>
                  <a:cubicBezTo>
                    <a:pt x="33" y="16"/>
                    <a:pt x="22" y="58"/>
                    <a:pt x="33" y="80"/>
                  </a:cubicBezTo>
                  <a:lnTo>
                    <a:pt x="490" y="1112"/>
                  </a:lnTo>
                  <a:cubicBezTo>
                    <a:pt x="587" y="1324"/>
                    <a:pt x="533" y="1570"/>
                    <a:pt x="352" y="1719"/>
                  </a:cubicBezTo>
                  <a:lnTo>
                    <a:pt x="33" y="1984"/>
                  </a:lnTo>
                  <a:cubicBezTo>
                    <a:pt x="1" y="2005"/>
                    <a:pt x="1" y="2038"/>
                    <a:pt x="22" y="2069"/>
                  </a:cubicBezTo>
                  <a:cubicBezTo>
                    <a:pt x="33" y="2080"/>
                    <a:pt x="54" y="2091"/>
                    <a:pt x="65" y="2091"/>
                  </a:cubicBezTo>
                  <a:cubicBezTo>
                    <a:pt x="76" y="2091"/>
                    <a:pt x="86" y="2080"/>
                    <a:pt x="97" y="2069"/>
                  </a:cubicBezTo>
                  <a:lnTo>
                    <a:pt x="426" y="1804"/>
                  </a:lnTo>
                  <a:cubicBezTo>
                    <a:pt x="639" y="1633"/>
                    <a:pt x="714" y="1324"/>
                    <a:pt x="597" y="1069"/>
                  </a:cubicBezTo>
                  <a:lnTo>
                    <a:pt x="140" y="37"/>
                  </a:lnTo>
                  <a:cubicBezTo>
                    <a:pt x="131" y="13"/>
                    <a:pt x="105"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4"/>
            <p:cNvSpPr/>
            <p:nvPr/>
          </p:nvSpPr>
          <p:spPr>
            <a:xfrm>
              <a:off x="1861740" y="2743362"/>
              <a:ext cx="80914" cy="46364"/>
            </a:xfrm>
            <a:custGeom>
              <a:avLst/>
              <a:gdLst/>
              <a:ahLst/>
              <a:cxnLst/>
              <a:rect l="l" t="t" r="r" b="b"/>
              <a:pathLst>
                <a:path w="1363" h="781" extrusionOk="0">
                  <a:moveTo>
                    <a:pt x="66" y="0"/>
                  </a:moveTo>
                  <a:cubicBezTo>
                    <a:pt x="62" y="0"/>
                    <a:pt x="58" y="1"/>
                    <a:pt x="54" y="3"/>
                  </a:cubicBezTo>
                  <a:cubicBezTo>
                    <a:pt x="22" y="14"/>
                    <a:pt x="1" y="46"/>
                    <a:pt x="12" y="78"/>
                  </a:cubicBezTo>
                  <a:cubicBezTo>
                    <a:pt x="97" y="355"/>
                    <a:pt x="289" y="578"/>
                    <a:pt x="523" y="695"/>
                  </a:cubicBezTo>
                  <a:cubicBezTo>
                    <a:pt x="639" y="759"/>
                    <a:pt x="767" y="780"/>
                    <a:pt x="895" y="780"/>
                  </a:cubicBezTo>
                  <a:cubicBezTo>
                    <a:pt x="1055" y="780"/>
                    <a:pt x="1204" y="738"/>
                    <a:pt x="1331" y="653"/>
                  </a:cubicBezTo>
                  <a:cubicBezTo>
                    <a:pt x="1353" y="631"/>
                    <a:pt x="1363" y="599"/>
                    <a:pt x="1342" y="578"/>
                  </a:cubicBezTo>
                  <a:cubicBezTo>
                    <a:pt x="1328" y="558"/>
                    <a:pt x="1310" y="550"/>
                    <a:pt x="1294" y="550"/>
                  </a:cubicBezTo>
                  <a:cubicBezTo>
                    <a:pt x="1284" y="550"/>
                    <a:pt x="1275" y="553"/>
                    <a:pt x="1268" y="556"/>
                  </a:cubicBezTo>
                  <a:cubicBezTo>
                    <a:pt x="1161" y="633"/>
                    <a:pt x="1029" y="671"/>
                    <a:pt x="894" y="671"/>
                  </a:cubicBezTo>
                  <a:cubicBezTo>
                    <a:pt x="786" y="671"/>
                    <a:pt x="675" y="646"/>
                    <a:pt x="575" y="599"/>
                  </a:cubicBezTo>
                  <a:cubicBezTo>
                    <a:pt x="363" y="493"/>
                    <a:pt x="203" y="291"/>
                    <a:pt x="118" y="46"/>
                  </a:cubicBezTo>
                  <a:cubicBezTo>
                    <a:pt x="109" y="19"/>
                    <a:pt x="86"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4"/>
            <p:cNvSpPr/>
            <p:nvPr/>
          </p:nvSpPr>
          <p:spPr>
            <a:xfrm>
              <a:off x="1357205" y="2599820"/>
              <a:ext cx="251292" cy="218404"/>
            </a:xfrm>
            <a:custGeom>
              <a:avLst/>
              <a:gdLst/>
              <a:ahLst/>
              <a:cxnLst/>
              <a:rect l="l" t="t" r="r" b="b"/>
              <a:pathLst>
                <a:path w="4233" h="3679" extrusionOk="0">
                  <a:moveTo>
                    <a:pt x="1587" y="1"/>
                  </a:moveTo>
                  <a:cubicBezTo>
                    <a:pt x="716" y="1"/>
                    <a:pt x="0" y="750"/>
                    <a:pt x="61" y="1645"/>
                  </a:cubicBezTo>
                  <a:cubicBezTo>
                    <a:pt x="123" y="2632"/>
                    <a:pt x="1063" y="3679"/>
                    <a:pt x="2078" y="3679"/>
                  </a:cubicBezTo>
                  <a:cubicBezTo>
                    <a:pt x="2278" y="3679"/>
                    <a:pt x="2480" y="3638"/>
                    <a:pt x="2679" y="3549"/>
                  </a:cubicBezTo>
                  <a:cubicBezTo>
                    <a:pt x="4233" y="2847"/>
                    <a:pt x="3647" y="1442"/>
                    <a:pt x="3647" y="1442"/>
                  </a:cubicBezTo>
                  <a:cubicBezTo>
                    <a:pt x="3339" y="676"/>
                    <a:pt x="2540" y="58"/>
                    <a:pt x="1710" y="6"/>
                  </a:cubicBezTo>
                  <a:cubicBezTo>
                    <a:pt x="1669" y="2"/>
                    <a:pt x="1628" y="1"/>
                    <a:pt x="1587" y="1"/>
                  </a:cubicBezTo>
                  <a:close/>
                </a:path>
              </a:pathLst>
            </a:custGeom>
            <a:solidFill>
              <a:srgbClr val="F18F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4"/>
            <p:cNvSpPr/>
            <p:nvPr/>
          </p:nvSpPr>
          <p:spPr>
            <a:xfrm>
              <a:off x="1387362" y="2627127"/>
              <a:ext cx="126982" cy="148709"/>
            </a:xfrm>
            <a:custGeom>
              <a:avLst/>
              <a:gdLst/>
              <a:ahLst/>
              <a:cxnLst/>
              <a:rect l="l" t="t" r="r" b="b"/>
              <a:pathLst>
                <a:path w="2139" h="2505" extrusionOk="0">
                  <a:moveTo>
                    <a:pt x="69" y="0"/>
                  </a:moveTo>
                  <a:cubicBezTo>
                    <a:pt x="43" y="0"/>
                    <a:pt x="20" y="21"/>
                    <a:pt x="10" y="57"/>
                  </a:cubicBezTo>
                  <a:cubicBezTo>
                    <a:pt x="0" y="88"/>
                    <a:pt x="32" y="120"/>
                    <a:pt x="64" y="131"/>
                  </a:cubicBezTo>
                  <a:cubicBezTo>
                    <a:pt x="287" y="173"/>
                    <a:pt x="511" y="291"/>
                    <a:pt x="766" y="492"/>
                  </a:cubicBezTo>
                  <a:cubicBezTo>
                    <a:pt x="1384" y="993"/>
                    <a:pt x="1820" y="1684"/>
                    <a:pt x="2001" y="2451"/>
                  </a:cubicBezTo>
                  <a:cubicBezTo>
                    <a:pt x="2011" y="2483"/>
                    <a:pt x="2032" y="2504"/>
                    <a:pt x="2065" y="2504"/>
                  </a:cubicBezTo>
                  <a:lnTo>
                    <a:pt x="2086" y="2504"/>
                  </a:lnTo>
                  <a:cubicBezTo>
                    <a:pt x="2118" y="2493"/>
                    <a:pt x="2139" y="2451"/>
                    <a:pt x="2129" y="2419"/>
                  </a:cubicBezTo>
                  <a:cubicBezTo>
                    <a:pt x="1937" y="1620"/>
                    <a:pt x="1490" y="908"/>
                    <a:pt x="852" y="397"/>
                  </a:cubicBezTo>
                  <a:cubicBezTo>
                    <a:pt x="575" y="173"/>
                    <a:pt x="341" y="45"/>
                    <a:pt x="85" y="3"/>
                  </a:cubicBezTo>
                  <a:cubicBezTo>
                    <a:pt x="80" y="1"/>
                    <a:pt x="75"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4"/>
            <p:cNvSpPr/>
            <p:nvPr/>
          </p:nvSpPr>
          <p:spPr>
            <a:xfrm>
              <a:off x="1434082" y="2264058"/>
              <a:ext cx="299496" cy="459307"/>
            </a:xfrm>
            <a:custGeom>
              <a:avLst/>
              <a:gdLst/>
              <a:ahLst/>
              <a:cxnLst/>
              <a:rect l="l" t="t" r="r" b="b"/>
              <a:pathLst>
                <a:path w="5045" h="7737" extrusionOk="0">
                  <a:moveTo>
                    <a:pt x="1416" y="0"/>
                  </a:moveTo>
                  <a:cubicBezTo>
                    <a:pt x="1416" y="0"/>
                    <a:pt x="1" y="788"/>
                    <a:pt x="86" y="2756"/>
                  </a:cubicBezTo>
                  <a:cubicBezTo>
                    <a:pt x="160" y="4395"/>
                    <a:pt x="181" y="5300"/>
                    <a:pt x="181" y="5555"/>
                  </a:cubicBezTo>
                  <a:cubicBezTo>
                    <a:pt x="181" y="5598"/>
                    <a:pt x="171" y="5662"/>
                    <a:pt x="171" y="5662"/>
                  </a:cubicBezTo>
                  <a:cubicBezTo>
                    <a:pt x="171" y="5662"/>
                    <a:pt x="190" y="5657"/>
                    <a:pt x="215" y="5657"/>
                  </a:cubicBezTo>
                  <a:cubicBezTo>
                    <a:pt x="228" y="5657"/>
                    <a:pt x="242" y="5658"/>
                    <a:pt x="256" y="5662"/>
                  </a:cubicBezTo>
                  <a:cubicBezTo>
                    <a:pt x="266" y="5662"/>
                    <a:pt x="309" y="5672"/>
                    <a:pt x="309" y="5672"/>
                  </a:cubicBezTo>
                  <a:cubicBezTo>
                    <a:pt x="351" y="5683"/>
                    <a:pt x="394" y="5693"/>
                    <a:pt x="448" y="5704"/>
                  </a:cubicBezTo>
                  <a:cubicBezTo>
                    <a:pt x="575" y="5757"/>
                    <a:pt x="703" y="5811"/>
                    <a:pt x="862" y="5917"/>
                  </a:cubicBezTo>
                  <a:cubicBezTo>
                    <a:pt x="895" y="5938"/>
                    <a:pt x="926" y="5970"/>
                    <a:pt x="958" y="6002"/>
                  </a:cubicBezTo>
                  <a:lnTo>
                    <a:pt x="969" y="6002"/>
                  </a:lnTo>
                  <a:lnTo>
                    <a:pt x="980" y="6012"/>
                  </a:lnTo>
                  <a:cubicBezTo>
                    <a:pt x="1171" y="6173"/>
                    <a:pt x="1342" y="6385"/>
                    <a:pt x="1416" y="6683"/>
                  </a:cubicBezTo>
                  <a:cubicBezTo>
                    <a:pt x="1661" y="7556"/>
                    <a:pt x="1746" y="7736"/>
                    <a:pt x="1746" y="7736"/>
                  </a:cubicBezTo>
                  <a:cubicBezTo>
                    <a:pt x="1746" y="7736"/>
                    <a:pt x="2416" y="7407"/>
                    <a:pt x="2352" y="6534"/>
                  </a:cubicBezTo>
                  <a:cubicBezTo>
                    <a:pt x="2321" y="6024"/>
                    <a:pt x="2331" y="5672"/>
                    <a:pt x="2352" y="5459"/>
                  </a:cubicBezTo>
                  <a:cubicBezTo>
                    <a:pt x="2363" y="5406"/>
                    <a:pt x="2363" y="5364"/>
                    <a:pt x="2373" y="5331"/>
                  </a:cubicBezTo>
                  <a:lnTo>
                    <a:pt x="2373" y="5321"/>
                  </a:lnTo>
                  <a:cubicBezTo>
                    <a:pt x="2373" y="5257"/>
                    <a:pt x="2384" y="5236"/>
                    <a:pt x="2384" y="5236"/>
                  </a:cubicBezTo>
                  <a:cubicBezTo>
                    <a:pt x="2384" y="5236"/>
                    <a:pt x="2480" y="5225"/>
                    <a:pt x="2640" y="5193"/>
                  </a:cubicBezTo>
                  <a:cubicBezTo>
                    <a:pt x="2661" y="5193"/>
                    <a:pt x="2693" y="5193"/>
                    <a:pt x="2714" y="5182"/>
                  </a:cubicBezTo>
                  <a:cubicBezTo>
                    <a:pt x="2746" y="5172"/>
                    <a:pt x="2789" y="5161"/>
                    <a:pt x="2831" y="5151"/>
                  </a:cubicBezTo>
                  <a:cubicBezTo>
                    <a:pt x="2853" y="5140"/>
                    <a:pt x="2874" y="5140"/>
                    <a:pt x="2905" y="5130"/>
                  </a:cubicBezTo>
                  <a:cubicBezTo>
                    <a:pt x="3129" y="5055"/>
                    <a:pt x="3406" y="4927"/>
                    <a:pt x="3661" y="4714"/>
                  </a:cubicBezTo>
                  <a:cubicBezTo>
                    <a:pt x="3693" y="4693"/>
                    <a:pt x="3725" y="4661"/>
                    <a:pt x="3757" y="4640"/>
                  </a:cubicBezTo>
                  <a:cubicBezTo>
                    <a:pt x="3778" y="4629"/>
                    <a:pt x="3789" y="4608"/>
                    <a:pt x="3799" y="4598"/>
                  </a:cubicBezTo>
                  <a:cubicBezTo>
                    <a:pt x="3832" y="4576"/>
                    <a:pt x="3853" y="4544"/>
                    <a:pt x="3885" y="4523"/>
                  </a:cubicBezTo>
                  <a:cubicBezTo>
                    <a:pt x="4130" y="4257"/>
                    <a:pt x="4353" y="3905"/>
                    <a:pt x="4502" y="3416"/>
                  </a:cubicBezTo>
                  <a:cubicBezTo>
                    <a:pt x="5045" y="1639"/>
                    <a:pt x="4864" y="606"/>
                    <a:pt x="4864" y="606"/>
                  </a:cubicBezTo>
                  <a:lnTo>
                    <a:pt x="1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4"/>
            <p:cNvSpPr/>
            <p:nvPr/>
          </p:nvSpPr>
          <p:spPr>
            <a:xfrm>
              <a:off x="1511196" y="2049221"/>
              <a:ext cx="737254" cy="383557"/>
            </a:xfrm>
            <a:custGeom>
              <a:avLst/>
              <a:gdLst/>
              <a:ahLst/>
              <a:cxnLst/>
              <a:rect l="l" t="t" r="r" b="b"/>
              <a:pathLst>
                <a:path w="12419" h="6461" extrusionOk="0">
                  <a:moveTo>
                    <a:pt x="7228" y="0"/>
                  </a:moveTo>
                  <a:cubicBezTo>
                    <a:pt x="6804" y="0"/>
                    <a:pt x="6383" y="75"/>
                    <a:pt x="6002" y="256"/>
                  </a:cubicBezTo>
                  <a:cubicBezTo>
                    <a:pt x="5587" y="448"/>
                    <a:pt x="5214" y="777"/>
                    <a:pt x="4768" y="874"/>
                  </a:cubicBezTo>
                  <a:cubicBezTo>
                    <a:pt x="4655" y="897"/>
                    <a:pt x="4542" y="907"/>
                    <a:pt x="4429" y="907"/>
                  </a:cubicBezTo>
                  <a:cubicBezTo>
                    <a:pt x="4034" y="907"/>
                    <a:pt x="3632" y="794"/>
                    <a:pt x="3235" y="777"/>
                  </a:cubicBezTo>
                  <a:cubicBezTo>
                    <a:pt x="3189" y="775"/>
                    <a:pt x="3143" y="774"/>
                    <a:pt x="3096" y="774"/>
                  </a:cubicBezTo>
                  <a:cubicBezTo>
                    <a:pt x="2366" y="774"/>
                    <a:pt x="1648" y="1086"/>
                    <a:pt x="1117" y="1586"/>
                  </a:cubicBezTo>
                  <a:cubicBezTo>
                    <a:pt x="553" y="2118"/>
                    <a:pt x="192" y="2853"/>
                    <a:pt x="53" y="3619"/>
                  </a:cubicBezTo>
                  <a:cubicBezTo>
                    <a:pt x="0" y="3939"/>
                    <a:pt x="234" y="4225"/>
                    <a:pt x="553" y="4289"/>
                  </a:cubicBezTo>
                  <a:cubicBezTo>
                    <a:pt x="679" y="4315"/>
                    <a:pt x="807" y="4324"/>
                    <a:pt x="936" y="4324"/>
                  </a:cubicBezTo>
                  <a:cubicBezTo>
                    <a:pt x="1123" y="4324"/>
                    <a:pt x="1311" y="4306"/>
                    <a:pt x="1500" y="4300"/>
                  </a:cubicBezTo>
                  <a:cubicBezTo>
                    <a:pt x="1520" y="4300"/>
                    <a:pt x="1540" y="4300"/>
                    <a:pt x="1560" y="4300"/>
                  </a:cubicBezTo>
                  <a:cubicBezTo>
                    <a:pt x="2115" y="4300"/>
                    <a:pt x="2667" y="4448"/>
                    <a:pt x="3150" y="4715"/>
                  </a:cubicBezTo>
                  <a:cubicBezTo>
                    <a:pt x="3427" y="4875"/>
                    <a:pt x="3692" y="5077"/>
                    <a:pt x="4001" y="5173"/>
                  </a:cubicBezTo>
                  <a:cubicBezTo>
                    <a:pt x="4143" y="5220"/>
                    <a:pt x="4288" y="5242"/>
                    <a:pt x="4433" y="5242"/>
                  </a:cubicBezTo>
                  <a:cubicBezTo>
                    <a:pt x="5041" y="5242"/>
                    <a:pt x="5651" y="4858"/>
                    <a:pt x="6012" y="4343"/>
                  </a:cubicBezTo>
                  <a:cubicBezTo>
                    <a:pt x="6640" y="4428"/>
                    <a:pt x="6949" y="5173"/>
                    <a:pt x="7502" y="5502"/>
                  </a:cubicBezTo>
                  <a:cubicBezTo>
                    <a:pt x="7800" y="5684"/>
                    <a:pt x="8162" y="5726"/>
                    <a:pt x="8513" y="5726"/>
                  </a:cubicBezTo>
                  <a:cubicBezTo>
                    <a:pt x="8758" y="5726"/>
                    <a:pt x="9003" y="5705"/>
                    <a:pt x="9216" y="5599"/>
                  </a:cubicBezTo>
                  <a:cubicBezTo>
                    <a:pt x="9429" y="5492"/>
                    <a:pt x="9663" y="5258"/>
                    <a:pt x="9663" y="5013"/>
                  </a:cubicBezTo>
                  <a:cubicBezTo>
                    <a:pt x="10003" y="5386"/>
                    <a:pt x="10290" y="5960"/>
                    <a:pt x="10429" y="6460"/>
                  </a:cubicBezTo>
                  <a:cubicBezTo>
                    <a:pt x="11089" y="6247"/>
                    <a:pt x="11610" y="5907"/>
                    <a:pt x="12014" y="5343"/>
                  </a:cubicBezTo>
                  <a:cubicBezTo>
                    <a:pt x="12345" y="4875"/>
                    <a:pt x="12419" y="4236"/>
                    <a:pt x="12184" y="3704"/>
                  </a:cubicBezTo>
                  <a:cubicBezTo>
                    <a:pt x="11961" y="3183"/>
                    <a:pt x="11440" y="2789"/>
                    <a:pt x="10876" y="2714"/>
                  </a:cubicBezTo>
                  <a:cubicBezTo>
                    <a:pt x="10684" y="2693"/>
                    <a:pt x="10482" y="2693"/>
                    <a:pt x="10311" y="2608"/>
                  </a:cubicBezTo>
                  <a:cubicBezTo>
                    <a:pt x="10088" y="2491"/>
                    <a:pt x="9971" y="2246"/>
                    <a:pt x="9907" y="2002"/>
                  </a:cubicBezTo>
                  <a:cubicBezTo>
                    <a:pt x="9843" y="1756"/>
                    <a:pt x="9833" y="1501"/>
                    <a:pt x="9748" y="1257"/>
                  </a:cubicBezTo>
                  <a:cubicBezTo>
                    <a:pt x="9503" y="576"/>
                    <a:pt x="8758" y="224"/>
                    <a:pt x="8045" y="86"/>
                  </a:cubicBezTo>
                  <a:cubicBezTo>
                    <a:pt x="7778" y="32"/>
                    <a:pt x="7502" y="0"/>
                    <a:pt x="7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4"/>
            <p:cNvSpPr/>
            <p:nvPr/>
          </p:nvSpPr>
          <p:spPr>
            <a:xfrm>
              <a:off x="1712677" y="2511783"/>
              <a:ext cx="122589" cy="68804"/>
            </a:xfrm>
            <a:custGeom>
              <a:avLst/>
              <a:gdLst/>
              <a:ahLst/>
              <a:cxnLst/>
              <a:rect l="l" t="t" r="r" b="b"/>
              <a:pathLst>
                <a:path w="2065" h="1159" extrusionOk="0">
                  <a:moveTo>
                    <a:pt x="1228" y="0"/>
                  </a:moveTo>
                  <a:cubicBezTo>
                    <a:pt x="1094" y="0"/>
                    <a:pt x="961" y="12"/>
                    <a:pt x="841" y="20"/>
                  </a:cubicBezTo>
                  <a:cubicBezTo>
                    <a:pt x="671" y="30"/>
                    <a:pt x="501" y="41"/>
                    <a:pt x="362" y="105"/>
                  </a:cubicBezTo>
                  <a:cubicBezTo>
                    <a:pt x="203" y="190"/>
                    <a:pt x="75" y="339"/>
                    <a:pt x="33" y="510"/>
                  </a:cubicBezTo>
                  <a:cubicBezTo>
                    <a:pt x="0" y="680"/>
                    <a:pt x="54" y="871"/>
                    <a:pt x="182" y="988"/>
                  </a:cubicBezTo>
                  <a:cubicBezTo>
                    <a:pt x="331" y="1127"/>
                    <a:pt x="554" y="1158"/>
                    <a:pt x="756" y="1158"/>
                  </a:cubicBezTo>
                  <a:cubicBezTo>
                    <a:pt x="1022" y="1158"/>
                    <a:pt x="1288" y="1106"/>
                    <a:pt x="1544" y="1031"/>
                  </a:cubicBezTo>
                  <a:cubicBezTo>
                    <a:pt x="1714" y="967"/>
                    <a:pt x="1895" y="882"/>
                    <a:pt x="1980" y="722"/>
                  </a:cubicBezTo>
                  <a:cubicBezTo>
                    <a:pt x="2065" y="552"/>
                    <a:pt x="2001" y="328"/>
                    <a:pt x="1863" y="201"/>
                  </a:cubicBezTo>
                  <a:cubicBezTo>
                    <a:pt x="1700" y="38"/>
                    <a:pt x="1463" y="0"/>
                    <a:pt x="1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4"/>
            <p:cNvSpPr/>
            <p:nvPr/>
          </p:nvSpPr>
          <p:spPr>
            <a:xfrm>
              <a:off x="1990025" y="2511783"/>
              <a:ext cx="122648" cy="68804"/>
            </a:xfrm>
            <a:custGeom>
              <a:avLst/>
              <a:gdLst/>
              <a:ahLst/>
              <a:cxnLst/>
              <a:rect l="l" t="t" r="r" b="b"/>
              <a:pathLst>
                <a:path w="2066" h="1159" extrusionOk="0">
                  <a:moveTo>
                    <a:pt x="1228" y="0"/>
                  </a:moveTo>
                  <a:cubicBezTo>
                    <a:pt x="1094" y="0"/>
                    <a:pt x="960" y="12"/>
                    <a:pt x="841" y="20"/>
                  </a:cubicBezTo>
                  <a:cubicBezTo>
                    <a:pt x="682" y="30"/>
                    <a:pt x="511" y="41"/>
                    <a:pt x="362" y="105"/>
                  </a:cubicBezTo>
                  <a:cubicBezTo>
                    <a:pt x="202" y="190"/>
                    <a:pt x="75" y="339"/>
                    <a:pt x="43" y="510"/>
                  </a:cubicBezTo>
                  <a:cubicBezTo>
                    <a:pt x="1" y="680"/>
                    <a:pt x="53" y="871"/>
                    <a:pt x="192" y="988"/>
                  </a:cubicBezTo>
                  <a:cubicBezTo>
                    <a:pt x="341" y="1127"/>
                    <a:pt x="554" y="1158"/>
                    <a:pt x="756" y="1158"/>
                  </a:cubicBezTo>
                  <a:cubicBezTo>
                    <a:pt x="1022" y="1158"/>
                    <a:pt x="1288" y="1106"/>
                    <a:pt x="1543" y="1031"/>
                  </a:cubicBezTo>
                  <a:cubicBezTo>
                    <a:pt x="1724" y="967"/>
                    <a:pt x="1895" y="882"/>
                    <a:pt x="1980" y="722"/>
                  </a:cubicBezTo>
                  <a:cubicBezTo>
                    <a:pt x="2065" y="552"/>
                    <a:pt x="2001" y="328"/>
                    <a:pt x="1873" y="201"/>
                  </a:cubicBezTo>
                  <a:cubicBezTo>
                    <a:pt x="1703" y="38"/>
                    <a:pt x="1464" y="0"/>
                    <a:pt x="1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4"/>
            <p:cNvSpPr/>
            <p:nvPr/>
          </p:nvSpPr>
          <p:spPr>
            <a:xfrm>
              <a:off x="1578752" y="2536894"/>
              <a:ext cx="28495" cy="36747"/>
            </a:xfrm>
            <a:custGeom>
              <a:avLst/>
              <a:gdLst/>
              <a:ahLst/>
              <a:cxnLst/>
              <a:rect l="l" t="t" r="r" b="b"/>
              <a:pathLst>
                <a:path w="480" h="619" extrusionOk="0">
                  <a:moveTo>
                    <a:pt x="68" y="0"/>
                  </a:moveTo>
                  <a:cubicBezTo>
                    <a:pt x="57" y="0"/>
                    <a:pt x="45" y="4"/>
                    <a:pt x="33" y="12"/>
                  </a:cubicBezTo>
                  <a:cubicBezTo>
                    <a:pt x="11" y="33"/>
                    <a:pt x="0" y="65"/>
                    <a:pt x="22" y="97"/>
                  </a:cubicBezTo>
                  <a:lnTo>
                    <a:pt x="362" y="597"/>
                  </a:lnTo>
                  <a:cubicBezTo>
                    <a:pt x="373" y="619"/>
                    <a:pt x="394" y="619"/>
                    <a:pt x="416" y="619"/>
                  </a:cubicBezTo>
                  <a:lnTo>
                    <a:pt x="447" y="619"/>
                  </a:lnTo>
                  <a:cubicBezTo>
                    <a:pt x="468" y="597"/>
                    <a:pt x="480" y="555"/>
                    <a:pt x="458" y="534"/>
                  </a:cubicBezTo>
                  <a:lnTo>
                    <a:pt x="118" y="23"/>
                  </a:lnTo>
                  <a:cubicBezTo>
                    <a:pt x="104" y="10"/>
                    <a:pt x="87" y="0"/>
                    <a:pt x="68" y="0"/>
                  </a:cubicBezTo>
                  <a:close/>
                </a:path>
              </a:pathLst>
            </a:custGeom>
            <a:solidFill>
              <a:srgbClr val="FDE8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4"/>
            <p:cNvSpPr/>
            <p:nvPr/>
          </p:nvSpPr>
          <p:spPr>
            <a:xfrm>
              <a:off x="1448626" y="2536954"/>
              <a:ext cx="439123" cy="231880"/>
            </a:xfrm>
            <a:custGeom>
              <a:avLst/>
              <a:gdLst/>
              <a:ahLst/>
              <a:cxnLst/>
              <a:rect l="l" t="t" r="r" b="b"/>
              <a:pathLst>
                <a:path w="7397" h="3906" extrusionOk="0">
                  <a:moveTo>
                    <a:pt x="2267" y="1"/>
                  </a:moveTo>
                  <a:cubicBezTo>
                    <a:pt x="2256" y="1"/>
                    <a:pt x="2246" y="1"/>
                    <a:pt x="2235" y="11"/>
                  </a:cubicBezTo>
                  <a:lnTo>
                    <a:pt x="32" y="1032"/>
                  </a:lnTo>
                  <a:lnTo>
                    <a:pt x="0" y="1065"/>
                  </a:lnTo>
                  <a:cubicBezTo>
                    <a:pt x="43" y="1075"/>
                    <a:pt x="118" y="1086"/>
                    <a:pt x="170" y="1107"/>
                  </a:cubicBezTo>
                  <a:lnTo>
                    <a:pt x="2277" y="117"/>
                  </a:lnTo>
                  <a:lnTo>
                    <a:pt x="6853" y="117"/>
                  </a:lnTo>
                  <a:cubicBezTo>
                    <a:pt x="6971" y="117"/>
                    <a:pt x="7077" y="160"/>
                    <a:pt x="7162" y="245"/>
                  </a:cubicBezTo>
                  <a:cubicBezTo>
                    <a:pt x="7236" y="330"/>
                    <a:pt x="7279" y="436"/>
                    <a:pt x="7269" y="554"/>
                  </a:cubicBezTo>
                  <a:cubicBezTo>
                    <a:pt x="7236" y="1405"/>
                    <a:pt x="7162" y="2980"/>
                    <a:pt x="6257" y="3534"/>
                  </a:cubicBezTo>
                  <a:cubicBezTo>
                    <a:pt x="5977" y="3703"/>
                    <a:pt x="5577" y="3786"/>
                    <a:pt x="5166" y="3786"/>
                  </a:cubicBezTo>
                  <a:cubicBezTo>
                    <a:pt x="4671" y="3786"/>
                    <a:pt x="4163" y="3665"/>
                    <a:pt x="3831" y="3427"/>
                  </a:cubicBezTo>
                  <a:cubicBezTo>
                    <a:pt x="3278" y="3044"/>
                    <a:pt x="3140" y="2448"/>
                    <a:pt x="2991" y="1810"/>
                  </a:cubicBezTo>
                  <a:cubicBezTo>
                    <a:pt x="2958" y="1703"/>
                    <a:pt x="2937" y="1586"/>
                    <a:pt x="2906" y="1479"/>
                  </a:cubicBezTo>
                  <a:lnTo>
                    <a:pt x="2682" y="639"/>
                  </a:lnTo>
                  <a:lnTo>
                    <a:pt x="2660" y="543"/>
                  </a:lnTo>
                  <a:lnTo>
                    <a:pt x="2660" y="533"/>
                  </a:lnTo>
                  <a:cubicBezTo>
                    <a:pt x="2650" y="522"/>
                    <a:pt x="2639" y="511"/>
                    <a:pt x="2629" y="511"/>
                  </a:cubicBezTo>
                  <a:cubicBezTo>
                    <a:pt x="2618" y="500"/>
                    <a:pt x="2618" y="500"/>
                    <a:pt x="2608" y="500"/>
                  </a:cubicBezTo>
                  <a:cubicBezTo>
                    <a:pt x="2597" y="500"/>
                    <a:pt x="2586" y="500"/>
                    <a:pt x="2575" y="511"/>
                  </a:cubicBezTo>
                  <a:lnTo>
                    <a:pt x="2395" y="596"/>
                  </a:lnTo>
                  <a:lnTo>
                    <a:pt x="2128" y="724"/>
                  </a:lnTo>
                  <a:lnTo>
                    <a:pt x="2128" y="734"/>
                  </a:lnTo>
                  <a:lnTo>
                    <a:pt x="713" y="1405"/>
                  </a:lnTo>
                  <a:cubicBezTo>
                    <a:pt x="724" y="1405"/>
                    <a:pt x="724" y="1415"/>
                    <a:pt x="735" y="1415"/>
                  </a:cubicBezTo>
                  <a:cubicBezTo>
                    <a:pt x="766" y="1437"/>
                    <a:pt x="788" y="1458"/>
                    <a:pt x="820" y="1479"/>
                  </a:cubicBezTo>
                  <a:lnTo>
                    <a:pt x="2107" y="862"/>
                  </a:lnTo>
                  <a:lnTo>
                    <a:pt x="2225" y="809"/>
                  </a:lnTo>
                  <a:lnTo>
                    <a:pt x="2490" y="682"/>
                  </a:lnTo>
                  <a:lnTo>
                    <a:pt x="2501" y="682"/>
                  </a:lnTo>
                  <a:lnTo>
                    <a:pt x="2565" y="649"/>
                  </a:lnTo>
                  <a:lnTo>
                    <a:pt x="2575" y="671"/>
                  </a:lnTo>
                  <a:lnTo>
                    <a:pt x="2788" y="1501"/>
                  </a:lnTo>
                  <a:cubicBezTo>
                    <a:pt x="2821" y="1618"/>
                    <a:pt x="2842" y="1725"/>
                    <a:pt x="2873" y="1841"/>
                  </a:cubicBezTo>
                  <a:cubicBezTo>
                    <a:pt x="3022" y="2469"/>
                    <a:pt x="3171" y="3118"/>
                    <a:pt x="3757" y="3534"/>
                  </a:cubicBezTo>
                  <a:cubicBezTo>
                    <a:pt x="4119" y="3778"/>
                    <a:pt x="4651" y="3906"/>
                    <a:pt x="5162" y="3906"/>
                  </a:cubicBezTo>
                  <a:cubicBezTo>
                    <a:pt x="5598" y="3906"/>
                    <a:pt x="6013" y="3821"/>
                    <a:pt x="6321" y="3640"/>
                  </a:cubicBezTo>
                  <a:cubicBezTo>
                    <a:pt x="7279" y="3044"/>
                    <a:pt x="7354" y="1427"/>
                    <a:pt x="7397" y="554"/>
                  </a:cubicBezTo>
                  <a:cubicBezTo>
                    <a:pt x="7397" y="405"/>
                    <a:pt x="7343" y="266"/>
                    <a:pt x="7248" y="160"/>
                  </a:cubicBezTo>
                  <a:cubicBezTo>
                    <a:pt x="7141" y="53"/>
                    <a:pt x="7002" y="1"/>
                    <a:pt x="6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4"/>
            <p:cNvSpPr/>
            <p:nvPr/>
          </p:nvSpPr>
          <p:spPr>
            <a:xfrm>
              <a:off x="1959037" y="2540753"/>
              <a:ext cx="241378" cy="237579"/>
            </a:xfrm>
            <a:custGeom>
              <a:avLst/>
              <a:gdLst/>
              <a:ahLst/>
              <a:cxnLst/>
              <a:rect l="l" t="t" r="r" b="b"/>
              <a:pathLst>
                <a:path w="4066" h="4002" extrusionOk="0">
                  <a:moveTo>
                    <a:pt x="3512" y="117"/>
                  </a:moveTo>
                  <a:cubicBezTo>
                    <a:pt x="3747" y="117"/>
                    <a:pt x="3928" y="298"/>
                    <a:pt x="3928" y="521"/>
                  </a:cubicBezTo>
                  <a:cubicBezTo>
                    <a:pt x="3970" y="2469"/>
                    <a:pt x="3449" y="3246"/>
                    <a:pt x="3129" y="3544"/>
                  </a:cubicBezTo>
                  <a:cubicBezTo>
                    <a:pt x="2883" y="3772"/>
                    <a:pt x="2574" y="3883"/>
                    <a:pt x="2216" y="3883"/>
                  </a:cubicBezTo>
                  <a:cubicBezTo>
                    <a:pt x="2156" y="3883"/>
                    <a:pt x="2096" y="3880"/>
                    <a:pt x="2034" y="3874"/>
                  </a:cubicBezTo>
                  <a:cubicBezTo>
                    <a:pt x="277" y="3693"/>
                    <a:pt x="118" y="1479"/>
                    <a:pt x="128" y="532"/>
                  </a:cubicBezTo>
                  <a:cubicBezTo>
                    <a:pt x="139" y="309"/>
                    <a:pt x="320" y="117"/>
                    <a:pt x="544" y="117"/>
                  </a:cubicBezTo>
                  <a:close/>
                  <a:moveTo>
                    <a:pt x="544" y="0"/>
                  </a:moveTo>
                  <a:cubicBezTo>
                    <a:pt x="256" y="0"/>
                    <a:pt x="22" y="234"/>
                    <a:pt x="12" y="532"/>
                  </a:cubicBezTo>
                  <a:cubicBezTo>
                    <a:pt x="1" y="1500"/>
                    <a:pt x="161" y="3799"/>
                    <a:pt x="2023" y="3991"/>
                  </a:cubicBezTo>
                  <a:cubicBezTo>
                    <a:pt x="2086" y="3991"/>
                    <a:pt x="2161" y="4002"/>
                    <a:pt x="2225" y="4002"/>
                  </a:cubicBezTo>
                  <a:cubicBezTo>
                    <a:pt x="2608" y="4002"/>
                    <a:pt x="2938" y="3874"/>
                    <a:pt x="3204" y="3629"/>
                  </a:cubicBezTo>
                  <a:cubicBezTo>
                    <a:pt x="3981" y="2916"/>
                    <a:pt x="4066" y="1373"/>
                    <a:pt x="4045" y="521"/>
                  </a:cubicBezTo>
                  <a:cubicBezTo>
                    <a:pt x="4045" y="234"/>
                    <a:pt x="3810" y="0"/>
                    <a:pt x="3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4"/>
            <p:cNvSpPr/>
            <p:nvPr/>
          </p:nvSpPr>
          <p:spPr>
            <a:xfrm>
              <a:off x="1880083" y="2577558"/>
              <a:ext cx="86020" cy="20718"/>
            </a:xfrm>
            <a:custGeom>
              <a:avLst/>
              <a:gdLst/>
              <a:ahLst/>
              <a:cxnLst/>
              <a:rect l="l" t="t" r="r" b="b"/>
              <a:pathLst>
                <a:path w="1449" h="349" extrusionOk="0">
                  <a:moveTo>
                    <a:pt x="871" y="0"/>
                  </a:moveTo>
                  <a:cubicBezTo>
                    <a:pt x="829" y="0"/>
                    <a:pt x="786" y="3"/>
                    <a:pt x="746" y="8"/>
                  </a:cubicBezTo>
                  <a:cubicBezTo>
                    <a:pt x="501" y="29"/>
                    <a:pt x="256" y="114"/>
                    <a:pt x="32" y="232"/>
                  </a:cubicBezTo>
                  <a:cubicBezTo>
                    <a:pt x="11" y="253"/>
                    <a:pt x="1" y="285"/>
                    <a:pt x="11" y="317"/>
                  </a:cubicBezTo>
                  <a:cubicBezTo>
                    <a:pt x="22" y="338"/>
                    <a:pt x="43" y="348"/>
                    <a:pt x="65" y="348"/>
                  </a:cubicBezTo>
                  <a:cubicBezTo>
                    <a:pt x="75" y="348"/>
                    <a:pt x="86" y="338"/>
                    <a:pt x="96" y="338"/>
                  </a:cubicBezTo>
                  <a:cubicBezTo>
                    <a:pt x="299" y="221"/>
                    <a:pt x="533" y="147"/>
                    <a:pt x="756" y="125"/>
                  </a:cubicBezTo>
                  <a:cubicBezTo>
                    <a:pt x="786" y="122"/>
                    <a:pt x="817" y="121"/>
                    <a:pt x="848" y="121"/>
                  </a:cubicBezTo>
                  <a:cubicBezTo>
                    <a:pt x="1040" y="121"/>
                    <a:pt x="1249" y="178"/>
                    <a:pt x="1331" y="306"/>
                  </a:cubicBezTo>
                  <a:cubicBezTo>
                    <a:pt x="1346" y="321"/>
                    <a:pt x="1368" y="331"/>
                    <a:pt x="1390" y="331"/>
                  </a:cubicBezTo>
                  <a:cubicBezTo>
                    <a:pt x="1399" y="331"/>
                    <a:pt x="1407" y="330"/>
                    <a:pt x="1416" y="327"/>
                  </a:cubicBezTo>
                  <a:cubicBezTo>
                    <a:pt x="1437" y="306"/>
                    <a:pt x="1448" y="274"/>
                    <a:pt x="1427" y="242"/>
                  </a:cubicBezTo>
                  <a:cubicBezTo>
                    <a:pt x="1328" y="72"/>
                    <a:pt x="1095"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4"/>
            <p:cNvSpPr/>
            <p:nvPr/>
          </p:nvSpPr>
          <p:spPr>
            <a:xfrm>
              <a:off x="1598935" y="3198385"/>
              <a:ext cx="376612" cy="1111313"/>
            </a:xfrm>
            <a:custGeom>
              <a:avLst/>
              <a:gdLst/>
              <a:ahLst/>
              <a:cxnLst/>
              <a:rect l="l" t="t" r="r" b="b"/>
              <a:pathLst>
                <a:path w="6344" h="18720" extrusionOk="0">
                  <a:moveTo>
                    <a:pt x="4555" y="0"/>
                  </a:moveTo>
                  <a:lnTo>
                    <a:pt x="118" y="1554"/>
                  </a:lnTo>
                  <a:lnTo>
                    <a:pt x="1" y="1788"/>
                  </a:lnTo>
                  <a:lnTo>
                    <a:pt x="4205" y="18720"/>
                  </a:lnTo>
                  <a:lnTo>
                    <a:pt x="6343" y="1842"/>
                  </a:lnTo>
                  <a:lnTo>
                    <a:pt x="45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4"/>
            <p:cNvSpPr/>
            <p:nvPr/>
          </p:nvSpPr>
          <p:spPr>
            <a:xfrm>
              <a:off x="1488400" y="2994945"/>
              <a:ext cx="523777" cy="476404"/>
            </a:xfrm>
            <a:custGeom>
              <a:avLst/>
              <a:gdLst/>
              <a:ahLst/>
              <a:cxnLst/>
              <a:rect l="l" t="t" r="r" b="b"/>
              <a:pathLst>
                <a:path w="8823" h="8025" extrusionOk="0">
                  <a:moveTo>
                    <a:pt x="810" y="0"/>
                  </a:moveTo>
                  <a:cubicBezTo>
                    <a:pt x="810" y="0"/>
                    <a:pt x="1" y="1246"/>
                    <a:pt x="11" y="1277"/>
                  </a:cubicBezTo>
                  <a:cubicBezTo>
                    <a:pt x="341" y="2821"/>
                    <a:pt x="3182" y="8024"/>
                    <a:pt x="3182" y="8024"/>
                  </a:cubicBezTo>
                  <a:lnTo>
                    <a:pt x="6003" y="3874"/>
                  </a:lnTo>
                  <a:lnTo>
                    <a:pt x="8823" y="8024"/>
                  </a:lnTo>
                  <a:lnTo>
                    <a:pt x="8578" y="3140"/>
                  </a:lnTo>
                  <a:lnTo>
                    <a:pt x="7652" y="884"/>
                  </a:lnTo>
                  <a:lnTo>
                    <a:pt x="6045" y="3310"/>
                  </a:lnTo>
                  <a:lnTo>
                    <a:pt x="8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4"/>
            <p:cNvSpPr/>
            <p:nvPr/>
          </p:nvSpPr>
          <p:spPr>
            <a:xfrm>
              <a:off x="2118905" y="2408668"/>
              <a:ext cx="671003" cy="727281"/>
            </a:xfrm>
            <a:custGeom>
              <a:avLst/>
              <a:gdLst/>
              <a:ahLst/>
              <a:cxnLst/>
              <a:rect l="l" t="t" r="r" b="b"/>
              <a:pathLst>
                <a:path w="11303" h="12251" extrusionOk="0">
                  <a:moveTo>
                    <a:pt x="4991" y="1"/>
                  </a:moveTo>
                  <a:cubicBezTo>
                    <a:pt x="4863" y="1"/>
                    <a:pt x="4757" y="97"/>
                    <a:pt x="4747" y="225"/>
                  </a:cubicBezTo>
                  <a:cubicBezTo>
                    <a:pt x="4736" y="757"/>
                    <a:pt x="4704" y="2034"/>
                    <a:pt x="4704" y="2162"/>
                  </a:cubicBezTo>
                  <a:cubicBezTo>
                    <a:pt x="4672" y="3077"/>
                    <a:pt x="4555" y="4013"/>
                    <a:pt x="4097" y="4832"/>
                  </a:cubicBezTo>
                  <a:cubicBezTo>
                    <a:pt x="3321" y="6227"/>
                    <a:pt x="2129" y="8100"/>
                    <a:pt x="990" y="8908"/>
                  </a:cubicBezTo>
                  <a:cubicBezTo>
                    <a:pt x="841" y="9015"/>
                    <a:pt x="703" y="9121"/>
                    <a:pt x="575" y="9206"/>
                  </a:cubicBezTo>
                  <a:cubicBezTo>
                    <a:pt x="160" y="9526"/>
                    <a:pt x="0" y="10068"/>
                    <a:pt x="181" y="10558"/>
                  </a:cubicBezTo>
                  <a:lnTo>
                    <a:pt x="436" y="11281"/>
                  </a:lnTo>
                  <a:cubicBezTo>
                    <a:pt x="607" y="11749"/>
                    <a:pt x="1032" y="12058"/>
                    <a:pt x="1522" y="12069"/>
                  </a:cubicBezTo>
                  <a:cubicBezTo>
                    <a:pt x="2361" y="12089"/>
                    <a:pt x="3421" y="12097"/>
                    <a:pt x="4273" y="12097"/>
                  </a:cubicBezTo>
                  <a:cubicBezTo>
                    <a:pt x="4772" y="12097"/>
                    <a:pt x="5199" y="12094"/>
                    <a:pt x="5470" y="12090"/>
                  </a:cubicBezTo>
                  <a:cubicBezTo>
                    <a:pt x="5470" y="12101"/>
                    <a:pt x="8269" y="12218"/>
                    <a:pt x="9929" y="12250"/>
                  </a:cubicBezTo>
                  <a:cubicBezTo>
                    <a:pt x="9936" y="12250"/>
                    <a:pt x="9943" y="12250"/>
                    <a:pt x="9950" y="12250"/>
                  </a:cubicBezTo>
                  <a:cubicBezTo>
                    <a:pt x="10506" y="12250"/>
                    <a:pt x="10994" y="11849"/>
                    <a:pt x="11110" y="11292"/>
                  </a:cubicBezTo>
                  <a:lnTo>
                    <a:pt x="11217" y="10728"/>
                  </a:lnTo>
                  <a:cubicBezTo>
                    <a:pt x="11302" y="10313"/>
                    <a:pt x="11153" y="9876"/>
                    <a:pt x="10834" y="9600"/>
                  </a:cubicBezTo>
                  <a:cubicBezTo>
                    <a:pt x="10652" y="9441"/>
                    <a:pt x="10440" y="9259"/>
                    <a:pt x="10206" y="9046"/>
                  </a:cubicBezTo>
                  <a:cubicBezTo>
                    <a:pt x="9163" y="8121"/>
                    <a:pt x="8162" y="6333"/>
                    <a:pt x="7439" y="4917"/>
                  </a:cubicBezTo>
                  <a:cubicBezTo>
                    <a:pt x="6715" y="3481"/>
                    <a:pt x="6949" y="1831"/>
                    <a:pt x="6970" y="277"/>
                  </a:cubicBezTo>
                  <a:cubicBezTo>
                    <a:pt x="6970" y="150"/>
                    <a:pt x="6875" y="43"/>
                    <a:pt x="6747" y="43"/>
                  </a:cubicBezTo>
                  <a:cubicBezTo>
                    <a:pt x="6513" y="33"/>
                    <a:pt x="6289" y="22"/>
                    <a:pt x="6098" y="22"/>
                  </a:cubicBezTo>
                  <a:cubicBezTo>
                    <a:pt x="5927" y="1"/>
                    <a:pt x="5470" y="1"/>
                    <a:pt x="49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4"/>
            <p:cNvSpPr/>
            <p:nvPr/>
          </p:nvSpPr>
          <p:spPr>
            <a:xfrm>
              <a:off x="2405692" y="2414724"/>
              <a:ext cx="121401" cy="22499"/>
            </a:xfrm>
            <a:custGeom>
              <a:avLst/>
              <a:gdLst/>
              <a:ahLst/>
              <a:cxnLst/>
              <a:rect l="l" t="t" r="r" b="b"/>
              <a:pathLst>
                <a:path w="2045" h="379" extrusionOk="0">
                  <a:moveTo>
                    <a:pt x="1984" y="0"/>
                  </a:moveTo>
                  <a:cubicBezTo>
                    <a:pt x="1969" y="0"/>
                    <a:pt x="1953" y="6"/>
                    <a:pt x="1938" y="16"/>
                  </a:cubicBezTo>
                  <a:cubicBezTo>
                    <a:pt x="1810" y="133"/>
                    <a:pt x="1618" y="208"/>
                    <a:pt x="1394" y="239"/>
                  </a:cubicBezTo>
                  <a:cubicBezTo>
                    <a:pt x="1294" y="256"/>
                    <a:pt x="1190" y="261"/>
                    <a:pt x="1085" y="261"/>
                  </a:cubicBezTo>
                  <a:cubicBezTo>
                    <a:pt x="980" y="261"/>
                    <a:pt x="873" y="256"/>
                    <a:pt x="767" y="250"/>
                  </a:cubicBezTo>
                  <a:cubicBezTo>
                    <a:pt x="533" y="229"/>
                    <a:pt x="266" y="197"/>
                    <a:pt x="107" y="27"/>
                  </a:cubicBezTo>
                  <a:cubicBezTo>
                    <a:pt x="96" y="9"/>
                    <a:pt x="81" y="1"/>
                    <a:pt x="64" y="1"/>
                  </a:cubicBezTo>
                  <a:cubicBezTo>
                    <a:pt x="51" y="1"/>
                    <a:pt x="36" y="7"/>
                    <a:pt x="22" y="16"/>
                  </a:cubicBezTo>
                  <a:cubicBezTo>
                    <a:pt x="1" y="38"/>
                    <a:pt x="1" y="69"/>
                    <a:pt x="22" y="101"/>
                  </a:cubicBezTo>
                  <a:cubicBezTo>
                    <a:pt x="203" y="314"/>
                    <a:pt x="501" y="346"/>
                    <a:pt x="767" y="367"/>
                  </a:cubicBezTo>
                  <a:cubicBezTo>
                    <a:pt x="873" y="378"/>
                    <a:pt x="990" y="378"/>
                    <a:pt x="1108" y="378"/>
                  </a:cubicBezTo>
                  <a:cubicBezTo>
                    <a:pt x="1203" y="378"/>
                    <a:pt x="1309" y="378"/>
                    <a:pt x="1406" y="357"/>
                  </a:cubicBezTo>
                  <a:cubicBezTo>
                    <a:pt x="1650" y="324"/>
                    <a:pt x="1863" y="239"/>
                    <a:pt x="2023" y="101"/>
                  </a:cubicBezTo>
                  <a:cubicBezTo>
                    <a:pt x="2044" y="80"/>
                    <a:pt x="2044" y="48"/>
                    <a:pt x="2023" y="16"/>
                  </a:cubicBezTo>
                  <a:cubicBezTo>
                    <a:pt x="2012" y="6"/>
                    <a:pt x="1999" y="0"/>
                    <a:pt x="19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4"/>
            <p:cNvSpPr/>
            <p:nvPr/>
          </p:nvSpPr>
          <p:spPr>
            <a:xfrm>
              <a:off x="2162478" y="2680317"/>
              <a:ext cx="579402" cy="425885"/>
            </a:xfrm>
            <a:custGeom>
              <a:avLst/>
              <a:gdLst/>
              <a:ahLst/>
              <a:cxnLst/>
              <a:rect l="l" t="t" r="r" b="b"/>
              <a:pathLst>
                <a:path w="9760" h="7174" extrusionOk="0">
                  <a:moveTo>
                    <a:pt x="4002" y="1"/>
                  </a:moveTo>
                  <a:cubicBezTo>
                    <a:pt x="3566" y="2311"/>
                    <a:pt x="1639" y="3992"/>
                    <a:pt x="575" y="4768"/>
                  </a:cubicBezTo>
                  <a:cubicBezTo>
                    <a:pt x="160" y="5066"/>
                    <a:pt x="0" y="5609"/>
                    <a:pt x="171" y="6099"/>
                  </a:cubicBezTo>
                  <a:lnTo>
                    <a:pt x="277" y="6397"/>
                  </a:lnTo>
                  <a:cubicBezTo>
                    <a:pt x="437" y="6865"/>
                    <a:pt x="884" y="7173"/>
                    <a:pt x="1384" y="7173"/>
                  </a:cubicBezTo>
                  <a:lnTo>
                    <a:pt x="8492" y="7173"/>
                  </a:lnTo>
                  <a:cubicBezTo>
                    <a:pt x="8950" y="7173"/>
                    <a:pt x="9376" y="6897"/>
                    <a:pt x="9568" y="6471"/>
                  </a:cubicBezTo>
                  <a:cubicBezTo>
                    <a:pt x="9759" y="6014"/>
                    <a:pt x="9653" y="5471"/>
                    <a:pt x="9270" y="5130"/>
                  </a:cubicBezTo>
                  <a:cubicBezTo>
                    <a:pt x="8929" y="4832"/>
                    <a:pt x="8461" y="4375"/>
                    <a:pt x="7886" y="3704"/>
                  </a:cubicBezTo>
                  <a:cubicBezTo>
                    <a:pt x="6598" y="2214"/>
                    <a:pt x="5896" y="1"/>
                    <a:pt x="58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4"/>
            <p:cNvSpPr/>
            <p:nvPr/>
          </p:nvSpPr>
          <p:spPr>
            <a:xfrm>
              <a:off x="2399993" y="2680317"/>
              <a:ext cx="112497" cy="47255"/>
            </a:xfrm>
            <a:custGeom>
              <a:avLst/>
              <a:gdLst/>
              <a:ahLst/>
              <a:cxnLst/>
              <a:rect l="l" t="t" r="r" b="b"/>
              <a:pathLst>
                <a:path w="1895" h="796" extrusionOk="0">
                  <a:moveTo>
                    <a:pt x="1" y="1"/>
                  </a:moveTo>
                  <a:cubicBezTo>
                    <a:pt x="1" y="1"/>
                    <a:pt x="393" y="796"/>
                    <a:pt x="1033" y="796"/>
                  </a:cubicBezTo>
                  <a:cubicBezTo>
                    <a:pt x="1068" y="796"/>
                    <a:pt x="1103" y="793"/>
                    <a:pt x="1140" y="788"/>
                  </a:cubicBezTo>
                  <a:cubicBezTo>
                    <a:pt x="1842" y="693"/>
                    <a:pt x="1895" y="1"/>
                    <a:pt x="18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4"/>
            <p:cNvSpPr/>
            <p:nvPr/>
          </p:nvSpPr>
          <p:spPr>
            <a:xfrm>
              <a:off x="2160578" y="3573624"/>
              <a:ext cx="710777" cy="811223"/>
            </a:xfrm>
            <a:custGeom>
              <a:avLst/>
              <a:gdLst/>
              <a:ahLst/>
              <a:cxnLst/>
              <a:rect l="l" t="t" r="r" b="b"/>
              <a:pathLst>
                <a:path w="11973" h="13665" extrusionOk="0">
                  <a:moveTo>
                    <a:pt x="10036" y="0"/>
                  </a:moveTo>
                  <a:cubicBezTo>
                    <a:pt x="10036" y="0"/>
                    <a:pt x="8141" y="2661"/>
                    <a:pt x="5162" y="3023"/>
                  </a:cubicBezTo>
                  <a:cubicBezTo>
                    <a:pt x="4665" y="3085"/>
                    <a:pt x="4203" y="3110"/>
                    <a:pt x="3776" y="3110"/>
                  </a:cubicBezTo>
                  <a:cubicBezTo>
                    <a:pt x="1634" y="3110"/>
                    <a:pt x="405" y="2459"/>
                    <a:pt x="405" y="2459"/>
                  </a:cubicBezTo>
                  <a:lnTo>
                    <a:pt x="1" y="13665"/>
                  </a:lnTo>
                  <a:lnTo>
                    <a:pt x="11972" y="13665"/>
                  </a:lnTo>
                  <a:lnTo>
                    <a:pt x="100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4"/>
            <p:cNvSpPr/>
            <p:nvPr/>
          </p:nvSpPr>
          <p:spPr>
            <a:xfrm>
              <a:off x="2189013" y="3559495"/>
              <a:ext cx="567351" cy="193055"/>
            </a:xfrm>
            <a:custGeom>
              <a:avLst/>
              <a:gdLst/>
              <a:ahLst/>
              <a:cxnLst/>
              <a:rect l="l" t="t" r="r" b="b"/>
              <a:pathLst>
                <a:path w="9557" h="3252" extrusionOk="0">
                  <a:moveTo>
                    <a:pt x="7345" y="1"/>
                  </a:moveTo>
                  <a:cubicBezTo>
                    <a:pt x="5541" y="1"/>
                    <a:pt x="3964" y="493"/>
                    <a:pt x="2746" y="1068"/>
                  </a:cubicBezTo>
                  <a:cubicBezTo>
                    <a:pt x="1022" y="1888"/>
                    <a:pt x="0" y="2867"/>
                    <a:pt x="0" y="2867"/>
                  </a:cubicBezTo>
                  <a:cubicBezTo>
                    <a:pt x="1043" y="3101"/>
                    <a:pt x="1991" y="3218"/>
                    <a:pt x="2831" y="3250"/>
                  </a:cubicBezTo>
                  <a:cubicBezTo>
                    <a:pt x="2846" y="3251"/>
                    <a:pt x="2860" y="3251"/>
                    <a:pt x="2875" y="3251"/>
                  </a:cubicBezTo>
                  <a:cubicBezTo>
                    <a:pt x="4105" y="3251"/>
                    <a:pt x="4874" y="1491"/>
                    <a:pt x="5726" y="1228"/>
                  </a:cubicBezTo>
                  <a:cubicBezTo>
                    <a:pt x="5806" y="1205"/>
                    <a:pt x="5887" y="1194"/>
                    <a:pt x="5968" y="1194"/>
                  </a:cubicBezTo>
                  <a:cubicBezTo>
                    <a:pt x="6647" y="1194"/>
                    <a:pt x="7348" y="1936"/>
                    <a:pt x="7833" y="1936"/>
                  </a:cubicBezTo>
                  <a:cubicBezTo>
                    <a:pt x="7914" y="1936"/>
                    <a:pt x="7989" y="1915"/>
                    <a:pt x="8057" y="1867"/>
                  </a:cubicBezTo>
                  <a:cubicBezTo>
                    <a:pt x="9152" y="1080"/>
                    <a:pt x="9557" y="238"/>
                    <a:pt x="9557" y="238"/>
                  </a:cubicBezTo>
                  <a:cubicBezTo>
                    <a:pt x="9036" y="132"/>
                    <a:pt x="8535" y="58"/>
                    <a:pt x="8045" y="26"/>
                  </a:cubicBezTo>
                  <a:cubicBezTo>
                    <a:pt x="7809" y="9"/>
                    <a:pt x="7575" y="1"/>
                    <a:pt x="7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4"/>
            <p:cNvSpPr/>
            <p:nvPr/>
          </p:nvSpPr>
          <p:spPr>
            <a:xfrm>
              <a:off x="2239532" y="2810858"/>
              <a:ext cx="427784" cy="942063"/>
            </a:xfrm>
            <a:custGeom>
              <a:avLst/>
              <a:gdLst/>
              <a:ahLst/>
              <a:cxnLst/>
              <a:rect l="l" t="t" r="r" b="b"/>
              <a:pathLst>
                <a:path w="7206" h="15869" extrusionOk="0">
                  <a:moveTo>
                    <a:pt x="2216" y="0"/>
                  </a:moveTo>
                  <a:cubicBezTo>
                    <a:pt x="2111" y="0"/>
                    <a:pt x="2015" y="37"/>
                    <a:pt x="1937" y="122"/>
                  </a:cubicBezTo>
                  <a:cubicBezTo>
                    <a:pt x="1916" y="133"/>
                    <a:pt x="1906" y="143"/>
                    <a:pt x="1895" y="164"/>
                  </a:cubicBezTo>
                  <a:cubicBezTo>
                    <a:pt x="1895" y="186"/>
                    <a:pt x="1885" y="197"/>
                    <a:pt x="1874" y="218"/>
                  </a:cubicBezTo>
                  <a:cubicBezTo>
                    <a:pt x="1874" y="239"/>
                    <a:pt x="1863" y="260"/>
                    <a:pt x="1863" y="282"/>
                  </a:cubicBezTo>
                  <a:cubicBezTo>
                    <a:pt x="1852" y="324"/>
                    <a:pt x="1852" y="367"/>
                    <a:pt x="1863" y="420"/>
                  </a:cubicBezTo>
                  <a:cubicBezTo>
                    <a:pt x="1937" y="1079"/>
                    <a:pt x="3002" y="2378"/>
                    <a:pt x="3481" y="2921"/>
                  </a:cubicBezTo>
                  <a:cubicBezTo>
                    <a:pt x="3619" y="3091"/>
                    <a:pt x="3704" y="3187"/>
                    <a:pt x="3704" y="3187"/>
                  </a:cubicBezTo>
                  <a:lnTo>
                    <a:pt x="4555" y="5400"/>
                  </a:lnTo>
                  <a:lnTo>
                    <a:pt x="4524" y="5421"/>
                  </a:lnTo>
                  <a:lnTo>
                    <a:pt x="4151" y="5677"/>
                  </a:lnTo>
                  <a:cubicBezTo>
                    <a:pt x="4151" y="5677"/>
                    <a:pt x="3758" y="5071"/>
                    <a:pt x="3236" y="4304"/>
                  </a:cubicBezTo>
                  <a:lnTo>
                    <a:pt x="3172" y="4208"/>
                  </a:lnTo>
                  <a:cubicBezTo>
                    <a:pt x="2363" y="3006"/>
                    <a:pt x="1289" y="1495"/>
                    <a:pt x="969" y="1346"/>
                  </a:cubicBezTo>
                  <a:cubicBezTo>
                    <a:pt x="969" y="1335"/>
                    <a:pt x="958" y="1335"/>
                    <a:pt x="948" y="1335"/>
                  </a:cubicBezTo>
                  <a:lnTo>
                    <a:pt x="927" y="1335"/>
                  </a:lnTo>
                  <a:cubicBezTo>
                    <a:pt x="608" y="1335"/>
                    <a:pt x="671" y="2261"/>
                    <a:pt x="703" y="2676"/>
                  </a:cubicBezTo>
                  <a:cubicBezTo>
                    <a:pt x="714" y="2793"/>
                    <a:pt x="724" y="2857"/>
                    <a:pt x="724" y="2857"/>
                  </a:cubicBezTo>
                  <a:cubicBezTo>
                    <a:pt x="1" y="3548"/>
                    <a:pt x="1374" y="8827"/>
                    <a:pt x="1693" y="11487"/>
                  </a:cubicBezTo>
                  <a:cubicBezTo>
                    <a:pt x="1788" y="12275"/>
                    <a:pt x="1852" y="13020"/>
                    <a:pt x="1895" y="13679"/>
                  </a:cubicBezTo>
                  <a:cubicBezTo>
                    <a:pt x="1959" y="14616"/>
                    <a:pt x="1970" y="15393"/>
                    <a:pt x="1980" y="15861"/>
                  </a:cubicBezTo>
                  <a:cubicBezTo>
                    <a:pt x="2118" y="15866"/>
                    <a:pt x="2254" y="15868"/>
                    <a:pt x="2386" y="15868"/>
                  </a:cubicBezTo>
                  <a:cubicBezTo>
                    <a:pt x="4683" y="15868"/>
                    <a:pt x="6229" y="15192"/>
                    <a:pt x="7206" y="14478"/>
                  </a:cubicBezTo>
                  <a:cubicBezTo>
                    <a:pt x="7206" y="14020"/>
                    <a:pt x="7206" y="13371"/>
                    <a:pt x="7194" y="12637"/>
                  </a:cubicBezTo>
                  <a:cubicBezTo>
                    <a:pt x="7173" y="9476"/>
                    <a:pt x="7131" y="4517"/>
                    <a:pt x="7057" y="4028"/>
                  </a:cubicBezTo>
                  <a:cubicBezTo>
                    <a:pt x="6930" y="3313"/>
                    <a:pt x="4377" y="78"/>
                    <a:pt x="3851" y="78"/>
                  </a:cubicBezTo>
                  <a:cubicBezTo>
                    <a:pt x="3844" y="78"/>
                    <a:pt x="3838" y="78"/>
                    <a:pt x="3832" y="79"/>
                  </a:cubicBezTo>
                  <a:cubicBezTo>
                    <a:pt x="3460" y="143"/>
                    <a:pt x="3587" y="729"/>
                    <a:pt x="3661" y="1005"/>
                  </a:cubicBezTo>
                  <a:cubicBezTo>
                    <a:pt x="3683" y="1069"/>
                    <a:pt x="3704" y="1112"/>
                    <a:pt x="3704" y="1122"/>
                  </a:cubicBezTo>
                  <a:cubicBezTo>
                    <a:pt x="3683" y="1091"/>
                    <a:pt x="3545" y="931"/>
                    <a:pt x="3363" y="739"/>
                  </a:cubicBezTo>
                  <a:cubicBezTo>
                    <a:pt x="3044" y="411"/>
                    <a:pt x="2572" y="0"/>
                    <a:pt x="2216" y="0"/>
                  </a:cubicBezTo>
                  <a:close/>
                </a:path>
              </a:pathLst>
            </a:custGeom>
            <a:solidFill>
              <a:srgbClr val="F18F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4"/>
            <p:cNvSpPr/>
            <p:nvPr/>
          </p:nvSpPr>
          <p:spPr>
            <a:xfrm>
              <a:off x="2264821" y="2886191"/>
              <a:ext cx="226240" cy="323005"/>
            </a:xfrm>
            <a:custGeom>
              <a:avLst/>
              <a:gdLst/>
              <a:ahLst/>
              <a:cxnLst/>
              <a:rect l="l" t="t" r="r" b="b"/>
              <a:pathLst>
                <a:path w="3811" h="5441" extrusionOk="0">
                  <a:moveTo>
                    <a:pt x="467" y="0"/>
                  </a:moveTo>
                  <a:cubicBezTo>
                    <a:pt x="387" y="0"/>
                    <a:pt x="323" y="32"/>
                    <a:pt x="267" y="98"/>
                  </a:cubicBezTo>
                  <a:cubicBezTo>
                    <a:pt x="0" y="418"/>
                    <a:pt x="213" y="1407"/>
                    <a:pt x="245" y="1524"/>
                  </a:cubicBezTo>
                  <a:lnTo>
                    <a:pt x="245" y="1534"/>
                  </a:lnTo>
                  <a:lnTo>
                    <a:pt x="2246" y="5408"/>
                  </a:lnTo>
                  <a:cubicBezTo>
                    <a:pt x="2256" y="5429"/>
                    <a:pt x="2278" y="5440"/>
                    <a:pt x="2299" y="5440"/>
                  </a:cubicBezTo>
                  <a:cubicBezTo>
                    <a:pt x="2299" y="5440"/>
                    <a:pt x="2310" y="5440"/>
                    <a:pt x="2320" y="5429"/>
                  </a:cubicBezTo>
                  <a:cubicBezTo>
                    <a:pt x="2353" y="5419"/>
                    <a:pt x="2363" y="5377"/>
                    <a:pt x="2341" y="5355"/>
                  </a:cubicBezTo>
                  <a:lnTo>
                    <a:pt x="352" y="1492"/>
                  </a:lnTo>
                  <a:cubicBezTo>
                    <a:pt x="288" y="1194"/>
                    <a:pt x="160" y="396"/>
                    <a:pt x="352" y="172"/>
                  </a:cubicBezTo>
                  <a:cubicBezTo>
                    <a:pt x="394" y="130"/>
                    <a:pt x="437" y="120"/>
                    <a:pt x="501" y="120"/>
                  </a:cubicBezTo>
                  <a:cubicBezTo>
                    <a:pt x="703" y="130"/>
                    <a:pt x="1724" y="1322"/>
                    <a:pt x="3693" y="4547"/>
                  </a:cubicBezTo>
                  <a:cubicBezTo>
                    <a:pt x="3709" y="4562"/>
                    <a:pt x="3730" y="4572"/>
                    <a:pt x="3753" y="4572"/>
                  </a:cubicBezTo>
                  <a:cubicBezTo>
                    <a:pt x="3761" y="4572"/>
                    <a:pt x="3770" y="4571"/>
                    <a:pt x="3779" y="4568"/>
                  </a:cubicBezTo>
                  <a:cubicBezTo>
                    <a:pt x="3800" y="4547"/>
                    <a:pt x="3810" y="4514"/>
                    <a:pt x="3800" y="4483"/>
                  </a:cubicBezTo>
                  <a:cubicBezTo>
                    <a:pt x="3789" y="4472"/>
                    <a:pt x="3108" y="3365"/>
                    <a:pt x="2374" y="2269"/>
                  </a:cubicBezTo>
                  <a:cubicBezTo>
                    <a:pt x="873" y="23"/>
                    <a:pt x="596" y="13"/>
                    <a:pt x="501" y="2"/>
                  </a:cubicBezTo>
                  <a:cubicBezTo>
                    <a:pt x="489" y="1"/>
                    <a:pt x="478" y="0"/>
                    <a:pt x="4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4"/>
            <p:cNvSpPr/>
            <p:nvPr/>
          </p:nvSpPr>
          <p:spPr>
            <a:xfrm>
              <a:off x="2319792" y="2809849"/>
              <a:ext cx="284952" cy="333631"/>
            </a:xfrm>
            <a:custGeom>
              <a:avLst/>
              <a:gdLst/>
              <a:ahLst/>
              <a:cxnLst/>
              <a:rect l="l" t="t" r="r" b="b"/>
              <a:pathLst>
                <a:path w="4800" h="5620" extrusionOk="0">
                  <a:moveTo>
                    <a:pt x="820" y="1"/>
                  </a:moveTo>
                  <a:cubicBezTo>
                    <a:pt x="703" y="1"/>
                    <a:pt x="607" y="22"/>
                    <a:pt x="543" y="96"/>
                  </a:cubicBezTo>
                  <a:cubicBezTo>
                    <a:pt x="1" y="639"/>
                    <a:pt x="2033" y="2927"/>
                    <a:pt x="2299" y="3236"/>
                  </a:cubicBezTo>
                  <a:lnTo>
                    <a:pt x="3161" y="5577"/>
                  </a:lnTo>
                  <a:cubicBezTo>
                    <a:pt x="3172" y="5598"/>
                    <a:pt x="3193" y="5620"/>
                    <a:pt x="3225" y="5620"/>
                  </a:cubicBezTo>
                  <a:cubicBezTo>
                    <a:pt x="3225" y="5620"/>
                    <a:pt x="3236" y="5620"/>
                    <a:pt x="3246" y="5609"/>
                  </a:cubicBezTo>
                  <a:cubicBezTo>
                    <a:pt x="3278" y="5598"/>
                    <a:pt x="3288" y="5566"/>
                    <a:pt x="3278" y="5535"/>
                  </a:cubicBezTo>
                  <a:lnTo>
                    <a:pt x="2416" y="3182"/>
                  </a:lnTo>
                  <a:cubicBezTo>
                    <a:pt x="2406" y="3172"/>
                    <a:pt x="2406" y="3161"/>
                    <a:pt x="2395" y="3161"/>
                  </a:cubicBezTo>
                  <a:cubicBezTo>
                    <a:pt x="2395" y="3151"/>
                    <a:pt x="1820" y="2522"/>
                    <a:pt x="1320" y="1831"/>
                  </a:cubicBezTo>
                  <a:cubicBezTo>
                    <a:pt x="458" y="650"/>
                    <a:pt x="511" y="288"/>
                    <a:pt x="628" y="181"/>
                  </a:cubicBezTo>
                  <a:cubicBezTo>
                    <a:pt x="671" y="139"/>
                    <a:pt x="734" y="117"/>
                    <a:pt x="809" y="117"/>
                  </a:cubicBezTo>
                  <a:cubicBezTo>
                    <a:pt x="1512" y="160"/>
                    <a:pt x="3236" y="1927"/>
                    <a:pt x="3970" y="2863"/>
                  </a:cubicBezTo>
                  <a:lnTo>
                    <a:pt x="4672" y="5077"/>
                  </a:lnTo>
                  <a:cubicBezTo>
                    <a:pt x="4681" y="5094"/>
                    <a:pt x="4704" y="5112"/>
                    <a:pt x="4730" y="5112"/>
                  </a:cubicBezTo>
                  <a:cubicBezTo>
                    <a:pt x="4735" y="5112"/>
                    <a:pt x="4741" y="5111"/>
                    <a:pt x="4747" y="5109"/>
                  </a:cubicBezTo>
                  <a:cubicBezTo>
                    <a:pt x="4778" y="5098"/>
                    <a:pt x="4800" y="5066"/>
                    <a:pt x="4789" y="5034"/>
                  </a:cubicBezTo>
                  <a:lnTo>
                    <a:pt x="4087" y="2820"/>
                  </a:lnTo>
                  <a:cubicBezTo>
                    <a:pt x="4087" y="2810"/>
                    <a:pt x="4076" y="2810"/>
                    <a:pt x="4076" y="2799"/>
                  </a:cubicBezTo>
                  <a:cubicBezTo>
                    <a:pt x="3448" y="2001"/>
                    <a:pt x="1618" y="54"/>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4"/>
            <p:cNvSpPr/>
            <p:nvPr/>
          </p:nvSpPr>
          <p:spPr>
            <a:xfrm>
              <a:off x="2185214" y="3726367"/>
              <a:ext cx="110656" cy="662276"/>
            </a:xfrm>
            <a:custGeom>
              <a:avLst/>
              <a:gdLst/>
              <a:ahLst/>
              <a:cxnLst/>
              <a:rect l="l" t="t" r="r" b="b"/>
              <a:pathLst>
                <a:path w="1864" h="11156" extrusionOk="0">
                  <a:moveTo>
                    <a:pt x="76" y="1"/>
                  </a:moveTo>
                  <a:cubicBezTo>
                    <a:pt x="73" y="1"/>
                    <a:pt x="68" y="1"/>
                    <a:pt x="64" y="3"/>
                  </a:cubicBezTo>
                  <a:cubicBezTo>
                    <a:pt x="22" y="3"/>
                    <a:pt x="0" y="35"/>
                    <a:pt x="11" y="67"/>
                  </a:cubicBezTo>
                  <a:lnTo>
                    <a:pt x="1746" y="11103"/>
                  </a:lnTo>
                  <a:cubicBezTo>
                    <a:pt x="1746" y="11134"/>
                    <a:pt x="1778" y="11155"/>
                    <a:pt x="1799" y="11155"/>
                  </a:cubicBezTo>
                  <a:lnTo>
                    <a:pt x="1810" y="11155"/>
                  </a:lnTo>
                  <a:cubicBezTo>
                    <a:pt x="1842" y="11145"/>
                    <a:pt x="1863" y="11113"/>
                    <a:pt x="1863" y="11081"/>
                  </a:cubicBezTo>
                  <a:lnTo>
                    <a:pt x="128" y="56"/>
                  </a:lnTo>
                  <a:cubicBezTo>
                    <a:pt x="119" y="28"/>
                    <a:pt x="102"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4"/>
            <p:cNvSpPr/>
            <p:nvPr/>
          </p:nvSpPr>
          <p:spPr>
            <a:xfrm>
              <a:off x="1212298" y="3895791"/>
              <a:ext cx="26002" cy="494748"/>
            </a:xfrm>
            <a:custGeom>
              <a:avLst/>
              <a:gdLst/>
              <a:ahLst/>
              <a:cxnLst/>
              <a:rect l="l" t="t" r="r" b="b"/>
              <a:pathLst>
                <a:path w="438" h="8334" extrusionOk="0">
                  <a:moveTo>
                    <a:pt x="384" y="1"/>
                  </a:moveTo>
                  <a:cubicBezTo>
                    <a:pt x="353" y="1"/>
                    <a:pt x="320" y="22"/>
                    <a:pt x="320" y="54"/>
                  </a:cubicBezTo>
                  <a:lnTo>
                    <a:pt x="1" y="8280"/>
                  </a:lnTo>
                  <a:cubicBezTo>
                    <a:pt x="1" y="8312"/>
                    <a:pt x="22" y="8334"/>
                    <a:pt x="55" y="8334"/>
                  </a:cubicBezTo>
                  <a:cubicBezTo>
                    <a:pt x="86" y="8334"/>
                    <a:pt x="118" y="8312"/>
                    <a:pt x="118" y="8280"/>
                  </a:cubicBezTo>
                  <a:lnTo>
                    <a:pt x="438" y="65"/>
                  </a:lnTo>
                  <a:cubicBezTo>
                    <a:pt x="438" y="33"/>
                    <a:pt x="416" y="1"/>
                    <a:pt x="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4"/>
            <p:cNvSpPr/>
            <p:nvPr/>
          </p:nvSpPr>
          <p:spPr>
            <a:xfrm>
              <a:off x="1485906" y="3068022"/>
              <a:ext cx="530070" cy="406532"/>
            </a:xfrm>
            <a:custGeom>
              <a:avLst/>
              <a:gdLst/>
              <a:ahLst/>
              <a:cxnLst/>
              <a:rect l="l" t="t" r="r" b="b"/>
              <a:pathLst>
                <a:path w="8929" h="6848" extrusionOk="0">
                  <a:moveTo>
                    <a:pt x="66" y="0"/>
                  </a:moveTo>
                  <a:cubicBezTo>
                    <a:pt x="59" y="0"/>
                    <a:pt x="51" y="1"/>
                    <a:pt x="43" y="4"/>
                  </a:cubicBezTo>
                  <a:cubicBezTo>
                    <a:pt x="11" y="15"/>
                    <a:pt x="0" y="46"/>
                    <a:pt x="11" y="79"/>
                  </a:cubicBezTo>
                  <a:cubicBezTo>
                    <a:pt x="22" y="121"/>
                    <a:pt x="1692" y="4729"/>
                    <a:pt x="3097" y="6443"/>
                  </a:cubicBezTo>
                  <a:cubicBezTo>
                    <a:pt x="3108" y="6464"/>
                    <a:pt x="3129" y="6464"/>
                    <a:pt x="3150" y="6464"/>
                  </a:cubicBezTo>
                  <a:cubicBezTo>
                    <a:pt x="3161" y="6464"/>
                    <a:pt x="3182" y="6453"/>
                    <a:pt x="3193" y="6443"/>
                  </a:cubicBezTo>
                  <a:lnTo>
                    <a:pt x="6087" y="2207"/>
                  </a:lnTo>
                  <a:lnTo>
                    <a:pt x="8812" y="6815"/>
                  </a:lnTo>
                  <a:cubicBezTo>
                    <a:pt x="8822" y="6836"/>
                    <a:pt x="8843" y="6847"/>
                    <a:pt x="8865" y="6847"/>
                  </a:cubicBezTo>
                  <a:lnTo>
                    <a:pt x="8886" y="6847"/>
                  </a:lnTo>
                  <a:cubicBezTo>
                    <a:pt x="8907" y="6836"/>
                    <a:pt x="8928" y="6815"/>
                    <a:pt x="8928" y="6783"/>
                  </a:cubicBezTo>
                  <a:lnTo>
                    <a:pt x="8684" y="1909"/>
                  </a:lnTo>
                  <a:cubicBezTo>
                    <a:pt x="8684" y="1877"/>
                    <a:pt x="8652" y="1856"/>
                    <a:pt x="8620" y="1856"/>
                  </a:cubicBezTo>
                  <a:cubicBezTo>
                    <a:pt x="8588" y="1856"/>
                    <a:pt x="8567" y="1888"/>
                    <a:pt x="8567" y="1919"/>
                  </a:cubicBezTo>
                  <a:lnTo>
                    <a:pt x="8801" y="6549"/>
                  </a:lnTo>
                  <a:lnTo>
                    <a:pt x="6140" y="2068"/>
                  </a:lnTo>
                  <a:cubicBezTo>
                    <a:pt x="6130" y="2047"/>
                    <a:pt x="6109" y="2037"/>
                    <a:pt x="6087" y="2037"/>
                  </a:cubicBezTo>
                  <a:cubicBezTo>
                    <a:pt x="6066" y="2037"/>
                    <a:pt x="6045" y="2047"/>
                    <a:pt x="6034" y="2058"/>
                  </a:cubicBezTo>
                  <a:lnTo>
                    <a:pt x="3139" y="6304"/>
                  </a:lnTo>
                  <a:cubicBezTo>
                    <a:pt x="1756" y="4570"/>
                    <a:pt x="138" y="89"/>
                    <a:pt x="117" y="36"/>
                  </a:cubicBezTo>
                  <a:cubicBezTo>
                    <a:pt x="109" y="12"/>
                    <a:pt x="89"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4"/>
            <p:cNvSpPr/>
            <p:nvPr/>
          </p:nvSpPr>
          <p:spPr>
            <a:xfrm>
              <a:off x="1603981" y="3346676"/>
              <a:ext cx="251530" cy="1038175"/>
            </a:xfrm>
            <a:custGeom>
              <a:avLst/>
              <a:gdLst/>
              <a:ahLst/>
              <a:cxnLst/>
              <a:rect l="l" t="t" r="r" b="b"/>
              <a:pathLst>
                <a:path w="4237" h="17488" extrusionOk="0">
                  <a:moveTo>
                    <a:pt x="72" y="0"/>
                  </a:moveTo>
                  <a:cubicBezTo>
                    <a:pt x="66" y="0"/>
                    <a:pt x="60" y="1"/>
                    <a:pt x="55" y="3"/>
                  </a:cubicBezTo>
                  <a:cubicBezTo>
                    <a:pt x="22" y="14"/>
                    <a:pt x="1" y="46"/>
                    <a:pt x="12" y="77"/>
                  </a:cubicBezTo>
                  <a:lnTo>
                    <a:pt x="4066" y="16232"/>
                  </a:lnTo>
                  <a:lnTo>
                    <a:pt x="4120" y="17435"/>
                  </a:lnTo>
                  <a:cubicBezTo>
                    <a:pt x="4120" y="17466"/>
                    <a:pt x="4151" y="17488"/>
                    <a:pt x="4173" y="17488"/>
                  </a:cubicBezTo>
                  <a:lnTo>
                    <a:pt x="4184" y="17488"/>
                  </a:lnTo>
                  <a:cubicBezTo>
                    <a:pt x="4215" y="17488"/>
                    <a:pt x="4236" y="17456"/>
                    <a:pt x="4236" y="17424"/>
                  </a:cubicBezTo>
                  <a:lnTo>
                    <a:pt x="4184" y="16222"/>
                  </a:lnTo>
                  <a:lnTo>
                    <a:pt x="4184" y="16210"/>
                  </a:lnTo>
                  <a:lnTo>
                    <a:pt x="129" y="46"/>
                  </a:lnTo>
                  <a:cubicBezTo>
                    <a:pt x="120" y="19"/>
                    <a:pt x="97"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4"/>
            <p:cNvSpPr/>
            <p:nvPr/>
          </p:nvSpPr>
          <p:spPr>
            <a:xfrm>
              <a:off x="1252784" y="3117116"/>
              <a:ext cx="713923" cy="1196383"/>
            </a:xfrm>
            <a:custGeom>
              <a:avLst/>
              <a:gdLst/>
              <a:ahLst/>
              <a:cxnLst/>
              <a:rect l="l" t="t" r="r" b="b"/>
              <a:pathLst>
                <a:path w="12026" h="20153" extrusionOk="0">
                  <a:moveTo>
                    <a:pt x="1269" y="1"/>
                  </a:moveTo>
                  <a:cubicBezTo>
                    <a:pt x="1250" y="1"/>
                    <a:pt x="1231" y="8"/>
                    <a:pt x="1224" y="28"/>
                  </a:cubicBezTo>
                  <a:cubicBezTo>
                    <a:pt x="1203" y="50"/>
                    <a:pt x="1213" y="92"/>
                    <a:pt x="1235" y="113"/>
                  </a:cubicBezTo>
                  <a:lnTo>
                    <a:pt x="4406" y="2189"/>
                  </a:lnTo>
                  <a:lnTo>
                    <a:pt x="32" y="4136"/>
                  </a:lnTo>
                  <a:cubicBezTo>
                    <a:pt x="21" y="4147"/>
                    <a:pt x="0" y="4157"/>
                    <a:pt x="0" y="4179"/>
                  </a:cubicBezTo>
                  <a:cubicBezTo>
                    <a:pt x="0" y="4200"/>
                    <a:pt x="11" y="4221"/>
                    <a:pt x="21" y="4232"/>
                  </a:cubicBezTo>
                  <a:cubicBezTo>
                    <a:pt x="64" y="4275"/>
                    <a:pt x="4630" y="8265"/>
                    <a:pt x="6598" y="12011"/>
                  </a:cubicBezTo>
                  <a:cubicBezTo>
                    <a:pt x="8567" y="15778"/>
                    <a:pt x="9972" y="20067"/>
                    <a:pt x="9982" y="20110"/>
                  </a:cubicBezTo>
                  <a:cubicBezTo>
                    <a:pt x="9993" y="20131"/>
                    <a:pt x="10014" y="20152"/>
                    <a:pt x="10036" y="20152"/>
                  </a:cubicBezTo>
                  <a:lnTo>
                    <a:pt x="10046" y="20152"/>
                  </a:lnTo>
                  <a:cubicBezTo>
                    <a:pt x="10067" y="20152"/>
                    <a:pt x="10089" y="20131"/>
                    <a:pt x="10100" y="20099"/>
                  </a:cubicBezTo>
                  <a:lnTo>
                    <a:pt x="12025" y="4679"/>
                  </a:lnTo>
                  <a:cubicBezTo>
                    <a:pt x="12025" y="4647"/>
                    <a:pt x="12004" y="4615"/>
                    <a:pt x="11973" y="4615"/>
                  </a:cubicBezTo>
                  <a:cubicBezTo>
                    <a:pt x="11940" y="4615"/>
                    <a:pt x="11909" y="4637"/>
                    <a:pt x="11909" y="4668"/>
                  </a:cubicBezTo>
                  <a:lnTo>
                    <a:pt x="10014" y="19822"/>
                  </a:lnTo>
                  <a:cubicBezTo>
                    <a:pt x="9684" y="18854"/>
                    <a:pt x="8407" y="15215"/>
                    <a:pt x="6704" y="11958"/>
                  </a:cubicBezTo>
                  <a:cubicBezTo>
                    <a:pt x="4853" y="8435"/>
                    <a:pt x="756" y="4722"/>
                    <a:pt x="170" y="4211"/>
                  </a:cubicBezTo>
                  <a:lnTo>
                    <a:pt x="4555" y="2253"/>
                  </a:lnTo>
                  <a:cubicBezTo>
                    <a:pt x="4576" y="2242"/>
                    <a:pt x="4587" y="2220"/>
                    <a:pt x="4587" y="2199"/>
                  </a:cubicBezTo>
                  <a:cubicBezTo>
                    <a:pt x="4597" y="2178"/>
                    <a:pt x="4587" y="2157"/>
                    <a:pt x="4566" y="2146"/>
                  </a:cubicBezTo>
                  <a:lnTo>
                    <a:pt x="1298" y="7"/>
                  </a:lnTo>
                  <a:cubicBezTo>
                    <a:pt x="1291" y="3"/>
                    <a:pt x="1280" y="1"/>
                    <a:pt x="1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4"/>
            <p:cNvSpPr/>
            <p:nvPr/>
          </p:nvSpPr>
          <p:spPr>
            <a:xfrm>
              <a:off x="1844702" y="3184850"/>
              <a:ext cx="451174" cy="1128647"/>
            </a:xfrm>
            <a:custGeom>
              <a:avLst/>
              <a:gdLst/>
              <a:ahLst/>
              <a:cxnLst/>
              <a:rect l="l" t="t" r="r" b="b"/>
              <a:pathLst>
                <a:path w="7600" h="19012" extrusionOk="0">
                  <a:moveTo>
                    <a:pt x="6347" y="1"/>
                  </a:moveTo>
                  <a:cubicBezTo>
                    <a:pt x="6339" y="1"/>
                    <a:pt x="6331" y="2"/>
                    <a:pt x="6322" y="5"/>
                  </a:cubicBezTo>
                  <a:lnTo>
                    <a:pt x="3364" y="1505"/>
                  </a:lnTo>
                  <a:cubicBezTo>
                    <a:pt x="3342" y="1516"/>
                    <a:pt x="3331" y="1537"/>
                    <a:pt x="3331" y="1559"/>
                  </a:cubicBezTo>
                  <a:cubicBezTo>
                    <a:pt x="3331" y="1580"/>
                    <a:pt x="3331" y="1590"/>
                    <a:pt x="3353" y="1601"/>
                  </a:cubicBezTo>
                  <a:lnTo>
                    <a:pt x="7429" y="4378"/>
                  </a:lnTo>
                  <a:cubicBezTo>
                    <a:pt x="7237" y="4506"/>
                    <a:pt x="6727" y="4868"/>
                    <a:pt x="6056" y="5592"/>
                  </a:cubicBezTo>
                  <a:cubicBezTo>
                    <a:pt x="5289" y="6422"/>
                    <a:pt x="4151" y="7880"/>
                    <a:pt x="3130" y="10157"/>
                  </a:cubicBezTo>
                  <a:cubicBezTo>
                    <a:pt x="1363" y="14095"/>
                    <a:pt x="22" y="18884"/>
                    <a:pt x="11" y="18936"/>
                  </a:cubicBezTo>
                  <a:cubicBezTo>
                    <a:pt x="1" y="18969"/>
                    <a:pt x="22" y="19000"/>
                    <a:pt x="54" y="19011"/>
                  </a:cubicBezTo>
                  <a:lnTo>
                    <a:pt x="65" y="19011"/>
                  </a:lnTo>
                  <a:cubicBezTo>
                    <a:pt x="96" y="19011"/>
                    <a:pt x="118" y="18990"/>
                    <a:pt x="129" y="18969"/>
                  </a:cubicBezTo>
                  <a:cubicBezTo>
                    <a:pt x="139" y="18915"/>
                    <a:pt x="1469" y="14137"/>
                    <a:pt x="3236" y="10210"/>
                  </a:cubicBezTo>
                  <a:cubicBezTo>
                    <a:pt x="5183" y="5879"/>
                    <a:pt x="7546" y="4442"/>
                    <a:pt x="7567" y="4432"/>
                  </a:cubicBezTo>
                  <a:cubicBezTo>
                    <a:pt x="7588" y="4421"/>
                    <a:pt x="7599" y="4400"/>
                    <a:pt x="7599" y="4378"/>
                  </a:cubicBezTo>
                  <a:cubicBezTo>
                    <a:pt x="7599" y="4357"/>
                    <a:pt x="7588" y="4336"/>
                    <a:pt x="7567" y="4326"/>
                  </a:cubicBezTo>
                  <a:lnTo>
                    <a:pt x="3502" y="1569"/>
                  </a:lnTo>
                  <a:lnTo>
                    <a:pt x="6375" y="111"/>
                  </a:lnTo>
                  <a:cubicBezTo>
                    <a:pt x="6407" y="90"/>
                    <a:pt x="6417" y="58"/>
                    <a:pt x="6396" y="26"/>
                  </a:cubicBezTo>
                  <a:cubicBezTo>
                    <a:pt x="6389" y="11"/>
                    <a:pt x="6369" y="1"/>
                    <a:pt x="6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4"/>
            <p:cNvSpPr/>
            <p:nvPr/>
          </p:nvSpPr>
          <p:spPr>
            <a:xfrm>
              <a:off x="1841556" y="3197079"/>
              <a:ext cx="8905" cy="1103120"/>
            </a:xfrm>
            <a:custGeom>
              <a:avLst/>
              <a:gdLst/>
              <a:ahLst/>
              <a:cxnLst/>
              <a:rect l="l" t="t" r="r" b="b"/>
              <a:pathLst>
                <a:path w="150" h="18582" extrusionOk="0">
                  <a:moveTo>
                    <a:pt x="96" y="1"/>
                  </a:moveTo>
                  <a:cubicBezTo>
                    <a:pt x="64" y="1"/>
                    <a:pt x="33" y="33"/>
                    <a:pt x="33" y="65"/>
                  </a:cubicBezTo>
                  <a:lnTo>
                    <a:pt x="0" y="18518"/>
                  </a:lnTo>
                  <a:cubicBezTo>
                    <a:pt x="0" y="18550"/>
                    <a:pt x="22" y="18582"/>
                    <a:pt x="54" y="18582"/>
                  </a:cubicBezTo>
                  <a:cubicBezTo>
                    <a:pt x="85" y="18582"/>
                    <a:pt x="118" y="18550"/>
                    <a:pt x="118" y="18518"/>
                  </a:cubicBezTo>
                  <a:lnTo>
                    <a:pt x="149" y="65"/>
                  </a:lnTo>
                  <a:cubicBezTo>
                    <a:pt x="149" y="33"/>
                    <a:pt x="128" y="1"/>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4"/>
            <p:cNvSpPr/>
            <p:nvPr/>
          </p:nvSpPr>
          <p:spPr>
            <a:xfrm>
              <a:off x="1310248" y="3914728"/>
              <a:ext cx="293797" cy="7064"/>
            </a:xfrm>
            <a:custGeom>
              <a:avLst/>
              <a:gdLst/>
              <a:ahLst/>
              <a:cxnLst/>
              <a:rect l="l" t="t" r="r" b="b"/>
              <a:pathLst>
                <a:path w="4949" h="119" extrusionOk="0">
                  <a:moveTo>
                    <a:pt x="54" y="1"/>
                  </a:moveTo>
                  <a:cubicBezTo>
                    <a:pt x="22" y="1"/>
                    <a:pt x="1" y="33"/>
                    <a:pt x="1" y="65"/>
                  </a:cubicBezTo>
                  <a:cubicBezTo>
                    <a:pt x="1" y="97"/>
                    <a:pt x="22" y="118"/>
                    <a:pt x="54" y="118"/>
                  </a:cubicBezTo>
                  <a:lnTo>
                    <a:pt x="4896" y="118"/>
                  </a:lnTo>
                  <a:cubicBezTo>
                    <a:pt x="4928" y="118"/>
                    <a:pt x="4949" y="97"/>
                    <a:pt x="4949" y="65"/>
                  </a:cubicBezTo>
                  <a:cubicBezTo>
                    <a:pt x="4949" y="33"/>
                    <a:pt x="4928" y="1"/>
                    <a:pt x="48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4"/>
            <p:cNvSpPr/>
            <p:nvPr/>
          </p:nvSpPr>
          <p:spPr>
            <a:xfrm>
              <a:off x="2057582" y="1851658"/>
              <a:ext cx="338677" cy="249452"/>
            </a:xfrm>
            <a:custGeom>
              <a:avLst/>
              <a:gdLst/>
              <a:ahLst/>
              <a:cxnLst/>
              <a:rect l="l" t="t" r="r" b="b"/>
              <a:pathLst>
                <a:path w="5705" h="4202" extrusionOk="0">
                  <a:moveTo>
                    <a:pt x="4274" y="0"/>
                  </a:moveTo>
                  <a:cubicBezTo>
                    <a:pt x="4266" y="0"/>
                    <a:pt x="4258" y="3"/>
                    <a:pt x="4247" y="9"/>
                  </a:cubicBezTo>
                  <a:lnTo>
                    <a:pt x="43" y="1882"/>
                  </a:lnTo>
                  <a:cubicBezTo>
                    <a:pt x="22" y="1892"/>
                    <a:pt x="1" y="1924"/>
                    <a:pt x="22" y="1956"/>
                  </a:cubicBezTo>
                  <a:cubicBezTo>
                    <a:pt x="30" y="1980"/>
                    <a:pt x="50" y="1992"/>
                    <a:pt x="73" y="1992"/>
                  </a:cubicBezTo>
                  <a:cubicBezTo>
                    <a:pt x="81" y="1992"/>
                    <a:pt x="89" y="1991"/>
                    <a:pt x="97" y="1988"/>
                  </a:cubicBezTo>
                  <a:lnTo>
                    <a:pt x="4236" y="136"/>
                  </a:lnTo>
                  <a:lnTo>
                    <a:pt x="5577" y="4159"/>
                  </a:lnTo>
                  <a:cubicBezTo>
                    <a:pt x="5588" y="4180"/>
                    <a:pt x="5609" y="4202"/>
                    <a:pt x="5631" y="4202"/>
                  </a:cubicBezTo>
                  <a:cubicBezTo>
                    <a:pt x="5641" y="4202"/>
                    <a:pt x="5641" y="4202"/>
                    <a:pt x="5652" y="4191"/>
                  </a:cubicBezTo>
                  <a:cubicBezTo>
                    <a:pt x="5683" y="4180"/>
                    <a:pt x="5705" y="4148"/>
                    <a:pt x="5695" y="4117"/>
                  </a:cubicBezTo>
                  <a:lnTo>
                    <a:pt x="4332" y="40"/>
                  </a:lnTo>
                  <a:cubicBezTo>
                    <a:pt x="4321" y="19"/>
                    <a:pt x="4311" y="9"/>
                    <a:pt x="4300" y="9"/>
                  </a:cubicBezTo>
                  <a:cubicBezTo>
                    <a:pt x="4289" y="3"/>
                    <a:pt x="4282" y="0"/>
                    <a:pt x="4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4"/>
            <p:cNvSpPr/>
            <p:nvPr/>
          </p:nvSpPr>
          <p:spPr>
            <a:xfrm>
              <a:off x="2036745" y="1937379"/>
              <a:ext cx="59484" cy="59484"/>
            </a:xfrm>
            <a:custGeom>
              <a:avLst/>
              <a:gdLst/>
              <a:ahLst/>
              <a:cxnLst/>
              <a:rect l="l" t="t" r="r" b="b"/>
              <a:pathLst>
                <a:path w="1002" h="1002" extrusionOk="0">
                  <a:moveTo>
                    <a:pt x="501" y="1"/>
                  </a:moveTo>
                  <a:cubicBezTo>
                    <a:pt x="224" y="1"/>
                    <a:pt x="1" y="225"/>
                    <a:pt x="1" y="502"/>
                  </a:cubicBezTo>
                  <a:cubicBezTo>
                    <a:pt x="1" y="778"/>
                    <a:pt x="224" y="1001"/>
                    <a:pt x="501" y="1001"/>
                  </a:cubicBezTo>
                  <a:cubicBezTo>
                    <a:pt x="777" y="1001"/>
                    <a:pt x="1001" y="778"/>
                    <a:pt x="1001" y="502"/>
                  </a:cubicBezTo>
                  <a:cubicBezTo>
                    <a:pt x="1001" y="225"/>
                    <a:pt x="777" y="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4"/>
            <p:cNvSpPr/>
            <p:nvPr/>
          </p:nvSpPr>
          <p:spPr>
            <a:xfrm>
              <a:off x="2278119" y="1829396"/>
              <a:ext cx="59424" cy="58771"/>
            </a:xfrm>
            <a:custGeom>
              <a:avLst/>
              <a:gdLst/>
              <a:ahLst/>
              <a:cxnLst/>
              <a:rect l="l" t="t" r="r" b="b"/>
              <a:pathLst>
                <a:path w="1001" h="990" extrusionOk="0">
                  <a:moveTo>
                    <a:pt x="500" y="1"/>
                  </a:moveTo>
                  <a:cubicBezTo>
                    <a:pt x="223" y="1"/>
                    <a:pt x="0" y="213"/>
                    <a:pt x="0" y="490"/>
                  </a:cubicBezTo>
                  <a:cubicBezTo>
                    <a:pt x="0" y="767"/>
                    <a:pt x="223" y="990"/>
                    <a:pt x="500" y="990"/>
                  </a:cubicBezTo>
                  <a:cubicBezTo>
                    <a:pt x="777" y="990"/>
                    <a:pt x="1001" y="767"/>
                    <a:pt x="1001" y="490"/>
                  </a:cubicBezTo>
                  <a:cubicBezTo>
                    <a:pt x="1001" y="213"/>
                    <a:pt x="777"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4"/>
            <p:cNvSpPr/>
            <p:nvPr/>
          </p:nvSpPr>
          <p:spPr>
            <a:xfrm>
              <a:off x="2365859" y="2073263"/>
              <a:ext cx="59484" cy="58771"/>
            </a:xfrm>
            <a:custGeom>
              <a:avLst/>
              <a:gdLst/>
              <a:ahLst/>
              <a:cxnLst/>
              <a:rect l="l" t="t" r="r" b="b"/>
              <a:pathLst>
                <a:path w="1002" h="990" extrusionOk="0">
                  <a:moveTo>
                    <a:pt x="502" y="0"/>
                  </a:moveTo>
                  <a:cubicBezTo>
                    <a:pt x="225" y="0"/>
                    <a:pt x="1" y="223"/>
                    <a:pt x="1" y="500"/>
                  </a:cubicBezTo>
                  <a:cubicBezTo>
                    <a:pt x="1" y="777"/>
                    <a:pt x="225" y="990"/>
                    <a:pt x="502" y="990"/>
                  </a:cubicBezTo>
                  <a:cubicBezTo>
                    <a:pt x="778" y="990"/>
                    <a:pt x="1001" y="777"/>
                    <a:pt x="1001" y="500"/>
                  </a:cubicBezTo>
                  <a:cubicBezTo>
                    <a:pt x="1001" y="223"/>
                    <a:pt x="778"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4"/>
            <p:cNvSpPr/>
            <p:nvPr/>
          </p:nvSpPr>
          <p:spPr>
            <a:xfrm>
              <a:off x="2801175" y="2744786"/>
              <a:ext cx="259663" cy="309588"/>
            </a:xfrm>
            <a:custGeom>
              <a:avLst/>
              <a:gdLst/>
              <a:ahLst/>
              <a:cxnLst/>
              <a:rect l="l" t="t" r="r" b="b"/>
              <a:pathLst>
                <a:path w="4374" h="5215" extrusionOk="0">
                  <a:moveTo>
                    <a:pt x="4300" y="0"/>
                  </a:moveTo>
                  <a:lnTo>
                    <a:pt x="53" y="639"/>
                  </a:lnTo>
                  <a:cubicBezTo>
                    <a:pt x="32" y="639"/>
                    <a:pt x="22" y="650"/>
                    <a:pt x="11" y="660"/>
                  </a:cubicBezTo>
                  <a:cubicBezTo>
                    <a:pt x="1" y="671"/>
                    <a:pt x="1" y="692"/>
                    <a:pt x="1" y="714"/>
                  </a:cubicBezTo>
                  <a:lnTo>
                    <a:pt x="1129" y="5172"/>
                  </a:lnTo>
                  <a:cubicBezTo>
                    <a:pt x="1129" y="5193"/>
                    <a:pt x="1150" y="5215"/>
                    <a:pt x="1181" y="5215"/>
                  </a:cubicBezTo>
                  <a:lnTo>
                    <a:pt x="1192" y="5215"/>
                  </a:lnTo>
                  <a:cubicBezTo>
                    <a:pt x="1224" y="5205"/>
                    <a:pt x="1245" y="5172"/>
                    <a:pt x="1235" y="5141"/>
                  </a:cubicBezTo>
                  <a:lnTo>
                    <a:pt x="128" y="745"/>
                  </a:lnTo>
                  <a:lnTo>
                    <a:pt x="4321" y="118"/>
                  </a:lnTo>
                  <a:cubicBezTo>
                    <a:pt x="4353" y="118"/>
                    <a:pt x="4374" y="85"/>
                    <a:pt x="4374" y="54"/>
                  </a:cubicBezTo>
                  <a:cubicBezTo>
                    <a:pt x="4364" y="22"/>
                    <a:pt x="4342" y="0"/>
                    <a:pt x="4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4"/>
            <p:cNvSpPr/>
            <p:nvPr/>
          </p:nvSpPr>
          <p:spPr>
            <a:xfrm>
              <a:off x="2840948" y="3017148"/>
              <a:ext cx="63877" cy="59068"/>
            </a:xfrm>
            <a:custGeom>
              <a:avLst/>
              <a:gdLst/>
              <a:ahLst/>
              <a:cxnLst/>
              <a:rect l="l" t="t" r="r" b="b"/>
              <a:pathLst>
                <a:path w="1076" h="995" extrusionOk="0">
                  <a:moveTo>
                    <a:pt x="533" y="0"/>
                  </a:moveTo>
                  <a:cubicBezTo>
                    <a:pt x="295" y="0"/>
                    <a:pt x="91" y="170"/>
                    <a:pt x="43" y="414"/>
                  </a:cubicBezTo>
                  <a:cubicBezTo>
                    <a:pt x="1" y="680"/>
                    <a:pt x="182" y="936"/>
                    <a:pt x="448" y="989"/>
                  </a:cubicBezTo>
                  <a:cubicBezTo>
                    <a:pt x="475" y="993"/>
                    <a:pt x="502" y="995"/>
                    <a:pt x="528" y="995"/>
                  </a:cubicBezTo>
                  <a:cubicBezTo>
                    <a:pt x="773" y="995"/>
                    <a:pt x="985" y="824"/>
                    <a:pt x="1033" y="584"/>
                  </a:cubicBezTo>
                  <a:cubicBezTo>
                    <a:pt x="1076" y="308"/>
                    <a:pt x="895" y="52"/>
                    <a:pt x="629" y="10"/>
                  </a:cubicBezTo>
                  <a:cubicBezTo>
                    <a:pt x="596" y="3"/>
                    <a:pt x="564"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4"/>
            <p:cNvSpPr/>
            <p:nvPr/>
          </p:nvSpPr>
          <p:spPr>
            <a:xfrm>
              <a:off x="2775886" y="2760636"/>
              <a:ext cx="63877" cy="59128"/>
            </a:xfrm>
            <a:custGeom>
              <a:avLst/>
              <a:gdLst/>
              <a:ahLst/>
              <a:cxnLst/>
              <a:rect l="l" t="t" r="r" b="b"/>
              <a:pathLst>
                <a:path w="1076" h="996" extrusionOk="0">
                  <a:moveTo>
                    <a:pt x="525" y="1"/>
                  </a:moveTo>
                  <a:cubicBezTo>
                    <a:pt x="295" y="1"/>
                    <a:pt x="90" y="170"/>
                    <a:pt x="43" y="414"/>
                  </a:cubicBezTo>
                  <a:cubicBezTo>
                    <a:pt x="1" y="681"/>
                    <a:pt x="181" y="936"/>
                    <a:pt x="448" y="989"/>
                  </a:cubicBezTo>
                  <a:cubicBezTo>
                    <a:pt x="475" y="993"/>
                    <a:pt x="502" y="995"/>
                    <a:pt x="529" y="995"/>
                  </a:cubicBezTo>
                  <a:cubicBezTo>
                    <a:pt x="773" y="995"/>
                    <a:pt x="984" y="825"/>
                    <a:pt x="1023" y="585"/>
                  </a:cubicBezTo>
                  <a:cubicBezTo>
                    <a:pt x="1075" y="308"/>
                    <a:pt x="895" y="53"/>
                    <a:pt x="618" y="10"/>
                  </a:cubicBezTo>
                  <a:cubicBezTo>
                    <a:pt x="587" y="4"/>
                    <a:pt x="556" y="1"/>
                    <a:pt x="5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4"/>
            <p:cNvSpPr/>
            <p:nvPr/>
          </p:nvSpPr>
          <p:spPr>
            <a:xfrm>
              <a:off x="3031151" y="2715995"/>
              <a:ext cx="63817" cy="59543"/>
            </a:xfrm>
            <a:custGeom>
              <a:avLst/>
              <a:gdLst/>
              <a:ahLst/>
              <a:cxnLst/>
              <a:rect l="l" t="t" r="r" b="b"/>
              <a:pathLst>
                <a:path w="1075" h="1003" extrusionOk="0">
                  <a:moveTo>
                    <a:pt x="547" y="1"/>
                  </a:moveTo>
                  <a:cubicBezTo>
                    <a:pt x="303" y="1"/>
                    <a:pt x="91" y="171"/>
                    <a:pt x="53" y="411"/>
                  </a:cubicBezTo>
                  <a:cubicBezTo>
                    <a:pt x="0" y="688"/>
                    <a:pt x="181" y="943"/>
                    <a:pt x="457" y="996"/>
                  </a:cubicBezTo>
                  <a:cubicBezTo>
                    <a:pt x="484" y="1000"/>
                    <a:pt x="510" y="1002"/>
                    <a:pt x="535" y="1002"/>
                  </a:cubicBezTo>
                  <a:cubicBezTo>
                    <a:pt x="772" y="1002"/>
                    <a:pt x="984" y="831"/>
                    <a:pt x="1032" y="581"/>
                  </a:cubicBezTo>
                  <a:cubicBezTo>
                    <a:pt x="1075" y="315"/>
                    <a:pt x="894" y="60"/>
                    <a:pt x="628" y="7"/>
                  </a:cubicBezTo>
                  <a:cubicBezTo>
                    <a:pt x="600" y="3"/>
                    <a:pt x="573" y="1"/>
                    <a:pt x="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4"/>
            <p:cNvSpPr/>
            <p:nvPr/>
          </p:nvSpPr>
          <p:spPr>
            <a:xfrm>
              <a:off x="2679241" y="2057057"/>
              <a:ext cx="367113" cy="403504"/>
            </a:xfrm>
            <a:custGeom>
              <a:avLst/>
              <a:gdLst/>
              <a:ahLst/>
              <a:cxnLst/>
              <a:rect l="l" t="t" r="r" b="b"/>
              <a:pathLst>
                <a:path w="6184" h="6797" extrusionOk="0">
                  <a:moveTo>
                    <a:pt x="1256" y="210"/>
                  </a:moveTo>
                  <a:lnTo>
                    <a:pt x="5992" y="3646"/>
                  </a:lnTo>
                  <a:lnTo>
                    <a:pt x="4129" y="6637"/>
                  </a:lnTo>
                  <a:lnTo>
                    <a:pt x="171" y="5935"/>
                  </a:lnTo>
                  <a:lnTo>
                    <a:pt x="1256" y="210"/>
                  </a:lnTo>
                  <a:close/>
                  <a:moveTo>
                    <a:pt x="1206" y="0"/>
                  </a:moveTo>
                  <a:cubicBezTo>
                    <a:pt x="1196" y="0"/>
                    <a:pt x="1184" y="3"/>
                    <a:pt x="1171" y="7"/>
                  </a:cubicBezTo>
                  <a:cubicBezTo>
                    <a:pt x="1150" y="18"/>
                    <a:pt x="1128" y="39"/>
                    <a:pt x="1128" y="61"/>
                  </a:cubicBezTo>
                  <a:lnTo>
                    <a:pt x="0" y="5988"/>
                  </a:lnTo>
                  <a:cubicBezTo>
                    <a:pt x="0" y="5999"/>
                    <a:pt x="0" y="6020"/>
                    <a:pt x="11" y="6041"/>
                  </a:cubicBezTo>
                  <a:cubicBezTo>
                    <a:pt x="22" y="6063"/>
                    <a:pt x="43" y="6073"/>
                    <a:pt x="64" y="6073"/>
                  </a:cubicBezTo>
                  <a:lnTo>
                    <a:pt x="4151" y="6796"/>
                  </a:lnTo>
                  <a:lnTo>
                    <a:pt x="4162" y="6796"/>
                  </a:lnTo>
                  <a:cubicBezTo>
                    <a:pt x="4193" y="6796"/>
                    <a:pt x="4214" y="6786"/>
                    <a:pt x="4236" y="6765"/>
                  </a:cubicBezTo>
                  <a:lnTo>
                    <a:pt x="6162" y="3668"/>
                  </a:lnTo>
                  <a:cubicBezTo>
                    <a:pt x="6184" y="3636"/>
                    <a:pt x="6173" y="3594"/>
                    <a:pt x="6141" y="3572"/>
                  </a:cubicBezTo>
                  <a:lnTo>
                    <a:pt x="1246" y="18"/>
                  </a:lnTo>
                  <a:cubicBezTo>
                    <a:pt x="1233" y="5"/>
                    <a:pt x="1221" y="0"/>
                    <a:pt x="1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4"/>
            <p:cNvSpPr/>
            <p:nvPr/>
          </p:nvSpPr>
          <p:spPr>
            <a:xfrm>
              <a:off x="2678647" y="2267857"/>
              <a:ext cx="367054" cy="149719"/>
            </a:xfrm>
            <a:custGeom>
              <a:avLst/>
              <a:gdLst/>
              <a:ahLst/>
              <a:cxnLst/>
              <a:rect l="l" t="t" r="r" b="b"/>
              <a:pathLst>
                <a:path w="6183" h="2522" extrusionOk="0">
                  <a:moveTo>
                    <a:pt x="6097" y="0"/>
                  </a:moveTo>
                  <a:lnTo>
                    <a:pt x="2841" y="128"/>
                  </a:lnTo>
                  <a:cubicBezTo>
                    <a:pt x="2820" y="128"/>
                    <a:pt x="2810" y="138"/>
                    <a:pt x="2788" y="149"/>
                  </a:cubicBezTo>
                  <a:lnTo>
                    <a:pt x="43" y="2384"/>
                  </a:lnTo>
                  <a:cubicBezTo>
                    <a:pt x="10" y="2415"/>
                    <a:pt x="0" y="2458"/>
                    <a:pt x="32" y="2501"/>
                  </a:cubicBezTo>
                  <a:cubicBezTo>
                    <a:pt x="43" y="2512"/>
                    <a:pt x="64" y="2522"/>
                    <a:pt x="85" y="2522"/>
                  </a:cubicBezTo>
                  <a:cubicBezTo>
                    <a:pt x="107" y="2522"/>
                    <a:pt x="128" y="2522"/>
                    <a:pt x="138" y="2512"/>
                  </a:cubicBezTo>
                  <a:lnTo>
                    <a:pt x="2873" y="287"/>
                  </a:lnTo>
                  <a:lnTo>
                    <a:pt x="6108" y="159"/>
                  </a:lnTo>
                  <a:cubicBezTo>
                    <a:pt x="6151" y="159"/>
                    <a:pt x="6183" y="117"/>
                    <a:pt x="6183" y="74"/>
                  </a:cubicBezTo>
                  <a:cubicBezTo>
                    <a:pt x="6183" y="32"/>
                    <a:pt x="6140" y="0"/>
                    <a:pt x="6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4"/>
            <p:cNvSpPr/>
            <p:nvPr/>
          </p:nvSpPr>
          <p:spPr>
            <a:xfrm>
              <a:off x="2745610" y="2056938"/>
              <a:ext cx="16444" cy="22024"/>
            </a:xfrm>
            <a:custGeom>
              <a:avLst/>
              <a:gdLst/>
              <a:ahLst/>
              <a:cxnLst/>
              <a:rect l="l" t="t" r="r" b="b"/>
              <a:pathLst>
                <a:path w="277" h="371" extrusionOk="0">
                  <a:moveTo>
                    <a:pt x="87" y="1"/>
                  </a:moveTo>
                  <a:cubicBezTo>
                    <a:pt x="76" y="1"/>
                    <a:pt x="64" y="3"/>
                    <a:pt x="53" y="9"/>
                  </a:cubicBezTo>
                  <a:cubicBezTo>
                    <a:pt x="10" y="20"/>
                    <a:pt x="0" y="73"/>
                    <a:pt x="10" y="105"/>
                  </a:cubicBezTo>
                  <a:lnTo>
                    <a:pt x="107" y="328"/>
                  </a:lnTo>
                  <a:cubicBezTo>
                    <a:pt x="128" y="361"/>
                    <a:pt x="149" y="371"/>
                    <a:pt x="181" y="371"/>
                  </a:cubicBezTo>
                  <a:lnTo>
                    <a:pt x="213" y="371"/>
                  </a:lnTo>
                  <a:cubicBezTo>
                    <a:pt x="256" y="349"/>
                    <a:pt x="277" y="307"/>
                    <a:pt x="256" y="264"/>
                  </a:cubicBezTo>
                  <a:lnTo>
                    <a:pt x="159" y="52"/>
                  </a:lnTo>
                  <a:cubicBezTo>
                    <a:pt x="144" y="20"/>
                    <a:pt x="117"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4"/>
            <p:cNvSpPr/>
            <p:nvPr/>
          </p:nvSpPr>
          <p:spPr>
            <a:xfrm>
              <a:off x="2761994" y="2094218"/>
              <a:ext cx="152984" cy="329060"/>
            </a:xfrm>
            <a:custGeom>
              <a:avLst/>
              <a:gdLst/>
              <a:ahLst/>
              <a:cxnLst/>
              <a:rect l="l" t="t" r="r" b="b"/>
              <a:pathLst>
                <a:path w="2577" h="5543" extrusionOk="0">
                  <a:moveTo>
                    <a:pt x="93" y="1"/>
                  </a:moveTo>
                  <a:cubicBezTo>
                    <a:pt x="83" y="1"/>
                    <a:pt x="73" y="4"/>
                    <a:pt x="65" y="9"/>
                  </a:cubicBezTo>
                  <a:cubicBezTo>
                    <a:pt x="22" y="31"/>
                    <a:pt x="1" y="73"/>
                    <a:pt x="22" y="116"/>
                  </a:cubicBezTo>
                  <a:lnTo>
                    <a:pt x="203" y="530"/>
                  </a:lnTo>
                  <a:cubicBezTo>
                    <a:pt x="214" y="552"/>
                    <a:pt x="245" y="573"/>
                    <a:pt x="277" y="573"/>
                  </a:cubicBezTo>
                  <a:cubicBezTo>
                    <a:pt x="288" y="573"/>
                    <a:pt x="299" y="573"/>
                    <a:pt x="309" y="563"/>
                  </a:cubicBezTo>
                  <a:cubicBezTo>
                    <a:pt x="352" y="552"/>
                    <a:pt x="363" y="499"/>
                    <a:pt x="352" y="466"/>
                  </a:cubicBezTo>
                  <a:lnTo>
                    <a:pt x="160" y="52"/>
                  </a:lnTo>
                  <a:cubicBezTo>
                    <a:pt x="153" y="21"/>
                    <a:pt x="122" y="1"/>
                    <a:pt x="93" y="1"/>
                  </a:cubicBezTo>
                  <a:close/>
                  <a:moveTo>
                    <a:pt x="460" y="831"/>
                  </a:moveTo>
                  <a:cubicBezTo>
                    <a:pt x="449" y="831"/>
                    <a:pt x="438" y="834"/>
                    <a:pt x="426" y="839"/>
                  </a:cubicBezTo>
                  <a:cubicBezTo>
                    <a:pt x="394" y="861"/>
                    <a:pt x="373" y="903"/>
                    <a:pt x="384" y="946"/>
                  </a:cubicBezTo>
                  <a:lnTo>
                    <a:pt x="575" y="1360"/>
                  </a:lnTo>
                  <a:cubicBezTo>
                    <a:pt x="586" y="1382"/>
                    <a:pt x="618" y="1403"/>
                    <a:pt x="650" y="1403"/>
                  </a:cubicBezTo>
                  <a:cubicBezTo>
                    <a:pt x="661" y="1403"/>
                    <a:pt x="671" y="1403"/>
                    <a:pt x="682" y="1393"/>
                  </a:cubicBezTo>
                  <a:cubicBezTo>
                    <a:pt x="713" y="1382"/>
                    <a:pt x="735" y="1329"/>
                    <a:pt x="713" y="1296"/>
                  </a:cubicBezTo>
                  <a:lnTo>
                    <a:pt x="533" y="882"/>
                  </a:lnTo>
                  <a:cubicBezTo>
                    <a:pt x="517" y="851"/>
                    <a:pt x="490" y="831"/>
                    <a:pt x="460" y="831"/>
                  </a:cubicBezTo>
                  <a:close/>
                  <a:moveTo>
                    <a:pt x="834" y="1661"/>
                  </a:moveTo>
                  <a:cubicBezTo>
                    <a:pt x="822" y="1661"/>
                    <a:pt x="810" y="1663"/>
                    <a:pt x="799" y="1669"/>
                  </a:cubicBezTo>
                  <a:cubicBezTo>
                    <a:pt x="756" y="1680"/>
                    <a:pt x="746" y="1733"/>
                    <a:pt x="756" y="1765"/>
                  </a:cubicBezTo>
                  <a:lnTo>
                    <a:pt x="947" y="2180"/>
                  </a:lnTo>
                  <a:cubicBezTo>
                    <a:pt x="959" y="2212"/>
                    <a:pt x="980" y="2233"/>
                    <a:pt x="1011" y="2233"/>
                  </a:cubicBezTo>
                  <a:cubicBezTo>
                    <a:pt x="1022" y="2233"/>
                    <a:pt x="1033" y="2233"/>
                    <a:pt x="1044" y="2223"/>
                  </a:cubicBezTo>
                  <a:cubicBezTo>
                    <a:pt x="1086" y="2201"/>
                    <a:pt x="1108" y="2159"/>
                    <a:pt x="1086" y="2116"/>
                  </a:cubicBezTo>
                  <a:lnTo>
                    <a:pt x="905" y="1701"/>
                  </a:lnTo>
                  <a:cubicBezTo>
                    <a:pt x="890" y="1678"/>
                    <a:pt x="863" y="1661"/>
                    <a:pt x="834" y="1661"/>
                  </a:cubicBezTo>
                  <a:close/>
                  <a:moveTo>
                    <a:pt x="1202" y="2491"/>
                  </a:moveTo>
                  <a:cubicBezTo>
                    <a:pt x="1191" y="2491"/>
                    <a:pt x="1180" y="2493"/>
                    <a:pt x="1171" y="2499"/>
                  </a:cubicBezTo>
                  <a:cubicBezTo>
                    <a:pt x="1129" y="2510"/>
                    <a:pt x="1108" y="2563"/>
                    <a:pt x="1129" y="2595"/>
                  </a:cubicBezTo>
                  <a:lnTo>
                    <a:pt x="1309" y="3010"/>
                  </a:lnTo>
                  <a:cubicBezTo>
                    <a:pt x="1320" y="3042"/>
                    <a:pt x="1352" y="3063"/>
                    <a:pt x="1384" y="3063"/>
                  </a:cubicBezTo>
                  <a:cubicBezTo>
                    <a:pt x="1394" y="3063"/>
                    <a:pt x="1406" y="3053"/>
                    <a:pt x="1416" y="3053"/>
                  </a:cubicBezTo>
                  <a:cubicBezTo>
                    <a:pt x="1458" y="3032"/>
                    <a:pt x="1469" y="2989"/>
                    <a:pt x="1458" y="2946"/>
                  </a:cubicBezTo>
                  <a:lnTo>
                    <a:pt x="1267" y="2531"/>
                  </a:lnTo>
                  <a:cubicBezTo>
                    <a:pt x="1259" y="2508"/>
                    <a:pt x="1230" y="2491"/>
                    <a:pt x="1202" y="2491"/>
                  </a:cubicBezTo>
                  <a:close/>
                  <a:moveTo>
                    <a:pt x="1563" y="3315"/>
                  </a:moveTo>
                  <a:cubicBezTo>
                    <a:pt x="1553" y="3315"/>
                    <a:pt x="1543" y="3316"/>
                    <a:pt x="1533" y="3318"/>
                  </a:cubicBezTo>
                  <a:cubicBezTo>
                    <a:pt x="1501" y="3340"/>
                    <a:pt x="1480" y="3382"/>
                    <a:pt x="1501" y="3425"/>
                  </a:cubicBezTo>
                  <a:lnTo>
                    <a:pt x="1682" y="3840"/>
                  </a:lnTo>
                  <a:cubicBezTo>
                    <a:pt x="1692" y="3872"/>
                    <a:pt x="1725" y="3883"/>
                    <a:pt x="1756" y="3883"/>
                  </a:cubicBezTo>
                  <a:lnTo>
                    <a:pt x="1789" y="3883"/>
                  </a:lnTo>
                  <a:cubicBezTo>
                    <a:pt x="1820" y="3862"/>
                    <a:pt x="1841" y="3819"/>
                    <a:pt x="1820" y="3776"/>
                  </a:cubicBezTo>
                  <a:lnTo>
                    <a:pt x="1640" y="3361"/>
                  </a:lnTo>
                  <a:cubicBezTo>
                    <a:pt x="1623" y="3328"/>
                    <a:pt x="1595" y="3315"/>
                    <a:pt x="1563" y="3315"/>
                  </a:cubicBezTo>
                  <a:close/>
                  <a:moveTo>
                    <a:pt x="1935" y="4145"/>
                  </a:moveTo>
                  <a:cubicBezTo>
                    <a:pt x="1925" y="4145"/>
                    <a:pt x="1915" y="4146"/>
                    <a:pt x="1905" y="4148"/>
                  </a:cubicBezTo>
                  <a:cubicBezTo>
                    <a:pt x="1863" y="4170"/>
                    <a:pt x="1852" y="4212"/>
                    <a:pt x="1863" y="4255"/>
                  </a:cubicBezTo>
                  <a:lnTo>
                    <a:pt x="2054" y="4670"/>
                  </a:lnTo>
                  <a:cubicBezTo>
                    <a:pt x="2065" y="4702"/>
                    <a:pt x="2097" y="4713"/>
                    <a:pt x="2118" y="4713"/>
                  </a:cubicBezTo>
                  <a:lnTo>
                    <a:pt x="2150" y="4713"/>
                  </a:lnTo>
                  <a:cubicBezTo>
                    <a:pt x="2193" y="4692"/>
                    <a:pt x="2214" y="4649"/>
                    <a:pt x="2193" y="4607"/>
                  </a:cubicBezTo>
                  <a:lnTo>
                    <a:pt x="2012" y="4191"/>
                  </a:lnTo>
                  <a:cubicBezTo>
                    <a:pt x="1995" y="4158"/>
                    <a:pt x="1967" y="4145"/>
                    <a:pt x="1935" y="4145"/>
                  </a:cubicBezTo>
                  <a:close/>
                  <a:moveTo>
                    <a:pt x="2307" y="4970"/>
                  </a:moveTo>
                  <a:cubicBezTo>
                    <a:pt x="2297" y="4970"/>
                    <a:pt x="2287" y="4973"/>
                    <a:pt x="2278" y="4979"/>
                  </a:cubicBezTo>
                  <a:cubicBezTo>
                    <a:pt x="2236" y="5000"/>
                    <a:pt x="2214" y="5042"/>
                    <a:pt x="2236" y="5085"/>
                  </a:cubicBezTo>
                  <a:lnTo>
                    <a:pt x="2416" y="5500"/>
                  </a:lnTo>
                  <a:cubicBezTo>
                    <a:pt x="2437" y="5522"/>
                    <a:pt x="2459" y="5543"/>
                    <a:pt x="2491" y="5543"/>
                  </a:cubicBezTo>
                  <a:cubicBezTo>
                    <a:pt x="2501" y="5543"/>
                    <a:pt x="2512" y="5543"/>
                    <a:pt x="2522" y="5532"/>
                  </a:cubicBezTo>
                  <a:cubicBezTo>
                    <a:pt x="2565" y="5522"/>
                    <a:pt x="2576" y="5468"/>
                    <a:pt x="2565" y="5437"/>
                  </a:cubicBezTo>
                  <a:lnTo>
                    <a:pt x="2374" y="5021"/>
                  </a:lnTo>
                  <a:cubicBezTo>
                    <a:pt x="2366" y="4990"/>
                    <a:pt x="2335" y="4970"/>
                    <a:pt x="2307" y="49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4"/>
            <p:cNvSpPr/>
            <p:nvPr/>
          </p:nvSpPr>
          <p:spPr>
            <a:xfrm>
              <a:off x="2915510" y="2438528"/>
              <a:ext cx="16503" cy="22024"/>
            </a:xfrm>
            <a:custGeom>
              <a:avLst/>
              <a:gdLst/>
              <a:ahLst/>
              <a:cxnLst/>
              <a:rect l="l" t="t" r="r" b="b"/>
              <a:pathLst>
                <a:path w="278" h="371" extrusionOk="0">
                  <a:moveTo>
                    <a:pt x="88" y="0"/>
                  </a:moveTo>
                  <a:cubicBezTo>
                    <a:pt x="77" y="0"/>
                    <a:pt x="65" y="3"/>
                    <a:pt x="54" y="9"/>
                  </a:cubicBezTo>
                  <a:cubicBezTo>
                    <a:pt x="22" y="30"/>
                    <a:pt x="0" y="72"/>
                    <a:pt x="22" y="115"/>
                  </a:cubicBezTo>
                  <a:lnTo>
                    <a:pt x="118" y="328"/>
                  </a:lnTo>
                  <a:cubicBezTo>
                    <a:pt x="128" y="360"/>
                    <a:pt x="160" y="370"/>
                    <a:pt x="182" y="370"/>
                  </a:cubicBezTo>
                  <a:lnTo>
                    <a:pt x="213" y="370"/>
                  </a:lnTo>
                  <a:cubicBezTo>
                    <a:pt x="256" y="349"/>
                    <a:pt x="277" y="307"/>
                    <a:pt x="256" y="264"/>
                  </a:cubicBezTo>
                  <a:lnTo>
                    <a:pt x="160" y="51"/>
                  </a:lnTo>
                  <a:cubicBezTo>
                    <a:pt x="145" y="20"/>
                    <a:pt x="118"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4"/>
            <p:cNvSpPr/>
            <p:nvPr/>
          </p:nvSpPr>
          <p:spPr>
            <a:xfrm>
              <a:off x="3000163" y="2315823"/>
              <a:ext cx="401842" cy="457764"/>
            </a:xfrm>
            <a:custGeom>
              <a:avLst/>
              <a:gdLst/>
              <a:ahLst/>
              <a:cxnLst/>
              <a:rect l="l" t="t" r="r" b="b"/>
              <a:pathLst>
                <a:path w="6769" h="7711" extrusionOk="0">
                  <a:moveTo>
                    <a:pt x="3204" y="1"/>
                  </a:moveTo>
                  <a:lnTo>
                    <a:pt x="3204" y="11"/>
                  </a:lnTo>
                  <a:cubicBezTo>
                    <a:pt x="3055" y="905"/>
                    <a:pt x="2852" y="1820"/>
                    <a:pt x="2342" y="2576"/>
                  </a:cubicBezTo>
                  <a:cubicBezTo>
                    <a:pt x="1831" y="3342"/>
                    <a:pt x="916" y="3885"/>
                    <a:pt x="0" y="4023"/>
                  </a:cubicBezTo>
                  <a:cubicBezTo>
                    <a:pt x="1831" y="4449"/>
                    <a:pt x="3332" y="5843"/>
                    <a:pt x="3566" y="7706"/>
                  </a:cubicBezTo>
                  <a:cubicBezTo>
                    <a:pt x="3569" y="7709"/>
                    <a:pt x="3571" y="7710"/>
                    <a:pt x="3573" y="7710"/>
                  </a:cubicBezTo>
                  <a:cubicBezTo>
                    <a:pt x="3576" y="7710"/>
                    <a:pt x="3576" y="7706"/>
                    <a:pt x="3576" y="7706"/>
                  </a:cubicBezTo>
                  <a:cubicBezTo>
                    <a:pt x="3630" y="5822"/>
                    <a:pt x="4992" y="4300"/>
                    <a:pt x="6769" y="3693"/>
                  </a:cubicBezTo>
                  <a:cubicBezTo>
                    <a:pt x="5853" y="3640"/>
                    <a:pt x="4885" y="3204"/>
                    <a:pt x="4300" y="2491"/>
                  </a:cubicBezTo>
                  <a:cubicBezTo>
                    <a:pt x="3725" y="1778"/>
                    <a:pt x="3438" y="884"/>
                    <a:pt x="3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4"/>
            <p:cNvSpPr/>
            <p:nvPr/>
          </p:nvSpPr>
          <p:spPr>
            <a:xfrm>
              <a:off x="2701384" y="3169950"/>
              <a:ext cx="329832" cy="375959"/>
            </a:xfrm>
            <a:custGeom>
              <a:avLst/>
              <a:gdLst/>
              <a:ahLst/>
              <a:cxnLst/>
              <a:rect l="l" t="t" r="r" b="b"/>
              <a:pathLst>
                <a:path w="5556" h="6333" extrusionOk="0">
                  <a:moveTo>
                    <a:pt x="2628" y="1"/>
                  </a:moveTo>
                  <a:lnTo>
                    <a:pt x="2628" y="11"/>
                  </a:lnTo>
                  <a:cubicBezTo>
                    <a:pt x="2501" y="746"/>
                    <a:pt x="2341" y="1501"/>
                    <a:pt x="1926" y="2118"/>
                  </a:cubicBezTo>
                  <a:cubicBezTo>
                    <a:pt x="1500" y="2746"/>
                    <a:pt x="745" y="3182"/>
                    <a:pt x="0" y="3300"/>
                  </a:cubicBezTo>
                  <a:cubicBezTo>
                    <a:pt x="1500" y="3650"/>
                    <a:pt x="2735" y="4800"/>
                    <a:pt x="2926" y="6332"/>
                  </a:cubicBezTo>
                  <a:lnTo>
                    <a:pt x="2937" y="6332"/>
                  </a:lnTo>
                  <a:cubicBezTo>
                    <a:pt x="2980" y="4789"/>
                    <a:pt x="4097" y="3534"/>
                    <a:pt x="5555" y="3033"/>
                  </a:cubicBezTo>
                  <a:cubicBezTo>
                    <a:pt x="4799" y="2991"/>
                    <a:pt x="4012" y="2629"/>
                    <a:pt x="3533" y="2044"/>
                  </a:cubicBezTo>
                  <a:cubicBezTo>
                    <a:pt x="3054" y="1458"/>
                    <a:pt x="2820" y="724"/>
                    <a:pt x="26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4"/>
            <p:cNvSpPr/>
            <p:nvPr/>
          </p:nvSpPr>
          <p:spPr>
            <a:xfrm>
              <a:off x="1055636" y="2723950"/>
              <a:ext cx="329832" cy="377205"/>
            </a:xfrm>
            <a:custGeom>
              <a:avLst/>
              <a:gdLst/>
              <a:ahLst/>
              <a:cxnLst/>
              <a:rect l="l" t="t" r="r" b="b"/>
              <a:pathLst>
                <a:path w="5556" h="6354" extrusionOk="0">
                  <a:moveTo>
                    <a:pt x="2619" y="1"/>
                  </a:moveTo>
                  <a:lnTo>
                    <a:pt x="2619" y="22"/>
                  </a:lnTo>
                  <a:cubicBezTo>
                    <a:pt x="2502" y="767"/>
                    <a:pt x="2342" y="1512"/>
                    <a:pt x="1927" y="2139"/>
                  </a:cubicBezTo>
                  <a:cubicBezTo>
                    <a:pt x="1502" y="2767"/>
                    <a:pt x="746" y="3203"/>
                    <a:pt x="1" y="3321"/>
                  </a:cubicBezTo>
                  <a:cubicBezTo>
                    <a:pt x="1502" y="3672"/>
                    <a:pt x="2736" y="4821"/>
                    <a:pt x="2928" y="6353"/>
                  </a:cubicBezTo>
                  <a:lnTo>
                    <a:pt x="2928" y="6343"/>
                  </a:lnTo>
                  <a:cubicBezTo>
                    <a:pt x="2981" y="4800"/>
                    <a:pt x="4087" y="3544"/>
                    <a:pt x="5556" y="3054"/>
                  </a:cubicBezTo>
                  <a:cubicBezTo>
                    <a:pt x="4801" y="3012"/>
                    <a:pt x="4002" y="2650"/>
                    <a:pt x="3524" y="2054"/>
                  </a:cubicBezTo>
                  <a:cubicBezTo>
                    <a:pt x="3055" y="1479"/>
                    <a:pt x="2821" y="745"/>
                    <a:pt x="2630" y="22"/>
                  </a:cubicBezTo>
                  <a:lnTo>
                    <a:pt x="2630" y="11"/>
                  </a:lnTo>
                  <a:cubicBezTo>
                    <a:pt x="2630" y="1"/>
                    <a:pt x="2630" y="1"/>
                    <a:pt x="2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98" name="Google Shape;1198;p54"/>
          <p:cNvCxnSpPr/>
          <p:nvPr/>
        </p:nvCxnSpPr>
        <p:spPr>
          <a:xfrm rot="10800000">
            <a:off x="713213" y="4254824"/>
            <a:ext cx="30870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02"/>
        <p:cNvGrpSpPr/>
        <p:nvPr/>
      </p:nvGrpSpPr>
      <p:grpSpPr>
        <a:xfrm>
          <a:off x="0" y="0"/>
          <a:ext cx="0" cy="0"/>
          <a:chOff x="0" y="0"/>
          <a:chExt cx="0" cy="0"/>
        </a:xfrm>
      </p:grpSpPr>
      <p:sp>
        <p:nvSpPr>
          <p:cNvPr id="1203" name="Google Shape;1203;p55"/>
          <p:cNvSpPr txBox="1">
            <a:spLocks noGrp="1"/>
          </p:cNvSpPr>
          <p:nvPr>
            <p:ph type="subTitle" idx="1"/>
          </p:nvPr>
        </p:nvSpPr>
        <p:spPr>
          <a:xfrm>
            <a:off x="713225" y="3806600"/>
            <a:ext cx="2533200" cy="79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a:t>
            </a:r>
            <a:endParaRPr/>
          </a:p>
        </p:txBody>
      </p:sp>
      <p:sp>
        <p:nvSpPr>
          <p:cNvPr id="1204" name="Google Shape;1204;p55"/>
          <p:cNvSpPr txBox="1">
            <a:spLocks noGrp="1"/>
          </p:cNvSpPr>
          <p:nvPr>
            <p:ph type="subTitle" idx="2"/>
          </p:nvPr>
        </p:nvSpPr>
        <p:spPr>
          <a:xfrm>
            <a:off x="713225" y="3151125"/>
            <a:ext cx="2533200" cy="73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Observation and data collection</a:t>
            </a:r>
            <a:endParaRPr/>
          </a:p>
        </p:txBody>
      </p:sp>
      <p:sp>
        <p:nvSpPr>
          <p:cNvPr id="1205" name="Google Shape;1205;p55"/>
          <p:cNvSpPr txBox="1">
            <a:spLocks noGrp="1"/>
          </p:cNvSpPr>
          <p:nvPr>
            <p:ph type="subTitle" idx="4"/>
          </p:nvPr>
        </p:nvSpPr>
        <p:spPr>
          <a:xfrm>
            <a:off x="3305400" y="3806600"/>
            <a:ext cx="2533200" cy="79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very beautiful name and is the second planet from the Sun</a:t>
            </a:r>
            <a:endParaRPr/>
          </a:p>
        </p:txBody>
      </p:sp>
      <p:sp>
        <p:nvSpPr>
          <p:cNvPr id="1206" name="Google Shape;1206;p55"/>
          <p:cNvSpPr txBox="1">
            <a:spLocks noGrp="1"/>
          </p:cNvSpPr>
          <p:nvPr>
            <p:ph type="subTitle" idx="5"/>
          </p:nvPr>
        </p:nvSpPr>
        <p:spPr>
          <a:xfrm>
            <a:off x="3305400" y="3151125"/>
            <a:ext cx="2533200" cy="73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Experimentation &amp; analysis of results</a:t>
            </a:r>
            <a:endParaRPr/>
          </a:p>
        </p:txBody>
      </p:sp>
      <p:sp>
        <p:nvSpPr>
          <p:cNvPr id="1207" name="Google Shape;1207;p55"/>
          <p:cNvSpPr txBox="1">
            <a:spLocks noGrp="1"/>
          </p:cNvSpPr>
          <p:nvPr>
            <p:ph type="subTitle" idx="7"/>
          </p:nvPr>
        </p:nvSpPr>
        <p:spPr>
          <a:xfrm>
            <a:off x="5890700" y="3806600"/>
            <a:ext cx="2533200" cy="79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1208" name="Google Shape;1208;p55"/>
          <p:cNvSpPr txBox="1">
            <a:spLocks noGrp="1"/>
          </p:cNvSpPr>
          <p:nvPr>
            <p:ph type="subTitle" idx="8"/>
          </p:nvPr>
        </p:nvSpPr>
        <p:spPr>
          <a:xfrm>
            <a:off x="5890700" y="3151125"/>
            <a:ext cx="2533200" cy="73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Critical reflection and conclusion</a:t>
            </a:r>
            <a:endParaRPr/>
          </a:p>
        </p:txBody>
      </p:sp>
      <p:sp>
        <p:nvSpPr>
          <p:cNvPr id="1209" name="Google Shape;1209;p55"/>
          <p:cNvSpPr/>
          <p:nvPr/>
        </p:nvSpPr>
        <p:spPr>
          <a:xfrm>
            <a:off x="1288475" y="1466775"/>
            <a:ext cx="1382700" cy="1397700"/>
          </a:xfrm>
          <a:prstGeom prst="donut">
            <a:avLst>
              <a:gd name="adj" fmla="val 1193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5"/>
          <p:cNvSpPr/>
          <p:nvPr/>
        </p:nvSpPr>
        <p:spPr>
          <a:xfrm flipH="1">
            <a:off x="1276035" y="1466650"/>
            <a:ext cx="1397700" cy="1397700"/>
          </a:xfrm>
          <a:prstGeom prst="blockArc">
            <a:avLst>
              <a:gd name="adj1" fmla="val 7632178"/>
              <a:gd name="adj2" fmla="val 16215784"/>
              <a:gd name="adj3" fmla="val 11806"/>
            </a:avLst>
          </a:pr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5"/>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Areas of scientific </a:t>
            </a:r>
            <a:r>
              <a:rPr lang="en">
                <a:latin typeface="Anek Bangla SemiBold"/>
                <a:ea typeface="Anek Bangla SemiBold"/>
                <a:cs typeface="Anek Bangla SemiBold"/>
                <a:sym typeface="Anek Bangla SemiBold"/>
              </a:rPr>
              <a:t>thought</a:t>
            </a:r>
            <a:endParaRPr>
              <a:latin typeface="Anek Bangla SemiBold"/>
              <a:ea typeface="Anek Bangla SemiBold"/>
              <a:cs typeface="Anek Bangla SemiBold"/>
              <a:sym typeface="Anek Bangla SemiBold"/>
            </a:endParaRPr>
          </a:p>
        </p:txBody>
      </p:sp>
      <p:sp>
        <p:nvSpPr>
          <p:cNvPr id="1212" name="Google Shape;1212;p55"/>
          <p:cNvSpPr txBox="1">
            <a:spLocks noGrp="1"/>
          </p:cNvSpPr>
          <p:nvPr>
            <p:ph type="title" idx="3"/>
          </p:nvPr>
        </p:nvSpPr>
        <p:spPr>
          <a:xfrm>
            <a:off x="3873150" y="2086996"/>
            <a:ext cx="1397700" cy="40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30%</a:t>
            </a:r>
            <a:endParaRPr/>
          </a:p>
        </p:txBody>
      </p:sp>
      <p:sp>
        <p:nvSpPr>
          <p:cNvPr id="1213" name="Google Shape;1213;p55"/>
          <p:cNvSpPr txBox="1">
            <a:spLocks noGrp="1"/>
          </p:cNvSpPr>
          <p:nvPr>
            <p:ph type="title" idx="6"/>
          </p:nvPr>
        </p:nvSpPr>
        <p:spPr>
          <a:xfrm>
            <a:off x="6458450" y="2086996"/>
            <a:ext cx="1397700" cy="40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35%</a:t>
            </a:r>
            <a:endParaRPr/>
          </a:p>
        </p:txBody>
      </p:sp>
      <p:sp>
        <p:nvSpPr>
          <p:cNvPr id="1214" name="Google Shape;1214;p55"/>
          <p:cNvSpPr txBox="1">
            <a:spLocks noGrp="1"/>
          </p:cNvSpPr>
          <p:nvPr>
            <p:ph type="title"/>
          </p:nvPr>
        </p:nvSpPr>
        <p:spPr>
          <a:xfrm>
            <a:off x="1280375" y="2086996"/>
            <a:ext cx="1398900" cy="40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40%</a:t>
            </a:r>
            <a:endParaRPr/>
          </a:p>
        </p:txBody>
      </p:sp>
      <p:sp>
        <p:nvSpPr>
          <p:cNvPr id="1215" name="Google Shape;1215;p55"/>
          <p:cNvSpPr/>
          <p:nvPr/>
        </p:nvSpPr>
        <p:spPr>
          <a:xfrm flipH="1">
            <a:off x="3182501" y="2054849"/>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5"/>
          <p:cNvSpPr/>
          <p:nvPr/>
        </p:nvSpPr>
        <p:spPr>
          <a:xfrm flipH="1">
            <a:off x="5770901" y="2054849"/>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5"/>
          <p:cNvSpPr/>
          <p:nvPr/>
        </p:nvSpPr>
        <p:spPr>
          <a:xfrm>
            <a:off x="3880650" y="1466775"/>
            <a:ext cx="1382700" cy="1397700"/>
          </a:xfrm>
          <a:prstGeom prst="donut">
            <a:avLst>
              <a:gd name="adj" fmla="val 1193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5"/>
          <p:cNvSpPr/>
          <p:nvPr/>
        </p:nvSpPr>
        <p:spPr>
          <a:xfrm flipH="1">
            <a:off x="3868029" y="1466650"/>
            <a:ext cx="1397700" cy="1397700"/>
          </a:xfrm>
          <a:prstGeom prst="blockArc">
            <a:avLst>
              <a:gd name="adj1" fmla="val 9782307"/>
              <a:gd name="adj2" fmla="val 16215784"/>
              <a:gd name="adj3" fmla="val 11806"/>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5"/>
          <p:cNvSpPr/>
          <p:nvPr/>
        </p:nvSpPr>
        <p:spPr>
          <a:xfrm>
            <a:off x="6465950" y="1466775"/>
            <a:ext cx="1382700" cy="1397700"/>
          </a:xfrm>
          <a:prstGeom prst="donut">
            <a:avLst>
              <a:gd name="adj" fmla="val 1193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5"/>
          <p:cNvSpPr/>
          <p:nvPr/>
        </p:nvSpPr>
        <p:spPr>
          <a:xfrm flipH="1">
            <a:off x="6453329" y="1466650"/>
            <a:ext cx="1397700" cy="1397700"/>
          </a:xfrm>
          <a:prstGeom prst="blockArc">
            <a:avLst>
              <a:gd name="adj1" fmla="val 8827698"/>
              <a:gd name="adj2" fmla="val 16215784"/>
              <a:gd name="adj3" fmla="val 11806"/>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38"/>
          <p:cNvSpPr txBox="1">
            <a:spLocks noGrp="1"/>
          </p:cNvSpPr>
          <p:nvPr>
            <p:ph type="ctrTitle"/>
          </p:nvPr>
        </p:nvSpPr>
        <p:spPr>
          <a:xfrm>
            <a:off x="1045219" y="1369650"/>
            <a:ext cx="7053562" cy="240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400" b="1" dirty="0">
                <a:solidFill>
                  <a:schemeClr val="accent3"/>
                </a:solidFill>
                <a:latin typeface="Fira Sans Extra Condensed Medium"/>
                <a:sym typeface="Arial"/>
              </a:rPr>
              <a:t>01 </a:t>
            </a:r>
            <a:br>
              <a:rPr lang="en" sz="5400" b="1" dirty="0">
                <a:solidFill>
                  <a:schemeClr val="accent3"/>
                </a:solidFill>
                <a:latin typeface="Fira Sans Extra Condensed Medium"/>
                <a:sym typeface="Arial"/>
              </a:rPr>
            </a:br>
            <a:r>
              <a:rPr lang="en" sz="5400" b="1" dirty="0">
                <a:solidFill>
                  <a:schemeClr val="accent3"/>
                </a:solidFill>
                <a:latin typeface="Fira Sans Extra Condensed Medium"/>
                <a:sym typeface="Arial"/>
              </a:rPr>
              <a:t>Domain &amp; Data Sources</a:t>
            </a:r>
            <a:endParaRPr sz="5400" b="1" dirty="0">
              <a:solidFill>
                <a:schemeClr val="accent3"/>
              </a:solidFill>
              <a:latin typeface="Fira Sans Extra Condensed Medium"/>
              <a:sym typeface="Anek Bangla SemiBo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5" name="Google Shape;1225;p56"/>
          <p:cNvSpPr/>
          <p:nvPr/>
        </p:nvSpPr>
        <p:spPr>
          <a:xfrm>
            <a:off x="6153163" y="745490"/>
            <a:ext cx="2277605" cy="2277605"/>
          </a:xfrm>
          <a:custGeom>
            <a:avLst/>
            <a:gdLst/>
            <a:ahLst/>
            <a:cxnLst/>
            <a:rect l="l" t="t" r="r" b="b"/>
            <a:pathLst>
              <a:path w="30224" h="30224" extrusionOk="0">
                <a:moveTo>
                  <a:pt x="15112" y="1"/>
                </a:moveTo>
                <a:cubicBezTo>
                  <a:pt x="6769" y="1"/>
                  <a:pt x="1" y="6759"/>
                  <a:pt x="1" y="15112"/>
                </a:cubicBezTo>
                <a:cubicBezTo>
                  <a:pt x="1" y="23455"/>
                  <a:pt x="6769" y="30224"/>
                  <a:pt x="15112" y="30224"/>
                </a:cubicBezTo>
                <a:cubicBezTo>
                  <a:pt x="23455" y="30224"/>
                  <a:pt x="30223" y="23455"/>
                  <a:pt x="30223" y="15112"/>
                </a:cubicBezTo>
                <a:cubicBezTo>
                  <a:pt x="30223" y="6759"/>
                  <a:pt x="23455" y="1"/>
                  <a:pt x="15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 name="Google Shape;1226;p56"/>
          <p:cNvGrpSpPr/>
          <p:nvPr/>
        </p:nvGrpSpPr>
        <p:grpSpPr>
          <a:xfrm>
            <a:off x="4504230" y="1260432"/>
            <a:ext cx="3432984" cy="2496295"/>
            <a:chOff x="331763" y="414153"/>
            <a:chExt cx="6903246" cy="5019697"/>
          </a:xfrm>
        </p:grpSpPr>
        <p:sp>
          <p:nvSpPr>
            <p:cNvPr id="1227" name="Google Shape;1227;p56"/>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6"/>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6"/>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6"/>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31" name="Google Shape;1231;p56"/>
          <p:cNvPicPr preferRelativeResize="0"/>
          <p:nvPr/>
        </p:nvPicPr>
        <p:blipFill rotWithShape="1">
          <a:blip r:embed="rId3">
            <a:alphaModFix/>
          </a:blip>
          <a:srcRect l="3891" r="3882"/>
          <a:stretch/>
        </p:blipFill>
        <p:spPr>
          <a:xfrm>
            <a:off x="4596128" y="1352658"/>
            <a:ext cx="3249110" cy="1981718"/>
          </a:xfrm>
          <a:prstGeom prst="rect">
            <a:avLst/>
          </a:prstGeom>
          <a:noFill/>
          <a:ln w="9525" cap="flat" cmpd="sng">
            <a:solidFill>
              <a:schemeClr val="dk1"/>
            </a:solidFill>
            <a:prstDash val="solid"/>
            <a:round/>
            <a:headEnd type="none" w="sm" len="sm"/>
            <a:tailEnd type="none" w="sm" len="sm"/>
          </a:ln>
        </p:spPr>
      </p:pic>
      <p:sp>
        <p:nvSpPr>
          <p:cNvPr id="1232" name="Google Shape;1232;p56"/>
          <p:cNvSpPr txBox="1">
            <a:spLocks noGrp="1"/>
          </p:cNvSpPr>
          <p:nvPr>
            <p:ph type="title"/>
          </p:nvPr>
        </p:nvSpPr>
        <p:spPr>
          <a:xfrm>
            <a:off x="1122250" y="1508550"/>
            <a:ext cx="2661300" cy="106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a:t>
            </a:r>
            <a:r>
              <a:rPr lang="en">
                <a:latin typeface="Anek Bangla SemiBold"/>
                <a:ea typeface="Anek Bangla SemiBold"/>
                <a:cs typeface="Anek Bangla SemiBold"/>
                <a:sym typeface="Anek Bangla SemiBold"/>
              </a:rPr>
              <a:t>mockup</a:t>
            </a:r>
            <a:endParaRPr>
              <a:latin typeface="Anek Bangla SemiBold"/>
              <a:ea typeface="Anek Bangla SemiBold"/>
              <a:cs typeface="Anek Bangla SemiBold"/>
              <a:sym typeface="Anek Bangla SemiBold"/>
            </a:endParaRPr>
          </a:p>
        </p:txBody>
      </p:sp>
      <p:sp>
        <p:nvSpPr>
          <p:cNvPr id="1233" name="Google Shape;1233;p56"/>
          <p:cNvSpPr txBox="1">
            <a:spLocks noGrp="1"/>
          </p:cNvSpPr>
          <p:nvPr>
            <p:ph type="subTitle" idx="1"/>
          </p:nvPr>
        </p:nvSpPr>
        <p:spPr>
          <a:xfrm>
            <a:off x="1122250" y="2571750"/>
            <a:ext cx="2661300" cy="106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1234" name="Google Shape;1234;p56"/>
          <p:cNvSpPr/>
          <p:nvPr/>
        </p:nvSpPr>
        <p:spPr>
          <a:xfrm flipH="1">
            <a:off x="8003228" y="1559472"/>
            <a:ext cx="349213" cy="398528"/>
          </a:xfrm>
          <a:custGeom>
            <a:avLst/>
            <a:gdLst/>
            <a:ahLst/>
            <a:cxnLst/>
            <a:rect l="l" t="t" r="r" b="b"/>
            <a:pathLst>
              <a:path w="4971" h="5673" extrusionOk="0">
                <a:moveTo>
                  <a:pt x="2342" y="1"/>
                </a:moveTo>
                <a:lnTo>
                  <a:pt x="2342" y="22"/>
                </a:lnTo>
                <a:cubicBezTo>
                  <a:pt x="2236" y="682"/>
                  <a:pt x="2087" y="1352"/>
                  <a:pt x="1715" y="1905"/>
                </a:cubicBezTo>
                <a:cubicBezTo>
                  <a:pt x="1342" y="2470"/>
                  <a:pt x="661" y="2863"/>
                  <a:pt x="1" y="2959"/>
                </a:cubicBezTo>
                <a:cubicBezTo>
                  <a:pt x="1342" y="3279"/>
                  <a:pt x="2448" y="4300"/>
                  <a:pt x="2619" y="5673"/>
                </a:cubicBezTo>
                <a:cubicBezTo>
                  <a:pt x="2661" y="4289"/>
                  <a:pt x="3662" y="3172"/>
                  <a:pt x="4971" y="2725"/>
                </a:cubicBezTo>
                <a:cubicBezTo>
                  <a:pt x="4290" y="2683"/>
                  <a:pt x="3576" y="2363"/>
                  <a:pt x="3151" y="1842"/>
                </a:cubicBezTo>
                <a:cubicBezTo>
                  <a:pt x="2725" y="1321"/>
                  <a:pt x="2523" y="661"/>
                  <a:pt x="2353" y="11"/>
                </a:cubicBezTo>
                <a:lnTo>
                  <a:pt x="2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6"/>
          <p:cNvSpPr/>
          <p:nvPr/>
        </p:nvSpPr>
        <p:spPr>
          <a:xfrm flipH="1">
            <a:off x="5896753" y="685247"/>
            <a:ext cx="349213" cy="398528"/>
          </a:xfrm>
          <a:custGeom>
            <a:avLst/>
            <a:gdLst/>
            <a:ahLst/>
            <a:cxnLst/>
            <a:rect l="l" t="t" r="r" b="b"/>
            <a:pathLst>
              <a:path w="4971" h="5673" extrusionOk="0">
                <a:moveTo>
                  <a:pt x="2342" y="1"/>
                </a:moveTo>
                <a:lnTo>
                  <a:pt x="2342" y="22"/>
                </a:lnTo>
                <a:cubicBezTo>
                  <a:pt x="2236" y="682"/>
                  <a:pt x="2087" y="1352"/>
                  <a:pt x="1715" y="1905"/>
                </a:cubicBezTo>
                <a:cubicBezTo>
                  <a:pt x="1342" y="2470"/>
                  <a:pt x="661" y="2863"/>
                  <a:pt x="1" y="2959"/>
                </a:cubicBezTo>
                <a:cubicBezTo>
                  <a:pt x="1342" y="3279"/>
                  <a:pt x="2448" y="4300"/>
                  <a:pt x="2619" y="5673"/>
                </a:cubicBezTo>
                <a:cubicBezTo>
                  <a:pt x="2661" y="4289"/>
                  <a:pt x="3662" y="3172"/>
                  <a:pt x="4971" y="2725"/>
                </a:cubicBezTo>
                <a:cubicBezTo>
                  <a:pt x="4290" y="2683"/>
                  <a:pt x="3576" y="2363"/>
                  <a:pt x="3151" y="1842"/>
                </a:cubicBezTo>
                <a:cubicBezTo>
                  <a:pt x="2725" y="1321"/>
                  <a:pt x="2523" y="661"/>
                  <a:pt x="2353" y="11"/>
                </a:cubicBezTo>
                <a:lnTo>
                  <a:pt x="2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239"/>
        <p:cNvGrpSpPr/>
        <p:nvPr/>
      </p:nvGrpSpPr>
      <p:grpSpPr>
        <a:xfrm>
          <a:off x="0" y="0"/>
          <a:ext cx="0" cy="0"/>
          <a:chOff x="0" y="0"/>
          <a:chExt cx="0" cy="0"/>
        </a:xfrm>
      </p:grpSpPr>
      <p:sp>
        <p:nvSpPr>
          <p:cNvPr id="1240" name="Google Shape;1240;p57"/>
          <p:cNvSpPr/>
          <p:nvPr/>
        </p:nvSpPr>
        <p:spPr>
          <a:xfrm>
            <a:off x="713213" y="539490"/>
            <a:ext cx="2277605" cy="2277605"/>
          </a:xfrm>
          <a:custGeom>
            <a:avLst/>
            <a:gdLst/>
            <a:ahLst/>
            <a:cxnLst/>
            <a:rect l="l" t="t" r="r" b="b"/>
            <a:pathLst>
              <a:path w="30224" h="30224" extrusionOk="0">
                <a:moveTo>
                  <a:pt x="15112" y="1"/>
                </a:moveTo>
                <a:cubicBezTo>
                  <a:pt x="6769" y="1"/>
                  <a:pt x="1" y="6759"/>
                  <a:pt x="1" y="15112"/>
                </a:cubicBezTo>
                <a:cubicBezTo>
                  <a:pt x="1" y="23455"/>
                  <a:pt x="6769" y="30224"/>
                  <a:pt x="15112" y="30224"/>
                </a:cubicBezTo>
                <a:cubicBezTo>
                  <a:pt x="23455" y="30224"/>
                  <a:pt x="30223" y="23455"/>
                  <a:pt x="30223" y="15112"/>
                </a:cubicBezTo>
                <a:cubicBezTo>
                  <a:pt x="30223" y="6759"/>
                  <a:pt x="23455" y="1"/>
                  <a:pt x="15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 name="Google Shape;1241;p57"/>
          <p:cNvGrpSpPr/>
          <p:nvPr/>
        </p:nvGrpSpPr>
        <p:grpSpPr>
          <a:xfrm>
            <a:off x="1561951" y="735560"/>
            <a:ext cx="2697276" cy="3672287"/>
            <a:chOff x="1655550" y="790900"/>
            <a:chExt cx="2510262" cy="3417671"/>
          </a:xfrm>
        </p:grpSpPr>
        <p:sp>
          <p:nvSpPr>
            <p:cNvPr id="1242" name="Google Shape;1242;p57"/>
            <p:cNvSpPr/>
            <p:nvPr/>
          </p:nvSpPr>
          <p:spPr>
            <a:xfrm>
              <a:off x="1655550" y="790900"/>
              <a:ext cx="2510262" cy="3417671"/>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7"/>
            <p:cNvSpPr/>
            <p:nvPr/>
          </p:nvSpPr>
          <p:spPr>
            <a:xfrm>
              <a:off x="1735300" y="886765"/>
              <a:ext cx="2350730" cy="3115776"/>
            </a:xfrm>
            <a:custGeom>
              <a:avLst/>
              <a:gdLst/>
              <a:ahLst/>
              <a:cxnLst/>
              <a:rect l="l" t="t" r="r" b="b"/>
              <a:pathLst>
                <a:path w="134002" h="173605" extrusionOk="0">
                  <a:moveTo>
                    <a:pt x="1" y="1"/>
                  </a:moveTo>
                  <a:lnTo>
                    <a:pt x="1" y="53821"/>
                  </a:lnTo>
                  <a:lnTo>
                    <a:pt x="1" y="127599"/>
                  </a:lnTo>
                  <a:lnTo>
                    <a:pt x="1" y="173605"/>
                  </a:lnTo>
                  <a:lnTo>
                    <a:pt x="134001" y="173605"/>
                  </a:lnTo>
                  <a:lnTo>
                    <a:pt x="134001" y="34615"/>
                  </a:lnTo>
                  <a:lnTo>
                    <a:pt x="134001"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44" name="Google Shape;1244;p57"/>
          <p:cNvPicPr preferRelativeResize="0"/>
          <p:nvPr/>
        </p:nvPicPr>
        <p:blipFill rotWithShape="1">
          <a:blip r:embed="rId3">
            <a:alphaModFix/>
          </a:blip>
          <a:srcRect l="52184" r="5601"/>
          <a:stretch/>
        </p:blipFill>
        <p:spPr>
          <a:xfrm>
            <a:off x="1655968" y="838567"/>
            <a:ext cx="2512490" cy="3347958"/>
          </a:xfrm>
          <a:prstGeom prst="rect">
            <a:avLst/>
          </a:prstGeom>
          <a:noFill/>
          <a:ln>
            <a:noFill/>
          </a:ln>
        </p:spPr>
      </p:pic>
      <p:sp>
        <p:nvSpPr>
          <p:cNvPr id="1245" name="Google Shape;1245;p57"/>
          <p:cNvSpPr txBox="1">
            <a:spLocks noGrp="1"/>
          </p:cNvSpPr>
          <p:nvPr>
            <p:ph type="title"/>
          </p:nvPr>
        </p:nvSpPr>
        <p:spPr>
          <a:xfrm>
            <a:off x="5362800" y="1501200"/>
            <a:ext cx="2661300" cy="1060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Tablet </a:t>
            </a:r>
            <a:r>
              <a:rPr lang="en">
                <a:latin typeface="Anek Bangla SemiBold"/>
                <a:ea typeface="Anek Bangla SemiBold"/>
                <a:cs typeface="Anek Bangla SemiBold"/>
                <a:sym typeface="Anek Bangla SemiBold"/>
              </a:rPr>
              <a:t>mockup</a:t>
            </a:r>
            <a:endParaRPr>
              <a:latin typeface="Anek Bangla SemiBold"/>
              <a:ea typeface="Anek Bangla SemiBold"/>
              <a:cs typeface="Anek Bangla SemiBold"/>
              <a:sym typeface="Anek Bangla SemiBold"/>
            </a:endParaRPr>
          </a:p>
        </p:txBody>
      </p:sp>
      <p:sp>
        <p:nvSpPr>
          <p:cNvPr id="1246" name="Google Shape;1246;p57"/>
          <p:cNvSpPr txBox="1">
            <a:spLocks noGrp="1"/>
          </p:cNvSpPr>
          <p:nvPr>
            <p:ph type="subTitle" idx="1"/>
          </p:nvPr>
        </p:nvSpPr>
        <p:spPr>
          <a:xfrm>
            <a:off x="5362974" y="2562000"/>
            <a:ext cx="2661300" cy="108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sp>
        <p:nvSpPr>
          <p:cNvPr id="1247" name="Google Shape;1247;p57"/>
          <p:cNvSpPr/>
          <p:nvPr/>
        </p:nvSpPr>
        <p:spPr>
          <a:xfrm flipH="1">
            <a:off x="4517478" y="735547"/>
            <a:ext cx="349213" cy="398528"/>
          </a:xfrm>
          <a:custGeom>
            <a:avLst/>
            <a:gdLst/>
            <a:ahLst/>
            <a:cxnLst/>
            <a:rect l="l" t="t" r="r" b="b"/>
            <a:pathLst>
              <a:path w="4971" h="5673" extrusionOk="0">
                <a:moveTo>
                  <a:pt x="2342" y="1"/>
                </a:moveTo>
                <a:lnTo>
                  <a:pt x="2342" y="22"/>
                </a:lnTo>
                <a:cubicBezTo>
                  <a:pt x="2236" y="682"/>
                  <a:pt x="2087" y="1352"/>
                  <a:pt x="1715" y="1905"/>
                </a:cubicBezTo>
                <a:cubicBezTo>
                  <a:pt x="1342" y="2470"/>
                  <a:pt x="661" y="2863"/>
                  <a:pt x="1" y="2959"/>
                </a:cubicBezTo>
                <a:cubicBezTo>
                  <a:pt x="1342" y="3279"/>
                  <a:pt x="2448" y="4300"/>
                  <a:pt x="2619" y="5673"/>
                </a:cubicBezTo>
                <a:cubicBezTo>
                  <a:pt x="2661" y="4289"/>
                  <a:pt x="3662" y="3172"/>
                  <a:pt x="4971" y="2725"/>
                </a:cubicBezTo>
                <a:cubicBezTo>
                  <a:pt x="4290" y="2683"/>
                  <a:pt x="3576" y="2363"/>
                  <a:pt x="3151" y="1842"/>
                </a:cubicBezTo>
                <a:cubicBezTo>
                  <a:pt x="2725" y="1321"/>
                  <a:pt x="2523" y="661"/>
                  <a:pt x="2353" y="11"/>
                </a:cubicBezTo>
                <a:lnTo>
                  <a:pt x="2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7"/>
          <p:cNvSpPr/>
          <p:nvPr/>
        </p:nvSpPr>
        <p:spPr>
          <a:xfrm flipH="1">
            <a:off x="954478" y="3243772"/>
            <a:ext cx="349213" cy="398528"/>
          </a:xfrm>
          <a:custGeom>
            <a:avLst/>
            <a:gdLst/>
            <a:ahLst/>
            <a:cxnLst/>
            <a:rect l="l" t="t" r="r" b="b"/>
            <a:pathLst>
              <a:path w="4971" h="5673" extrusionOk="0">
                <a:moveTo>
                  <a:pt x="2342" y="1"/>
                </a:moveTo>
                <a:lnTo>
                  <a:pt x="2342" y="22"/>
                </a:lnTo>
                <a:cubicBezTo>
                  <a:pt x="2236" y="682"/>
                  <a:pt x="2087" y="1352"/>
                  <a:pt x="1715" y="1905"/>
                </a:cubicBezTo>
                <a:cubicBezTo>
                  <a:pt x="1342" y="2470"/>
                  <a:pt x="661" y="2863"/>
                  <a:pt x="1" y="2959"/>
                </a:cubicBezTo>
                <a:cubicBezTo>
                  <a:pt x="1342" y="3279"/>
                  <a:pt x="2448" y="4300"/>
                  <a:pt x="2619" y="5673"/>
                </a:cubicBezTo>
                <a:cubicBezTo>
                  <a:pt x="2661" y="4289"/>
                  <a:pt x="3662" y="3172"/>
                  <a:pt x="4971" y="2725"/>
                </a:cubicBezTo>
                <a:cubicBezTo>
                  <a:pt x="4290" y="2683"/>
                  <a:pt x="3576" y="2363"/>
                  <a:pt x="3151" y="1842"/>
                </a:cubicBezTo>
                <a:cubicBezTo>
                  <a:pt x="2725" y="1321"/>
                  <a:pt x="2523" y="661"/>
                  <a:pt x="2353" y="11"/>
                </a:cubicBezTo>
                <a:lnTo>
                  <a:pt x="2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252"/>
        <p:cNvGrpSpPr/>
        <p:nvPr/>
      </p:nvGrpSpPr>
      <p:grpSpPr>
        <a:xfrm>
          <a:off x="0" y="0"/>
          <a:ext cx="0" cy="0"/>
          <a:chOff x="0" y="0"/>
          <a:chExt cx="0" cy="0"/>
        </a:xfrm>
      </p:grpSpPr>
      <p:sp>
        <p:nvSpPr>
          <p:cNvPr id="1253" name="Google Shape;1253;p58"/>
          <p:cNvSpPr txBox="1">
            <a:spLocks noGrp="1"/>
          </p:cNvSpPr>
          <p:nvPr>
            <p:ph type="title"/>
          </p:nvPr>
        </p:nvSpPr>
        <p:spPr>
          <a:xfrm>
            <a:off x="1122250" y="1508550"/>
            <a:ext cx="2661300" cy="106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Phone </a:t>
            </a:r>
            <a:r>
              <a:rPr lang="en">
                <a:latin typeface="Anek Bangla SemiBold"/>
                <a:ea typeface="Anek Bangla SemiBold"/>
                <a:cs typeface="Anek Bangla SemiBold"/>
                <a:sym typeface="Anek Bangla SemiBold"/>
              </a:rPr>
              <a:t>mockup</a:t>
            </a:r>
            <a:endParaRPr>
              <a:latin typeface="Anek Bangla SemiBold"/>
              <a:ea typeface="Anek Bangla SemiBold"/>
              <a:cs typeface="Anek Bangla SemiBold"/>
              <a:sym typeface="Anek Bangla SemiBold"/>
            </a:endParaRPr>
          </a:p>
        </p:txBody>
      </p:sp>
      <p:sp>
        <p:nvSpPr>
          <p:cNvPr id="1254" name="Google Shape;1254;p58"/>
          <p:cNvSpPr txBox="1">
            <a:spLocks noGrp="1"/>
          </p:cNvSpPr>
          <p:nvPr>
            <p:ph type="subTitle" idx="1"/>
          </p:nvPr>
        </p:nvSpPr>
        <p:spPr>
          <a:xfrm>
            <a:off x="1122250" y="2571750"/>
            <a:ext cx="2661300" cy="106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1255" name="Google Shape;1255;p58"/>
          <p:cNvSpPr/>
          <p:nvPr/>
        </p:nvSpPr>
        <p:spPr>
          <a:xfrm>
            <a:off x="4734570" y="539498"/>
            <a:ext cx="1365520" cy="1365520"/>
          </a:xfrm>
          <a:custGeom>
            <a:avLst/>
            <a:gdLst/>
            <a:ahLst/>
            <a:cxnLst/>
            <a:rect l="l" t="t" r="r" b="b"/>
            <a:pathLst>
              <a:path w="30224" h="30224" extrusionOk="0">
                <a:moveTo>
                  <a:pt x="15112" y="1"/>
                </a:moveTo>
                <a:cubicBezTo>
                  <a:pt x="6769" y="1"/>
                  <a:pt x="1" y="6759"/>
                  <a:pt x="1" y="15112"/>
                </a:cubicBezTo>
                <a:cubicBezTo>
                  <a:pt x="1" y="23455"/>
                  <a:pt x="6769" y="30224"/>
                  <a:pt x="15112" y="30224"/>
                </a:cubicBezTo>
                <a:cubicBezTo>
                  <a:pt x="23455" y="30224"/>
                  <a:pt x="30223" y="23455"/>
                  <a:pt x="30223" y="15112"/>
                </a:cubicBezTo>
                <a:cubicBezTo>
                  <a:pt x="30223" y="6759"/>
                  <a:pt x="23455" y="1"/>
                  <a:pt x="15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8"/>
          <p:cNvSpPr/>
          <p:nvPr/>
        </p:nvSpPr>
        <p:spPr>
          <a:xfrm>
            <a:off x="5547004" y="891931"/>
            <a:ext cx="1664618" cy="3176204"/>
          </a:xfrm>
          <a:custGeom>
            <a:avLst/>
            <a:gdLst/>
            <a:ahLst/>
            <a:cxnLst/>
            <a:rect l="l" t="t" r="r" b="b"/>
            <a:pathLst>
              <a:path w="84552" h="161331" extrusionOk="0">
                <a:moveTo>
                  <a:pt x="1" y="1"/>
                </a:moveTo>
                <a:lnTo>
                  <a:pt x="1" y="161331"/>
                </a:lnTo>
                <a:lnTo>
                  <a:pt x="84551" y="161331"/>
                </a:lnTo>
                <a:lnTo>
                  <a:pt x="845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 name="Google Shape;1257;p58"/>
          <p:cNvGrpSpPr/>
          <p:nvPr/>
        </p:nvGrpSpPr>
        <p:grpSpPr>
          <a:xfrm>
            <a:off x="5461826" y="709411"/>
            <a:ext cx="1834973" cy="3724678"/>
            <a:chOff x="5186401" y="494525"/>
            <a:chExt cx="1834973" cy="3724678"/>
          </a:xfrm>
        </p:grpSpPr>
        <p:sp>
          <p:nvSpPr>
            <p:cNvPr id="1258" name="Google Shape;1258;p58"/>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8"/>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60" name="Google Shape;1260;p58"/>
          <p:cNvPicPr preferRelativeResize="0"/>
          <p:nvPr/>
        </p:nvPicPr>
        <p:blipFill rotWithShape="1">
          <a:blip r:embed="rId3">
            <a:alphaModFix/>
          </a:blip>
          <a:srcRect l="15520" r="54999"/>
          <a:stretch/>
        </p:blipFill>
        <p:spPr>
          <a:xfrm>
            <a:off x="5547013" y="891935"/>
            <a:ext cx="1664599" cy="3176198"/>
          </a:xfrm>
          <a:prstGeom prst="rect">
            <a:avLst/>
          </a:prstGeom>
          <a:noFill/>
          <a:ln w="9525" cap="flat" cmpd="sng">
            <a:solidFill>
              <a:schemeClr val="dk1"/>
            </a:solidFill>
            <a:prstDash val="solid"/>
            <a:round/>
            <a:headEnd type="none" w="sm" len="sm"/>
            <a:tailEnd type="none" w="sm" len="sm"/>
          </a:ln>
        </p:spPr>
      </p:pic>
      <p:sp>
        <p:nvSpPr>
          <p:cNvPr id="1261" name="Google Shape;1261;p58"/>
          <p:cNvSpPr/>
          <p:nvPr/>
        </p:nvSpPr>
        <p:spPr>
          <a:xfrm flipH="1">
            <a:off x="7537103" y="3634947"/>
            <a:ext cx="349213" cy="398528"/>
          </a:xfrm>
          <a:custGeom>
            <a:avLst/>
            <a:gdLst/>
            <a:ahLst/>
            <a:cxnLst/>
            <a:rect l="l" t="t" r="r" b="b"/>
            <a:pathLst>
              <a:path w="4971" h="5673" extrusionOk="0">
                <a:moveTo>
                  <a:pt x="2342" y="1"/>
                </a:moveTo>
                <a:lnTo>
                  <a:pt x="2342" y="22"/>
                </a:lnTo>
                <a:cubicBezTo>
                  <a:pt x="2236" y="682"/>
                  <a:pt x="2087" y="1352"/>
                  <a:pt x="1715" y="1905"/>
                </a:cubicBezTo>
                <a:cubicBezTo>
                  <a:pt x="1342" y="2470"/>
                  <a:pt x="661" y="2863"/>
                  <a:pt x="1" y="2959"/>
                </a:cubicBezTo>
                <a:cubicBezTo>
                  <a:pt x="1342" y="3279"/>
                  <a:pt x="2448" y="4300"/>
                  <a:pt x="2619" y="5673"/>
                </a:cubicBezTo>
                <a:cubicBezTo>
                  <a:pt x="2661" y="4289"/>
                  <a:pt x="3662" y="3172"/>
                  <a:pt x="4971" y="2725"/>
                </a:cubicBezTo>
                <a:cubicBezTo>
                  <a:pt x="4290" y="2683"/>
                  <a:pt x="3576" y="2363"/>
                  <a:pt x="3151" y="1842"/>
                </a:cubicBezTo>
                <a:cubicBezTo>
                  <a:pt x="2725" y="1321"/>
                  <a:pt x="2523" y="661"/>
                  <a:pt x="2353" y="11"/>
                </a:cubicBezTo>
                <a:lnTo>
                  <a:pt x="2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8"/>
          <p:cNvSpPr/>
          <p:nvPr/>
        </p:nvSpPr>
        <p:spPr>
          <a:xfrm flipH="1">
            <a:off x="4883453" y="1022997"/>
            <a:ext cx="349213" cy="398528"/>
          </a:xfrm>
          <a:custGeom>
            <a:avLst/>
            <a:gdLst/>
            <a:ahLst/>
            <a:cxnLst/>
            <a:rect l="l" t="t" r="r" b="b"/>
            <a:pathLst>
              <a:path w="4971" h="5673" extrusionOk="0">
                <a:moveTo>
                  <a:pt x="2342" y="1"/>
                </a:moveTo>
                <a:lnTo>
                  <a:pt x="2342" y="22"/>
                </a:lnTo>
                <a:cubicBezTo>
                  <a:pt x="2236" y="682"/>
                  <a:pt x="2087" y="1352"/>
                  <a:pt x="1715" y="1905"/>
                </a:cubicBezTo>
                <a:cubicBezTo>
                  <a:pt x="1342" y="2470"/>
                  <a:pt x="661" y="2863"/>
                  <a:pt x="1" y="2959"/>
                </a:cubicBezTo>
                <a:cubicBezTo>
                  <a:pt x="1342" y="3279"/>
                  <a:pt x="2448" y="4300"/>
                  <a:pt x="2619" y="5673"/>
                </a:cubicBezTo>
                <a:cubicBezTo>
                  <a:pt x="2661" y="4289"/>
                  <a:pt x="3662" y="3172"/>
                  <a:pt x="4971" y="2725"/>
                </a:cubicBezTo>
                <a:cubicBezTo>
                  <a:pt x="4290" y="2683"/>
                  <a:pt x="3576" y="2363"/>
                  <a:pt x="3151" y="1842"/>
                </a:cubicBezTo>
                <a:cubicBezTo>
                  <a:pt x="2725" y="1321"/>
                  <a:pt x="2523" y="661"/>
                  <a:pt x="2353" y="11"/>
                </a:cubicBezTo>
                <a:lnTo>
                  <a:pt x="2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66"/>
        <p:cNvGrpSpPr/>
        <p:nvPr/>
      </p:nvGrpSpPr>
      <p:grpSpPr>
        <a:xfrm>
          <a:off x="0" y="0"/>
          <a:ext cx="0" cy="0"/>
          <a:chOff x="0" y="0"/>
          <a:chExt cx="0" cy="0"/>
        </a:xfrm>
      </p:grpSpPr>
      <p:sp>
        <p:nvSpPr>
          <p:cNvPr id="1267" name="Google Shape;1267;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Global scientific </a:t>
            </a:r>
            <a:r>
              <a:rPr lang="en">
                <a:latin typeface="Anek Bangla SemiBold"/>
                <a:ea typeface="Anek Bangla SemiBold"/>
                <a:cs typeface="Anek Bangla SemiBold"/>
                <a:sym typeface="Anek Bangla SemiBold"/>
              </a:rPr>
              <a:t>thought</a:t>
            </a:r>
            <a:endParaRPr>
              <a:latin typeface="Anek Bangla SemiBold"/>
              <a:ea typeface="Anek Bangla SemiBold"/>
              <a:cs typeface="Anek Bangla SemiBold"/>
              <a:sym typeface="Anek Bangla SemiBold"/>
            </a:endParaRPr>
          </a:p>
        </p:txBody>
      </p:sp>
      <p:grpSp>
        <p:nvGrpSpPr>
          <p:cNvPr id="1268" name="Google Shape;1268;p59"/>
          <p:cNvGrpSpPr/>
          <p:nvPr/>
        </p:nvGrpSpPr>
        <p:grpSpPr>
          <a:xfrm>
            <a:off x="713232" y="1942443"/>
            <a:ext cx="3967625" cy="2113318"/>
            <a:chOff x="233350" y="949250"/>
            <a:chExt cx="7137300" cy="3802300"/>
          </a:xfrm>
        </p:grpSpPr>
        <p:sp>
          <p:nvSpPr>
            <p:cNvPr id="1269" name="Google Shape;1269;p5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 name="Google Shape;1320;p59"/>
          <p:cNvSpPr txBox="1"/>
          <p:nvPr/>
        </p:nvSpPr>
        <p:spPr>
          <a:xfrm>
            <a:off x="5208500" y="3023587"/>
            <a:ext cx="3215400" cy="36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Venus has extremely high temperatures</a:t>
            </a:r>
            <a:endParaRPr>
              <a:solidFill>
                <a:schemeClr val="dk1"/>
              </a:solidFill>
              <a:latin typeface="Didact Gothic"/>
              <a:ea typeface="Didact Gothic"/>
              <a:cs typeface="Didact Gothic"/>
              <a:sym typeface="Didact Gothic"/>
            </a:endParaRPr>
          </a:p>
        </p:txBody>
      </p:sp>
      <p:sp>
        <p:nvSpPr>
          <p:cNvPr id="1321" name="Google Shape;1321;p59"/>
          <p:cNvSpPr txBox="1"/>
          <p:nvPr/>
        </p:nvSpPr>
        <p:spPr>
          <a:xfrm>
            <a:off x="5208500" y="2540889"/>
            <a:ext cx="3215400" cy="55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Anek Bangla"/>
                <a:ea typeface="Anek Bangla"/>
                <a:cs typeface="Anek Bangla"/>
                <a:sym typeface="Anek Bangla"/>
              </a:rPr>
              <a:t>Scientific research</a:t>
            </a:r>
            <a:endParaRPr sz="2200" b="1">
              <a:solidFill>
                <a:schemeClr val="dk1"/>
              </a:solidFill>
              <a:latin typeface="Anek Bangla"/>
              <a:ea typeface="Anek Bangla"/>
              <a:cs typeface="Anek Bangla"/>
              <a:sym typeface="Anek Bangla"/>
            </a:endParaRPr>
          </a:p>
        </p:txBody>
      </p:sp>
      <p:sp>
        <p:nvSpPr>
          <p:cNvPr id="1322" name="Google Shape;1322;p59"/>
          <p:cNvSpPr txBox="1"/>
          <p:nvPr/>
        </p:nvSpPr>
        <p:spPr>
          <a:xfrm>
            <a:off x="5208500" y="1809473"/>
            <a:ext cx="3215400" cy="36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Mercury is the closest planet to the Sun</a:t>
            </a:r>
            <a:endParaRPr>
              <a:solidFill>
                <a:schemeClr val="dk1"/>
              </a:solidFill>
              <a:latin typeface="Didact Gothic"/>
              <a:ea typeface="Didact Gothic"/>
              <a:cs typeface="Didact Gothic"/>
              <a:sym typeface="Didact Gothic"/>
            </a:endParaRPr>
          </a:p>
        </p:txBody>
      </p:sp>
      <p:sp>
        <p:nvSpPr>
          <p:cNvPr id="1323" name="Google Shape;1323;p59"/>
          <p:cNvSpPr txBox="1"/>
          <p:nvPr/>
        </p:nvSpPr>
        <p:spPr>
          <a:xfrm>
            <a:off x="5208500" y="1326775"/>
            <a:ext cx="3215400" cy="55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Anek Bangla"/>
                <a:ea typeface="Anek Bangla"/>
                <a:cs typeface="Anek Bangla"/>
                <a:sym typeface="Anek Bangla"/>
              </a:rPr>
              <a:t>Technological advances</a:t>
            </a:r>
            <a:endParaRPr sz="2200" b="1">
              <a:solidFill>
                <a:schemeClr val="dk1"/>
              </a:solidFill>
              <a:latin typeface="Anek Bangla"/>
              <a:ea typeface="Anek Bangla"/>
              <a:cs typeface="Anek Bangla"/>
              <a:sym typeface="Anek Bangla"/>
            </a:endParaRPr>
          </a:p>
        </p:txBody>
      </p:sp>
      <p:sp>
        <p:nvSpPr>
          <p:cNvPr id="1324" name="Google Shape;1324;p59"/>
          <p:cNvSpPr/>
          <p:nvPr/>
        </p:nvSpPr>
        <p:spPr>
          <a:xfrm>
            <a:off x="1476600" y="2580150"/>
            <a:ext cx="65100" cy="651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9"/>
          <p:cNvSpPr/>
          <p:nvPr/>
        </p:nvSpPr>
        <p:spPr>
          <a:xfrm>
            <a:off x="3460375" y="2966550"/>
            <a:ext cx="65100" cy="651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6" name="Google Shape;1326;p59"/>
          <p:cNvCxnSpPr>
            <a:stCxn id="1324" idx="0"/>
            <a:endCxn id="1323" idx="1"/>
          </p:cNvCxnSpPr>
          <p:nvPr/>
        </p:nvCxnSpPr>
        <p:spPr>
          <a:xfrm rot="-5400000">
            <a:off x="2871900" y="243600"/>
            <a:ext cx="973800" cy="3699300"/>
          </a:xfrm>
          <a:prstGeom prst="bentConnector2">
            <a:avLst/>
          </a:prstGeom>
          <a:noFill/>
          <a:ln w="9525" cap="flat" cmpd="sng">
            <a:solidFill>
              <a:schemeClr val="dk1"/>
            </a:solidFill>
            <a:prstDash val="solid"/>
            <a:round/>
            <a:headEnd type="none" w="med" len="med"/>
            <a:tailEnd type="none" w="med" len="med"/>
          </a:ln>
        </p:spPr>
      </p:cxnSp>
      <p:cxnSp>
        <p:nvCxnSpPr>
          <p:cNvPr id="1327" name="Google Shape;1327;p59"/>
          <p:cNvCxnSpPr>
            <a:stCxn id="1321" idx="1"/>
            <a:endCxn id="1325" idx="6"/>
          </p:cNvCxnSpPr>
          <p:nvPr/>
        </p:nvCxnSpPr>
        <p:spPr>
          <a:xfrm flipH="1">
            <a:off x="3525500" y="2820339"/>
            <a:ext cx="1683000" cy="178800"/>
          </a:xfrm>
          <a:prstGeom prst="bentConnector3">
            <a:avLst>
              <a:gd name="adj1" fmla="val 50001"/>
            </a:avLst>
          </a:prstGeom>
          <a:noFill/>
          <a:ln w="9525" cap="flat" cmpd="sng">
            <a:solidFill>
              <a:schemeClr val="dk1"/>
            </a:solidFill>
            <a:prstDash val="solid"/>
            <a:round/>
            <a:headEnd type="none" w="med" len="med"/>
            <a:tailEnd type="none" w="med" len="med"/>
          </a:ln>
        </p:spPr>
      </p:cxnSp>
      <p:sp>
        <p:nvSpPr>
          <p:cNvPr id="1328" name="Google Shape;1328;p59"/>
          <p:cNvSpPr txBox="1"/>
          <p:nvPr/>
        </p:nvSpPr>
        <p:spPr>
          <a:xfrm>
            <a:off x="5208500" y="4237700"/>
            <a:ext cx="3215400" cy="36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Jupiter is the biggest planet of them all</a:t>
            </a:r>
            <a:endParaRPr>
              <a:solidFill>
                <a:schemeClr val="dk1"/>
              </a:solidFill>
              <a:latin typeface="Didact Gothic"/>
              <a:ea typeface="Didact Gothic"/>
              <a:cs typeface="Didact Gothic"/>
              <a:sym typeface="Didact Gothic"/>
            </a:endParaRPr>
          </a:p>
        </p:txBody>
      </p:sp>
      <p:sp>
        <p:nvSpPr>
          <p:cNvPr id="1329" name="Google Shape;1329;p59"/>
          <p:cNvSpPr txBox="1"/>
          <p:nvPr/>
        </p:nvSpPr>
        <p:spPr>
          <a:xfrm>
            <a:off x="5208500" y="3755002"/>
            <a:ext cx="3215400" cy="55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Anek Bangla"/>
                <a:ea typeface="Anek Bangla"/>
                <a:cs typeface="Anek Bangla"/>
                <a:sym typeface="Anek Bangla"/>
              </a:rPr>
              <a:t>Medical innovation</a:t>
            </a:r>
            <a:endParaRPr sz="2200" b="1">
              <a:solidFill>
                <a:schemeClr val="dk1"/>
              </a:solidFill>
              <a:latin typeface="Anek Bangla"/>
              <a:ea typeface="Anek Bangla"/>
              <a:cs typeface="Anek Bangla"/>
              <a:sym typeface="Anek Bangla"/>
            </a:endParaRPr>
          </a:p>
        </p:txBody>
      </p:sp>
      <p:sp>
        <p:nvSpPr>
          <p:cNvPr id="1330" name="Google Shape;1330;p59"/>
          <p:cNvSpPr/>
          <p:nvPr/>
        </p:nvSpPr>
        <p:spPr>
          <a:xfrm>
            <a:off x="1876050" y="3359050"/>
            <a:ext cx="65100" cy="651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31" name="Google Shape;1331;p59"/>
          <p:cNvCxnSpPr>
            <a:stCxn id="1330" idx="6"/>
            <a:endCxn id="1329" idx="1"/>
          </p:cNvCxnSpPr>
          <p:nvPr/>
        </p:nvCxnSpPr>
        <p:spPr>
          <a:xfrm>
            <a:off x="1941150" y="3391600"/>
            <a:ext cx="3267300" cy="642900"/>
          </a:xfrm>
          <a:prstGeom prst="bentConnector3">
            <a:avLst>
              <a:gd name="adj1" fmla="val 5000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335"/>
        <p:cNvGrpSpPr/>
        <p:nvPr/>
      </p:nvGrpSpPr>
      <p:grpSpPr>
        <a:xfrm>
          <a:off x="0" y="0"/>
          <a:ext cx="0" cy="0"/>
          <a:chOff x="0" y="0"/>
          <a:chExt cx="0" cy="0"/>
        </a:xfrm>
      </p:grpSpPr>
      <p:sp>
        <p:nvSpPr>
          <p:cNvPr id="1336" name="Google Shape;1336;p60"/>
          <p:cNvSpPr txBox="1"/>
          <p:nvPr/>
        </p:nvSpPr>
        <p:spPr>
          <a:xfrm>
            <a:off x="3483638" y="1383625"/>
            <a:ext cx="2172300" cy="6654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Venus has a beautiful name but it’s hot</a:t>
            </a:r>
            <a:endParaRPr>
              <a:solidFill>
                <a:schemeClr val="dk1"/>
              </a:solidFill>
              <a:latin typeface="Didact Gothic"/>
              <a:ea typeface="Didact Gothic"/>
              <a:cs typeface="Didact Gothic"/>
              <a:sym typeface="Didact Gothic"/>
            </a:endParaRPr>
          </a:p>
        </p:txBody>
      </p:sp>
      <p:sp>
        <p:nvSpPr>
          <p:cNvPr id="1337" name="Google Shape;1337;p60"/>
          <p:cNvSpPr txBox="1"/>
          <p:nvPr/>
        </p:nvSpPr>
        <p:spPr>
          <a:xfrm>
            <a:off x="6243313" y="1383625"/>
            <a:ext cx="2176200" cy="6654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Neptune is the farthest planet from the Sun</a:t>
            </a:r>
            <a:endParaRPr>
              <a:solidFill>
                <a:schemeClr val="dk1"/>
              </a:solidFill>
              <a:latin typeface="Didact Gothic"/>
              <a:ea typeface="Didact Gothic"/>
              <a:cs typeface="Didact Gothic"/>
              <a:sym typeface="Didact Gothic"/>
            </a:endParaRPr>
          </a:p>
        </p:txBody>
      </p:sp>
      <p:sp>
        <p:nvSpPr>
          <p:cNvPr id="1338" name="Google Shape;1338;p60"/>
          <p:cNvSpPr txBox="1"/>
          <p:nvPr/>
        </p:nvSpPr>
        <p:spPr>
          <a:xfrm>
            <a:off x="720063" y="1383625"/>
            <a:ext cx="2176200" cy="6654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Mars is actually a very cold place</a:t>
            </a:r>
            <a:endParaRPr>
              <a:solidFill>
                <a:schemeClr val="dk1"/>
              </a:solidFill>
              <a:latin typeface="Didact Gothic"/>
              <a:ea typeface="Didact Gothic"/>
              <a:cs typeface="Didact Gothic"/>
              <a:sym typeface="Didact Gothic"/>
            </a:endParaRPr>
          </a:p>
        </p:txBody>
      </p:sp>
      <p:sp>
        <p:nvSpPr>
          <p:cNvPr id="1339" name="Google Shape;1339;p60"/>
          <p:cNvSpPr txBox="1"/>
          <p:nvPr/>
        </p:nvSpPr>
        <p:spPr>
          <a:xfrm>
            <a:off x="722025" y="1972825"/>
            <a:ext cx="2172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200" b="1">
                <a:solidFill>
                  <a:schemeClr val="dk1"/>
                </a:solidFill>
                <a:latin typeface="Anek Bangla"/>
                <a:ea typeface="Anek Bangla"/>
                <a:cs typeface="Anek Bangla"/>
                <a:sym typeface="Anek Bangla"/>
              </a:rPr>
              <a:t>Analyzing</a:t>
            </a:r>
            <a:endParaRPr sz="2200" b="1">
              <a:solidFill>
                <a:schemeClr val="dk1"/>
              </a:solidFill>
              <a:latin typeface="Anek Bangla"/>
              <a:ea typeface="Anek Bangla"/>
              <a:cs typeface="Anek Bangla"/>
              <a:sym typeface="Anek Bangla"/>
            </a:endParaRPr>
          </a:p>
        </p:txBody>
      </p:sp>
      <p:sp>
        <p:nvSpPr>
          <p:cNvPr id="1340" name="Google Shape;1340;p60"/>
          <p:cNvSpPr txBox="1"/>
          <p:nvPr/>
        </p:nvSpPr>
        <p:spPr>
          <a:xfrm>
            <a:off x="3481700" y="1972825"/>
            <a:ext cx="21762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200" b="1">
                <a:solidFill>
                  <a:schemeClr val="dk1"/>
                </a:solidFill>
                <a:latin typeface="Anek Bangla"/>
                <a:ea typeface="Anek Bangla"/>
                <a:cs typeface="Anek Bangla"/>
                <a:sym typeface="Anek Bangla"/>
              </a:rPr>
              <a:t>Consequences</a:t>
            </a:r>
            <a:endParaRPr sz="2200" b="1">
              <a:solidFill>
                <a:schemeClr val="dk1"/>
              </a:solidFill>
              <a:latin typeface="Anek Bangla"/>
              <a:ea typeface="Anek Bangla"/>
              <a:cs typeface="Anek Bangla"/>
              <a:sym typeface="Anek Bangla"/>
            </a:endParaRPr>
          </a:p>
        </p:txBody>
      </p:sp>
      <p:sp>
        <p:nvSpPr>
          <p:cNvPr id="1341" name="Google Shape;1341;p60"/>
          <p:cNvSpPr txBox="1"/>
          <p:nvPr/>
        </p:nvSpPr>
        <p:spPr>
          <a:xfrm>
            <a:off x="6245275" y="1972825"/>
            <a:ext cx="2172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200" b="1">
                <a:solidFill>
                  <a:schemeClr val="dk1"/>
                </a:solidFill>
                <a:latin typeface="Anek Bangla"/>
                <a:ea typeface="Anek Bangla"/>
                <a:cs typeface="Anek Bangla"/>
                <a:sym typeface="Anek Bangla"/>
              </a:rPr>
              <a:t>Reflection</a:t>
            </a:r>
            <a:endParaRPr sz="2200" b="1">
              <a:solidFill>
                <a:schemeClr val="dk1"/>
              </a:solidFill>
              <a:latin typeface="Anek Bangla"/>
              <a:ea typeface="Anek Bangla"/>
              <a:cs typeface="Anek Bangla"/>
              <a:sym typeface="Anek Bangla"/>
            </a:endParaRPr>
          </a:p>
        </p:txBody>
      </p:sp>
      <p:sp>
        <p:nvSpPr>
          <p:cNvPr id="1342" name="Google Shape;1342;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Informed decision-</a:t>
            </a:r>
            <a:r>
              <a:rPr lang="en">
                <a:latin typeface="Anek Bangla SemiBold"/>
                <a:ea typeface="Anek Bangla SemiBold"/>
                <a:cs typeface="Anek Bangla SemiBold"/>
                <a:sym typeface="Anek Bangla SemiBold"/>
              </a:rPr>
              <a:t>making</a:t>
            </a:r>
            <a:endParaRPr>
              <a:latin typeface="Anek Bangla SemiBold"/>
              <a:ea typeface="Anek Bangla SemiBold"/>
              <a:cs typeface="Anek Bangla SemiBold"/>
              <a:sym typeface="Anek Bangla SemiBold"/>
            </a:endParaRPr>
          </a:p>
        </p:txBody>
      </p:sp>
      <p:sp>
        <p:nvSpPr>
          <p:cNvPr id="1343" name="Google Shape;1343;p60"/>
          <p:cNvSpPr txBox="1"/>
          <p:nvPr/>
        </p:nvSpPr>
        <p:spPr>
          <a:xfrm>
            <a:off x="2101850" y="3938589"/>
            <a:ext cx="2176200" cy="66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Saturn is a gas giant with several rings</a:t>
            </a:r>
            <a:endParaRPr>
              <a:solidFill>
                <a:schemeClr val="dk1"/>
              </a:solidFill>
              <a:latin typeface="Didact Gothic"/>
              <a:ea typeface="Didact Gothic"/>
              <a:cs typeface="Didact Gothic"/>
              <a:sym typeface="Didact Gothic"/>
            </a:endParaRPr>
          </a:p>
        </p:txBody>
      </p:sp>
      <p:sp>
        <p:nvSpPr>
          <p:cNvPr id="1344" name="Google Shape;1344;p60"/>
          <p:cNvSpPr txBox="1"/>
          <p:nvPr/>
        </p:nvSpPr>
        <p:spPr>
          <a:xfrm>
            <a:off x="4861525" y="3938589"/>
            <a:ext cx="2176200" cy="66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Jupiter is the biggest planet of them all</a:t>
            </a:r>
            <a:endParaRPr>
              <a:solidFill>
                <a:schemeClr val="dk1"/>
              </a:solidFill>
              <a:latin typeface="Didact Gothic"/>
              <a:ea typeface="Didact Gothic"/>
              <a:cs typeface="Didact Gothic"/>
              <a:sym typeface="Didact Gothic"/>
            </a:endParaRPr>
          </a:p>
        </p:txBody>
      </p:sp>
      <p:sp>
        <p:nvSpPr>
          <p:cNvPr id="1345" name="Google Shape;1345;p60"/>
          <p:cNvSpPr txBox="1"/>
          <p:nvPr/>
        </p:nvSpPr>
        <p:spPr>
          <a:xfrm>
            <a:off x="2101850" y="3396025"/>
            <a:ext cx="217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Anek Bangla"/>
                <a:ea typeface="Anek Bangla"/>
                <a:cs typeface="Anek Bangla"/>
                <a:sym typeface="Anek Bangla"/>
              </a:rPr>
              <a:t>Evidence</a:t>
            </a:r>
            <a:endParaRPr sz="2200" b="1">
              <a:solidFill>
                <a:schemeClr val="dk1"/>
              </a:solidFill>
              <a:latin typeface="Anek Bangla"/>
              <a:ea typeface="Anek Bangla"/>
              <a:cs typeface="Anek Bangla"/>
              <a:sym typeface="Anek Bangla"/>
            </a:endParaRPr>
          </a:p>
        </p:txBody>
      </p:sp>
      <p:sp>
        <p:nvSpPr>
          <p:cNvPr id="1346" name="Google Shape;1346;p60"/>
          <p:cNvSpPr txBox="1"/>
          <p:nvPr/>
        </p:nvSpPr>
        <p:spPr>
          <a:xfrm>
            <a:off x="4865425" y="3396025"/>
            <a:ext cx="217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Anek Bangla"/>
                <a:ea typeface="Anek Bangla"/>
                <a:cs typeface="Anek Bangla"/>
                <a:sym typeface="Anek Bangla"/>
              </a:rPr>
              <a:t>Cognitive bias</a:t>
            </a:r>
            <a:endParaRPr sz="2200" b="1">
              <a:solidFill>
                <a:schemeClr val="dk1"/>
              </a:solidFill>
              <a:latin typeface="Anek Bangla"/>
              <a:ea typeface="Anek Bangla"/>
              <a:cs typeface="Anek Bangla"/>
              <a:sym typeface="Anek Bangla"/>
            </a:endParaRPr>
          </a:p>
        </p:txBody>
      </p:sp>
      <p:cxnSp>
        <p:nvCxnSpPr>
          <p:cNvPr id="1347" name="Google Shape;1347;p60"/>
          <p:cNvCxnSpPr>
            <a:stCxn id="1348" idx="3"/>
            <a:endCxn id="1349" idx="1"/>
          </p:cNvCxnSpPr>
          <p:nvPr/>
        </p:nvCxnSpPr>
        <p:spPr>
          <a:xfrm>
            <a:off x="2134713" y="2970775"/>
            <a:ext cx="727800" cy="0"/>
          </a:xfrm>
          <a:prstGeom prst="straightConnector1">
            <a:avLst/>
          </a:prstGeom>
          <a:noFill/>
          <a:ln w="9525" cap="flat" cmpd="sng">
            <a:solidFill>
              <a:schemeClr val="dk1"/>
            </a:solidFill>
            <a:prstDash val="solid"/>
            <a:round/>
            <a:headEnd type="none" w="med" len="med"/>
            <a:tailEnd type="none" w="med" len="med"/>
          </a:ln>
        </p:spPr>
      </p:cxnSp>
      <p:sp>
        <p:nvSpPr>
          <p:cNvPr id="1348" name="Google Shape;1348;p60"/>
          <p:cNvSpPr txBox="1"/>
          <p:nvPr/>
        </p:nvSpPr>
        <p:spPr>
          <a:xfrm>
            <a:off x="1481613" y="2757925"/>
            <a:ext cx="653100" cy="42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Anek Bangla Medium"/>
                <a:ea typeface="Anek Bangla Medium"/>
                <a:cs typeface="Anek Bangla Medium"/>
                <a:sym typeface="Anek Bangla Medium"/>
              </a:rPr>
              <a:t>01</a:t>
            </a:r>
            <a:endParaRPr sz="3000">
              <a:solidFill>
                <a:schemeClr val="dk1"/>
              </a:solidFill>
              <a:latin typeface="Anek Bangla Medium"/>
              <a:ea typeface="Anek Bangla Medium"/>
              <a:cs typeface="Anek Bangla Medium"/>
              <a:sym typeface="Anek Bangla Medium"/>
            </a:endParaRPr>
          </a:p>
        </p:txBody>
      </p:sp>
      <p:sp>
        <p:nvSpPr>
          <p:cNvPr id="1349" name="Google Shape;1349;p60"/>
          <p:cNvSpPr txBox="1"/>
          <p:nvPr/>
        </p:nvSpPr>
        <p:spPr>
          <a:xfrm>
            <a:off x="2862425" y="2757925"/>
            <a:ext cx="653100" cy="42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Anek Bangla Medium"/>
                <a:ea typeface="Anek Bangla Medium"/>
                <a:cs typeface="Anek Bangla Medium"/>
                <a:sym typeface="Anek Bangla Medium"/>
              </a:rPr>
              <a:t>02</a:t>
            </a:r>
            <a:endParaRPr sz="3000">
              <a:solidFill>
                <a:schemeClr val="dk1"/>
              </a:solidFill>
              <a:latin typeface="Anek Bangla Medium"/>
              <a:ea typeface="Anek Bangla Medium"/>
              <a:cs typeface="Anek Bangla Medium"/>
              <a:sym typeface="Anek Bangla Medium"/>
            </a:endParaRPr>
          </a:p>
        </p:txBody>
      </p:sp>
      <p:sp>
        <p:nvSpPr>
          <p:cNvPr id="1350" name="Google Shape;1350;p60"/>
          <p:cNvSpPr txBox="1"/>
          <p:nvPr/>
        </p:nvSpPr>
        <p:spPr>
          <a:xfrm>
            <a:off x="4243238" y="2757925"/>
            <a:ext cx="653100" cy="42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Anek Bangla Medium"/>
                <a:ea typeface="Anek Bangla Medium"/>
                <a:cs typeface="Anek Bangla Medium"/>
                <a:sym typeface="Anek Bangla Medium"/>
              </a:rPr>
              <a:t>03</a:t>
            </a:r>
            <a:endParaRPr sz="3000">
              <a:solidFill>
                <a:schemeClr val="dk1"/>
              </a:solidFill>
              <a:latin typeface="Anek Bangla Medium"/>
              <a:ea typeface="Anek Bangla Medium"/>
              <a:cs typeface="Anek Bangla Medium"/>
              <a:sym typeface="Anek Bangla Medium"/>
            </a:endParaRPr>
          </a:p>
        </p:txBody>
      </p:sp>
      <p:sp>
        <p:nvSpPr>
          <p:cNvPr id="1351" name="Google Shape;1351;p60"/>
          <p:cNvSpPr txBox="1"/>
          <p:nvPr/>
        </p:nvSpPr>
        <p:spPr>
          <a:xfrm>
            <a:off x="5624050" y="2757925"/>
            <a:ext cx="653100" cy="42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Anek Bangla Medium"/>
                <a:ea typeface="Anek Bangla Medium"/>
                <a:cs typeface="Anek Bangla Medium"/>
                <a:sym typeface="Anek Bangla Medium"/>
              </a:rPr>
              <a:t>04</a:t>
            </a:r>
            <a:endParaRPr sz="3000">
              <a:solidFill>
                <a:schemeClr val="dk1"/>
              </a:solidFill>
              <a:latin typeface="Anek Bangla Medium"/>
              <a:ea typeface="Anek Bangla Medium"/>
              <a:cs typeface="Anek Bangla Medium"/>
              <a:sym typeface="Anek Bangla Medium"/>
            </a:endParaRPr>
          </a:p>
        </p:txBody>
      </p:sp>
      <p:sp>
        <p:nvSpPr>
          <p:cNvPr id="1352" name="Google Shape;1352;p60"/>
          <p:cNvSpPr txBox="1"/>
          <p:nvPr/>
        </p:nvSpPr>
        <p:spPr>
          <a:xfrm>
            <a:off x="7004863" y="2757925"/>
            <a:ext cx="653100" cy="42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Anek Bangla Medium"/>
                <a:ea typeface="Anek Bangla Medium"/>
                <a:cs typeface="Anek Bangla Medium"/>
                <a:sym typeface="Anek Bangla Medium"/>
              </a:rPr>
              <a:t>05</a:t>
            </a:r>
            <a:endParaRPr sz="3000">
              <a:solidFill>
                <a:schemeClr val="dk1"/>
              </a:solidFill>
              <a:latin typeface="Anek Bangla Medium"/>
              <a:ea typeface="Anek Bangla Medium"/>
              <a:cs typeface="Anek Bangla Medium"/>
              <a:sym typeface="Anek Bangla Medium"/>
            </a:endParaRPr>
          </a:p>
        </p:txBody>
      </p:sp>
      <p:cxnSp>
        <p:nvCxnSpPr>
          <p:cNvPr id="1353" name="Google Shape;1353;p60"/>
          <p:cNvCxnSpPr>
            <a:stCxn id="1340" idx="2"/>
            <a:endCxn id="1350" idx="0"/>
          </p:cNvCxnSpPr>
          <p:nvPr/>
        </p:nvCxnSpPr>
        <p:spPr>
          <a:xfrm>
            <a:off x="4569800" y="2545525"/>
            <a:ext cx="0" cy="212400"/>
          </a:xfrm>
          <a:prstGeom prst="straightConnector1">
            <a:avLst/>
          </a:prstGeom>
          <a:noFill/>
          <a:ln w="9525" cap="flat" cmpd="sng">
            <a:solidFill>
              <a:schemeClr val="dk1"/>
            </a:solidFill>
            <a:prstDash val="solid"/>
            <a:round/>
            <a:headEnd type="none" w="med" len="med"/>
            <a:tailEnd type="none" w="med" len="med"/>
          </a:ln>
        </p:spPr>
      </p:cxnSp>
      <p:cxnSp>
        <p:nvCxnSpPr>
          <p:cNvPr id="1354" name="Google Shape;1354;p60"/>
          <p:cNvCxnSpPr>
            <a:stCxn id="1339" idx="2"/>
            <a:endCxn id="1348" idx="0"/>
          </p:cNvCxnSpPr>
          <p:nvPr/>
        </p:nvCxnSpPr>
        <p:spPr>
          <a:xfrm>
            <a:off x="1808175" y="2545525"/>
            <a:ext cx="0" cy="212400"/>
          </a:xfrm>
          <a:prstGeom prst="straightConnector1">
            <a:avLst/>
          </a:prstGeom>
          <a:noFill/>
          <a:ln w="9525" cap="flat" cmpd="sng">
            <a:solidFill>
              <a:schemeClr val="dk1"/>
            </a:solidFill>
            <a:prstDash val="solid"/>
            <a:round/>
            <a:headEnd type="none" w="med" len="med"/>
            <a:tailEnd type="none" w="med" len="med"/>
          </a:ln>
        </p:spPr>
      </p:cxnSp>
      <p:cxnSp>
        <p:nvCxnSpPr>
          <p:cNvPr id="1355" name="Google Shape;1355;p60"/>
          <p:cNvCxnSpPr>
            <a:stCxn id="1341" idx="2"/>
            <a:endCxn id="1352" idx="0"/>
          </p:cNvCxnSpPr>
          <p:nvPr/>
        </p:nvCxnSpPr>
        <p:spPr>
          <a:xfrm>
            <a:off x="7331425" y="2545525"/>
            <a:ext cx="0" cy="212400"/>
          </a:xfrm>
          <a:prstGeom prst="straightConnector1">
            <a:avLst/>
          </a:prstGeom>
          <a:noFill/>
          <a:ln w="9525" cap="flat" cmpd="sng">
            <a:solidFill>
              <a:schemeClr val="dk1"/>
            </a:solidFill>
            <a:prstDash val="solid"/>
            <a:round/>
            <a:headEnd type="none" w="med" len="med"/>
            <a:tailEnd type="none" w="med" len="med"/>
          </a:ln>
        </p:spPr>
      </p:cxnSp>
      <p:cxnSp>
        <p:nvCxnSpPr>
          <p:cNvPr id="1356" name="Google Shape;1356;p60"/>
          <p:cNvCxnSpPr>
            <a:stCxn id="1351" idx="2"/>
            <a:endCxn id="1346" idx="0"/>
          </p:cNvCxnSpPr>
          <p:nvPr/>
        </p:nvCxnSpPr>
        <p:spPr>
          <a:xfrm>
            <a:off x="5950600" y="3183625"/>
            <a:ext cx="900" cy="212400"/>
          </a:xfrm>
          <a:prstGeom prst="straightConnector1">
            <a:avLst/>
          </a:prstGeom>
          <a:noFill/>
          <a:ln w="9525" cap="flat" cmpd="sng">
            <a:solidFill>
              <a:schemeClr val="dk1"/>
            </a:solidFill>
            <a:prstDash val="solid"/>
            <a:round/>
            <a:headEnd type="none" w="med" len="med"/>
            <a:tailEnd type="none" w="med" len="med"/>
          </a:ln>
        </p:spPr>
      </p:cxnSp>
      <p:cxnSp>
        <p:nvCxnSpPr>
          <p:cNvPr id="1357" name="Google Shape;1357;p60"/>
          <p:cNvCxnSpPr>
            <a:stCxn id="1349" idx="2"/>
            <a:endCxn id="1345" idx="0"/>
          </p:cNvCxnSpPr>
          <p:nvPr/>
        </p:nvCxnSpPr>
        <p:spPr>
          <a:xfrm flipH="1">
            <a:off x="3188075" y="3183625"/>
            <a:ext cx="900" cy="212400"/>
          </a:xfrm>
          <a:prstGeom prst="straightConnector1">
            <a:avLst/>
          </a:prstGeom>
          <a:noFill/>
          <a:ln w="9525" cap="flat" cmpd="sng">
            <a:solidFill>
              <a:schemeClr val="dk1"/>
            </a:solidFill>
            <a:prstDash val="solid"/>
            <a:round/>
            <a:headEnd type="none" w="med" len="med"/>
            <a:tailEnd type="none" w="med" len="med"/>
          </a:ln>
        </p:spPr>
      </p:cxnSp>
      <p:cxnSp>
        <p:nvCxnSpPr>
          <p:cNvPr id="1358" name="Google Shape;1358;p60"/>
          <p:cNvCxnSpPr>
            <a:stCxn id="1349" idx="3"/>
            <a:endCxn id="1350" idx="1"/>
          </p:cNvCxnSpPr>
          <p:nvPr/>
        </p:nvCxnSpPr>
        <p:spPr>
          <a:xfrm>
            <a:off x="3515525" y="2970775"/>
            <a:ext cx="727800" cy="0"/>
          </a:xfrm>
          <a:prstGeom prst="straightConnector1">
            <a:avLst/>
          </a:prstGeom>
          <a:noFill/>
          <a:ln w="9525" cap="flat" cmpd="sng">
            <a:solidFill>
              <a:schemeClr val="dk1"/>
            </a:solidFill>
            <a:prstDash val="solid"/>
            <a:round/>
            <a:headEnd type="none" w="med" len="med"/>
            <a:tailEnd type="none" w="med" len="med"/>
          </a:ln>
        </p:spPr>
      </p:cxnSp>
      <p:cxnSp>
        <p:nvCxnSpPr>
          <p:cNvPr id="1359" name="Google Shape;1359;p60"/>
          <p:cNvCxnSpPr>
            <a:stCxn id="1350" idx="3"/>
            <a:endCxn id="1351" idx="1"/>
          </p:cNvCxnSpPr>
          <p:nvPr/>
        </p:nvCxnSpPr>
        <p:spPr>
          <a:xfrm>
            <a:off x="4896338" y="2970775"/>
            <a:ext cx="727800" cy="0"/>
          </a:xfrm>
          <a:prstGeom prst="straightConnector1">
            <a:avLst/>
          </a:prstGeom>
          <a:noFill/>
          <a:ln w="9525" cap="flat" cmpd="sng">
            <a:solidFill>
              <a:schemeClr val="dk1"/>
            </a:solidFill>
            <a:prstDash val="solid"/>
            <a:round/>
            <a:headEnd type="none" w="med" len="med"/>
            <a:tailEnd type="none" w="med" len="med"/>
          </a:ln>
        </p:spPr>
      </p:cxnSp>
      <p:cxnSp>
        <p:nvCxnSpPr>
          <p:cNvPr id="1360" name="Google Shape;1360;p60"/>
          <p:cNvCxnSpPr>
            <a:stCxn id="1351" idx="3"/>
            <a:endCxn id="1352" idx="1"/>
          </p:cNvCxnSpPr>
          <p:nvPr/>
        </p:nvCxnSpPr>
        <p:spPr>
          <a:xfrm>
            <a:off x="6277150" y="2970775"/>
            <a:ext cx="727800" cy="0"/>
          </a:xfrm>
          <a:prstGeom prst="straightConnector1">
            <a:avLst/>
          </a:prstGeom>
          <a:noFill/>
          <a:ln w="9525" cap="flat" cmpd="sng">
            <a:solidFill>
              <a:schemeClr val="dk1"/>
            </a:solidFill>
            <a:prstDash val="solid"/>
            <a:round/>
            <a:headEnd type="none" w="med" len="med"/>
            <a:tailEnd type="none" w="med" len="med"/>
          </a:ln>
        </p:spPr>
      </p:cxnSp>
      <p:sp>
        <p:nvSpPr>
          <p:cNvPr id="1361" name="Google Shape;1361;p60"/>
          <p:cNvSpPr/>
          <p:nvPr/>
        </p:nvSpPr>
        <p:spPr>
          <a:xfrm flipH="1">
            <a:off x="1710713" y="3571731"/>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0"/>
          <p:cNvSpPr/>
          <p:nvPr/>
        </p:nvSpPr>
        <p:spPr>
          <a:xfrm flipH="1">
            <a:off x="4472326" y="3571731"/>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0"/>
          <p:cNvSpPr/>
          <p:nvPr/>
        </p:nvSpPr>
        <p:spPr>
          <a:xfrm flipH="1">
            <a:off x="7235901" y="3571731"/>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0"/>
          <p:cNvSpPr/>
          <p:nvPr/>
        </p:nvSpPr>
        <p:spPr>
          <a:xfrm flipH="1">
            <a:off x="5854126" y="2148531"/>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0"/>
          <p:cNvSpPr/>
          <p:nvPr/>
        </p:nvSpPr>
        <p:spPr>
          <a:xfrm flipH="1">
            <a:off x="3090551" y="2148531"/>
            <a:ext cx="194921" cy="221304"/>
          </a:xfrm>
          <a:custGeom>
            <a:avLst/>
            <a:gdLst/>
            <a:ahLst/>
            <a:cxnLst/>
            <a:rect l="l" t="t" r="r" b="b"/>
            <a:pathLst>
              <a:path w="4588" h="5209" extrusionOk="0">
                <a:moveTo>
                  <a:pt x="2171" y="1"/>
                </a:moveTo>
                <a:cubicBezTo>
                  <a:pt x="2065" y="607"/>
                  <a:pt x="1937" y="1224"/>
                  <a:pt x="1586" y="1735"/>
                </a:cubicBezTo>
                <a:cubicBezTo>
                  <a:pt x="1246" y="2257"/>
                  <a:pt x="617" y="2619"/>
                  <a:pt x="0" y="2714"/>
                </a:cubicBezTo>
                <a:cubicBezTo>
                  <a:pt x="1246" y="3002"/>
                  <a:pt x="2256" y="3948"/>
                  <a:pt x="2416" y="5204"/>
                </a:cubicBezTo>
                <a:cubicBezTo>
                  <a:pt x="2416" y="5208"/>
                  <a:pt x="2416" y="5209"/>
                  <a:pt x="2417" y="5209"/>
                </a:cubicBezTo>
                <a:cubicBezTo>
                  <a:pt x="2417" y="5209"/>
                  <a:pt x="2420" y="5204"/>
                  <a:pt x="2426" y="5204"/>
                </a:cubicBezTo>
                <a:cubicBezTo>
                  <a:pt x="2459" y="3938"/>
                  <a:pt x="3374" y="2905"/>
                  <a:pt x="4587" y="2491"/>
                </a:cubicBezTo>
                <a:cubicBezTo>
                  <a:pt x="3959" y="2458"/>
                  <a:pt x="3310" y="2160"/>
                  <a:pt x="2916" y="1671"/>
                </a:cubicBezTo>
                <a:cubicBezTo>
                  <a:pt x="2523" y="1203"/>
                  <a:pt x="2331" y="597"/>
                  <a:pt x="2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369"/>
        <p:cNvGrpSpPr/>
        <p:nvPr/>
      </p:nvGrpSpPr>
      <p:grpSpPr>
        <a:xfrm>
          <a:off x="0" y="0"/>
          <a:ext cx="0" cy="0"/>
          <a:chOff x="0" y="0"/>
          <a:chExt cx="0" cy="0"/>
        </a:xfrm>
      </p:grpSpPr>
      <p:sp>
        <p:nvSpPr>
          <p:cNvPr id="1370" name="Google Shape;1370;p61"/>
          <p:cNvSpPr/>
          <p:nvPr/>
        </p:nvSpPr>
        <p:spPr>
          <a:xfrm>
            <a:off x="4183200" y="2301301"/>
            <a:ext cx="778200" cy="77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Other types of </a:t>
            </a:r>
            <a:r>
              <a:rPr lang="en">
                <a:latin typeface="Anek Bangla SemiBold"/>
                <a:ea typeface="Anek Bangla SemiBold"/>
                <a:cs typeface="Anek Bangla SemiBold"/>
                <a:sym typeface="Anek Bangla SemiBold"/>
              </a:rPr>
              <a:t>knowledge</a:t>
            </a:r>
            <a:endParaRPr>
              <a:latin typeface="Anek Bangla SemiBold"/>
              <a:ea typeface="Anek Bangla SemiBold"/>
              <a:cs typeface="Anek Bangla SemiBold"/>
              <a:sym typeface="Anek Bangla SemiBold"/>
            </a:endParaRPr>
          </a:p>
        </p:txBody>
      </p:sp>
      <p:sp>
        <p:nvSpPr>
          <p:cNvPr id="1372" name="Google Shape;1372;p61"/>
          <p:cNvSpPr txBox="1"/>
          <p:nvPr/>
        </p:nvSpPr>
        <p:spPr>
          <a:xfrm>
            <a:off x="720012" y="2108550"/>
            <a:ext cx="2385300" cy="6654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Venus has a beautiful name, but also high temperatures</a:t>
            </a:r>
            <a:endParaRPr>
              <a:solidFill>
                <a:schemeClr val="dk1"/>
              </a:solidFill>
              <a:latin typeface="Didact Gothic"/>
              <a:ea typeface="Didact Gothic"/>
              <a:cs typeface="Didact Gothic"/>
              <a:sym typeface="Didact Gothic"/>
            </a:endParaRPr>
          </a:p>
        </p:txBody>
      </p:sp>
      <p:sp>
        <p:nvSpPr>
          <p:cNvPr id="1373" name="Google Shape;1373;p61"/>
          <p:cNvSpPr txBox="1"/>
          <p:nvPr/>
        </p:nvSpPr>
        <p:spPr>
          <a:xfrm>
            <a:off x="6041849" y="2108550"/>
            <a:ext cx="2385300" cy="66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Mercury is the closest planet to the Sun</a:t>
            </a:r>
            <a:endParaRPr>
              <a:solidFill>
                <a:schemeClr val="dk1"/>
              </a:solidFill>
              <a:latin typeface="Didact Gothic"/>
              <a:ea typeface="Didact Gothic"/>
              <a:cs typeface="Didact Gothic"/>
              <a:sym typeface="Didact Gothic"/>
            </a:endParaRPr>
          </a:p>
        </p:txBody>
      </p:sp>
      <p:sp>
        <p:nvSpPr>
          <p:cNvPr id="1374" name="Google Shape;1374;p61"/>
          <p:cNvSpPr txBox="1"/>
          <p:nvPr/>
        </p:nvSpPr>
        <p:spPr>
          <a:xfrm>
            <a:off x="720012" y="3628750"/>
            <a:ext cx="2385300" cy="6654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Jupiter is the biggest planet of them all</a:t>
            </a:r>
            <a:endParaRPr>
              <a:solidFill>
                <a:schemeClr val="dk1"/>
              </a:solidFill>
              <a:latin typeface="Didact Gothic"/>
              <a:ea typeface="Didact Gothic"/>
              <a:cs typeface="Didact Gothic"/>
              <a:sym typeface="Didact Gothic"/>
            </a:endParaRPr>
          </a:p>
        </p:txBody>
      </p:sp>
      <p:sp>
        <p:nvSpPr>
          <p:cNvPr id="1375" name="Google Shape;1375;p61"/>
          <p:cNvSpPr txBox="1"/>
          <p:nvPr/>
        </p:nvSpPr>
        <p:spPr>
          <a:xfrm>
            <a:off x="6041849" y="3628750"/>
            <a:ext cx="2385300" cy="66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Saturn is a gas giant and has several rings</a:t>
            </a:r>
            <a:endParaRPr>
              <a:solidFill>
                <a:schemeClr val="dk1"/>
              </a:solidFill>
              <a:latin typeface="Didact Gothic"/>
              <a:ea typeface="Didact Gothic"/>
              <a:cs typeface="Didact Gothic"/>
              <a:sym typeface="Didact Gothic"/>
            </a:endParaRPr>
          </a:p>
        </p:txBody>
      </p:sp>
      <p:sp>
        <p:nvSpPr>
          <p:cNvPr id="1376" name="Google Shape;1376;p61"/>
          <p:cNvSpPr txBox="1"/>
          <p:nvPr/>
        </p:nvSpPr>
        <p:spPr>
          <a:xfrm>
            <a:off x="720000" y="1675189"/>
            <a:ext cx="2385300" cy="511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b="1">
                <a:solidFill>
                  <a:schemeClr val="dk1"/>
                </a:solidFill>
                <a:latin typeface="Anek Bangla"/>
                <a:ea typeface="Anek Bangla"/>
                <a:cs typeface="Anek Bangla"/>
                <a:sym typeface="Anek Bangla"/>
              </a:rPr>
              <a:t>Empirical</a:t>
            </a:r>
            <a:endParaRPr sz="2200" b="1">
              <a:solidFill>
                <a:schemeClr val="dk1"/>
              </a:solidFill>
              <a:latin typeface="Anek Bangla"/>
              <a:ea typeface="Anek Bangla"/>
              <a:cs typeface="Anek Bangla"/>
              <a:sym typeface="Anek Bangla"/>
            </a:endParaRPr>
          </a:p>
        </p:txBody>
      </p:sp>
      <p:sp>
        <p:nvSpPr>
          <p:cNvPr id="1377" name="Google Shape;1377;p61"/>
          <p:cNvSpPr txBox="1"/>
          <p:nvPr/>
        </p:nvSpPr>
        <p:spPr>
          <a:xfrm>
            <a:off x="720000" y="3193800"/>
            <a:ext cx="2385300" cy="511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b="1">
                <a:solidFill>
                  <a:schemeClr val="dk1"/>
                </a:solidFill>
                <a:latin typeface="Anek Bangla"/>
                <a:ea typeface="Anek Bangla"/>
                <a:cs typeface="Anek Bangla"/>
                <a:sym typeface="Anek Bangla"/>
              </a:rPr>
              <a:t>Philosophical</a:t>
            </a:r>
            <a:endParaRPr sz="2200" b="1">
              <a:solidFill>
                <a:schemeClr val="dk1"/>
              </a:solidFill>
              <a:latin typeface="Anek Bangla"/>
              <a:ea typeface="Anek Bangla"/>
              <a:cs typeface="Anek Bangla"/>
              <a:sym typeface="Anek Bangla"/>
            </a:endParaRPr>
          </a:p>
        </p:txBody>
      </p:sp>
      <p:sp>
        <p:nvSpPr>
          <p:cNvPr id="1378" name="Google Shape;1378;p61"/>
          <p:cNvSpPr txBox="1"/>
          <p:nvPr/>
        </p:nvSpPr>
        <p:spPr>
          <a:xfrm>
            <a:off x="6041826" y="1675189"/>
            <a:ext cx="2385300" cy="51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Anek Bangla"/>
                <a:ea typeface="Anek Bangla"/>
                <a:cs typeface="Anek Bangla"/>
                <a:sym typeface="Anek Bangla"/>
              </a:rPr>
              <a:t>Intuitive</a:t>
            </a:r>
            <a:endParaRPr sz="2200" b="1">
              <a:solidFill>
                <a:schemeClr val="dk1"/>
              </a:solidFill>
              <a:latin typeface="Anek Bangla"/>
              <a:ea typeface="Anek Bangla"/>
              <a:cs typeface="Anek Bangla"/>
              <a:sym typeface="Anek Bangla"/>
            </a:endParaRPr>
          </a:p>
        </p:txBody>
      </p:sp>
      <p:sp>
        <p:nvSpPr>
          <p:cNvPr id="1379" name="Google Shape;1379;p61"/>
          <p:cNvSpPr txBox="1"/>
          <p:nvPr/>
        </p:nvSpPr>
        <p:spPr>
          <a:xfrm>
            <a:off x="6041832" y="3193800"/>
            <a:ext cx="2385300" cy="51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Anek Bangla"/>
                <a:ea typeface="Anek Bangla"/>
                <a:cs typeface="Anek Bangla"/>
                <a:sym typeface="Anek Bangla"/>
              </a:rPr>
              <a:t>Religious</a:t>
            </a:r>
            <a:endParaRPr sz="2200" b="1">
              <a:solidFill>
                <a:schemeClr val="dk1"/>
              </a:solidFill>
              <a:latin typeface="Anek Bangla"/>
              <a:ea typeface="Anek Bangla"/>
              <a:cs typeface="Anek Bangla"/>
              <a:sym typeface="Anek Bangla"/>
            </a:endParaRPr>
          </a:p>
        </p:txBody>
      </p:sp>
      <p:cxnSp>
        <p:nvCxnSpPr>
          <p:cNvPr id="1380" name="Google Shape;1380;p61"/>
          <p:cNvCxnSpPr>
            <a:stCxn id="1376" idx="3"/>
            <a:endCxn id="1381" idx="2"/>
          </p:cNvCxnSpPr>
          <p:nvPr/>
        </p:nvCxnSpPr>
        <p:spPr>
          <a:xfrm>
            <a:off x="3105300" y="1930789"/>
            <a:ext cx="373200" cy="600"/>
          </a:xfrm>
          <a:prstGeom prst="bentConnector3">
            <a:avLst>
              <a:gd name="adj1" fmla="val 49985"/>
            </a:avLst>
          </a:prstGeom>
          <a:noFill/>
          <a:ln w="9525" cap="flat" cmpd="sng">
            <a:solidFill>
              <a:schemeClr val="dk1"/>
            </a:solidFill>
            <a:prstDash val="solid"/>
            <a:round/>
            <a:headEnd type="none" w="med" len="med"/>
            <a:tailEnd type="none" w="med" len="med"/>
          </a:ln>
        </p:spPr>
      </p:cxnSp>
      <p:sp>
        <p:nvSpPr>
          <p:cNvPr id="1381" name="Google Shape;1381;p61"/>
          <p:cNvSpPr/>
          <p:nvPr/>
        </p:nvSpPr>
        <p:spPr>
          <a:xfrm>
            <a:off x="3478388" y="1541689"/>
            <a:ext cx="778200" cy="77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1"/>
          <p:cNvSpPr/>
          <p:nvPr/>
        </p:nvSpPr>
        <p:spPr>
          <a:xfrm>
            <a:off x="3478388" y="3060300"/>
            <a:ext cx="778200" cy="77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83" name="Google Shape;1383;p61"/>
          <p:cNvCxnSpPr>
            <a:stCxn id="1382" idx="2"/>
            <a:endCxn id="1377" idx="3"/>
          </p:cNvCxnSpPr>
          <p:nvPr/>
        </p:nvCxnSpPr>
        <p:spPr>
          <a:xfrm flipH="1">
            <a:off x="3105188" y="3449400"/>
            <a:ext cx="373200" cy="600"/>
          </a:xfrm>
          <a:prstGeom prst="bentConnector3">
            <a:avLst>
              <a:gd name="adj1" fmla="val 49985"/>
            </a:avLst>
          </a:prstGeom>
          <a:noFill/>
          <a:ln w="9525" cap="flat" cmpd="sng">
            <a:solidFill>
              <a:schemeClr val="dk1"/>
            </a:solidFill>
            <a:prstDash val="solid"/>
            <a:round/>
            <a:headEnd type="none" w="med" len="med"/>
            <a:tailEnd type="none" w="med" len="med"/>
          </a:ln>
        </p:spPr>
      </p:cxnSp>
      <p:sp>
        <p:nvSpPr>
          <p:cNvPr id="1384" name="Google Shape;1384;p61"/>
          <p:cNvSpPr/>
          <p:nvPr/>
        </p:nvSpPr>
        <p:spPr>
          <a:xfrm>
            <a:off x="4887413" y="1541689"/>
            <a:ext cx="778200" cy="77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1"/>
          <p:cNvSpPr/>
          <p:nvPr/>
        </p:nvSpPr>
        <p:spPr>
          <a:xfrm>
            <a:off x="4887413" y="3060300"/>
            <a:ext cx="778200" cy="77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86" name="Google Shape;1386;p61"/>
          <p:cNvCxnSpPr>
            <a:stCxn id="1378" idx="1"/>
            <a:endCxn id="1384" idx="6"/>
          </p:cNvCxnSpPr>
          <p:nvPr/>
        </p:nvCxnSpPr>
        <p:spPr>
          <a:xfrm flipH="1">
            <a:off x="5665626" y="1930789"/>
            <a:ext cx="376200" cy="600"/>
          </a:xfrm>
          <a:prstGeom prst="bentConnector3">
            <a:avLst>
              <a:gd name="adj1" fmla="val 50002"/>
            </a:avLst>
          </a:prstGeom>
          <a:noFill/>
          <a:ln w="9525" cap="flat" cmpd="sng">
            <a:solidFill>
              <a:schemeClr val="dk1"/>
            </a:solidFill>
            <a:prstDash val="solid"/>
            <a:round/>
            <a:headEnd type="none" w="med" len="med"/>
            <a:tailEnd type="none" w="med" len="med"/>
          </a:ln>
        </p:spPr>
      </p:cxnSp>
      <p:cxnSp>
        <p:nvCxnSpPr>
          <p:cNvPr id="1387" name="Google Shape;1387;p61"/>
          <p:cNvCxnSpPr>
            <a:stCxn id="1379" idx="1"/>
            <a:endCxn id="1385" idx="6"/>
          </p:cNvCxnSpPr>
          <p:nvPr/>
        </p:nvCxnSpPr>
        <p:spPr>
          <a:xfrm flipH="1">
            <a:off x="5665632" y="3449400"/>
            <a:ext cx="376200" cy="600"/>
          </a:xfrm>
          <a:prstGeom prst="bentConnector3">
            <a:avLst>
              <a:gd name="adj1" fmla="val 50003"/>
            </a:avLst>
          </a:prstGeom>
          <a:noFill/>
          <a:ln w="9525" cap="flat" cmpd="sng">
            <a:solidFill>
              <a:schemeClr val="dk1"/>
            </a:solidFill>
            <a:prstDash val="solid"/>
            <a:round/>
            <a:headEnd type="none" w="med" len="med"/>
            <a:tailEnd type="none" w="med" len="med"/>
          </a:ln>
        </p:spPr>
      </p:cxnSp>
      <p:cxnSp>
        <p:nvCxnSpPr>
          <p:cNvPr id="1388" name="Google Shape;1388;p61"/>
          <p:cNvCxnSpPr>
            <a:stCxn id="1381" idx="4"/>
            <a:endCxn id="1382" idx="0"/>
          </p:cNvCxnSpPr>
          <p:nvPr/>
        </p:nvCxnSpPr>
        <p:spPr>
          <a:xfrm rot="-5400000" flipH="1">
            <a:off x="3497588" y="2689789"/>
            <a:ext cx="740400" cy="600"/>
          </a:xfrm>
          <a:prstGeom prst="bentConnector3">
            <a:avLst>
              <a:gd name="adj1" fmla="val 50001"/>
            </a:avLst>
          </a:prstGeom>
          <a:noFill/>
          <a:ln w="9525" cap="flat" cmpd="sng">
            <a:solidFill>
              <a:schemeClr val="dk1"/>
            </a:solidFill>
            <a:prstDash val="solid"/>
            <a:round/>
            <a:headEnd type="none" w="med" len="med"/>
            <a:tailEnd type="none" w="med" len="med"/>
          </a:ln>
        </p:spPr>
      </p:cxnSp>
      <p:cxnSp>
        <p:nvCxnSpPr>
          <p:cNvPr id="1389" name="Google Shape;1389;p61"/>
          <p:cNvCxnSpPr>
            <a:stCxn id="1384" idx="4"/>
            <a:endCxn id="1385" idx="0"/>
          </p:cNvCxnSpPr>
          <p:nvPr/>
        </p:nvCxnSpPr>
        <p:spPr>
          <a:xfrm rot="-5400000" flipH="1">
            <a:off x="4906613" y="2689789"/>
            <a:ext cx="740400" cy="600"/>
          </a:xfrm>
          <a:prstGeom prst="bentConnector3">
            <a:avLst>
              <a:gd name="adj1" fmla="val 50001"/>
            </a:avLst>
          </a:prstGeom>
          <a:noFill/>
          <a:ln w="9525" cap="flat" cmpd="sng">
            <a:solidFill>
              <a:schemeClr val="dk1"/>
            </a:solidFill>
            <a:prstDash val="solid"/>
            <a:round/>
            <a:headEnd type="none" w="med" len="med"/>
            <a:tailEnd type="none" w="med" len="med"/>
          </a:ln>
        </p:spPr>
      </p:cxnSp>
      <p:cxnSp>
        <p:nvCxnSpPr>
          <p:cNvPr id="1390" name="Google Shape;1390;p61"/>
          <p:cNvCxnSpPr>
            <a:stCxn id="1381" idx="6"/>
            <a:endCxn id="1384" idx="2"/>
          </p:cNvCxnSpPr>
          <p:nvPr/>
        </p:nvCxnSpPr>
        <p:spPr>
          <a:xfrm>
            <a:off x="4256588" y="1930789"/>
            <a:ext cx="630900" cy="600"/>
          </a:xfrm>
          <a:prstGeom prst="bentConnector3">
            <a:avLst>
              <a:gd name="adj1" fmla="val 49994"/>
            </a:avLst>
          </a:prstGeom>
          <a:noFill/>
          <a:ln w="9525" cap="flat" cmpd="sng">
            <a:solidFill>
              <a:schemeClr val="dk1"/>
            </a:solidFill>
            <a:prstDash val="solid"/>
            <a:round/>
            <a:headEnd type="none" w="med" len="med"/>
            <a:tailEnd type="none" w="med" len="med"/>
          </a:ln>
        </p:spPr>
      </p:cxnSp>
      <p:cxnSp>
        <p:nvCxnSpPr>
          <p:cNvPr id="1391" name="Google Shape;1391;p61"/>
          <p:cNvCxnSpPr>
            <a:stCxn id="1382" idx="6"/>
            <a:endCxn id="1385" idx="2"/>
          </p:cNvCxnSpPr>
          <p:nvPr/>
        </p:nvCxnSpPr>
        <p:spPr>
          <a:xfrm>
            <a:off x="4256588" y="3449400"/>
            <a:ext cx="630900" cy="600"/>
          </a:xfrm>
          <a:prstGeom prst="bentConnector3">
            <a:avLst>
              <a:gd name="adj1" fmla="val 49994"/>
            </a:avLst>
          </a:prstGeom>
          <a:noFill/>
          <a:ln w="9525" cap="flat" cmpd="sng">
            <a:solidFill>
              <a:schemeClr val="dk1"/>
            </a:solidFill>
            <a:prstDash val="solid"/>
            <a:round/>
            <a:headEnd type="none" w="med" len="med"/>
            <a:tailEnd type="none" w="med" len="med"/>
          </a:ln>
        </p:spPr>
      </p:cxnSp>
      <p:grpSp>
        <p:nvGrpSpPr>
          <p:cNvPr id="1392" name="Google Shape;1392;p61"/>
          <p:cNvGrpSpPr/>
          <p:nvPr/>
        </p:nvGrpSpPr>
        <p:grpSpPr>
          <a:xfrm>
            <a:off x="3699011" y="1708289"/>
            <a:ext cx="337080" cy="434692"/>
            <a:chOff x="3320875" y="2647325"/>
            <a:chExt cx="267800" cy="345350"/>
          </a:xfrm>
        </p:grpSpPr>
        <p:sp>
          <p:nvSpPr>
            <p:cNvPr id="1393" name="Google Shape;1393;p61"/>
            <p:cNvSpPr/>
            <p:nvPr/>
          </p:nvSpPr>
          <p:spPr>
            <a:xfrm>
              <a:off x="3320875" y="2647325"/>
              <a:ext cx="267800" cy="345350"/>
            </a:xfrm>
            <a:custGeom>
              <a:avLst/>
              <a:gdLst/>
              <a:ahLst/>
              <a:cxnLst/>
              <a:rect l="l" t="t" r="r" b="b"/>
              <a:pathLst>
                <a:path w="10712" h="13814" extrusionOk="0">
                  <a:moveTo>
                    <a:pt x="6370" y="398"/>
                  </a:moveTo>
                  <a:lnTo>
                    <a:pt x="6370" y="797"/>
                  </a:lnTo>
                  <a:lnTo>
                    <a:pt x="4061" y="797"/>
                  </a:lnTo>
                  <a:lnTo>
                    <a:pt x="4061" y="398"/>
                  </a:lnTo>
                  <a:close/>
                  <a:moveTo>
                    <a:pt x="5972" y="1233"/>
                  </a:moveTo>
                  <a:lnTo>
                    <a:pt x="5972" y="1911"/>
                  </a:lnTo>
                  <a:lnTo>
                    <a:pt x="4460" y="1911"/>
                  </a:lnTo>
                  <a:lnTo>
                    <a:pt x="4460" y="1233"/>
                  </a:lnTo>
                  <a:close/>
                  <a:moveTo>
                    <a:pt x="4581" y="8319"/>
                  </a:moveTo>
                  <a:lnTo>
                    <a:pt x="4581" y="8718"/>
                  </a:lnTo>
                  <a:lnTo>
                    <a:pt x="4061" y="8718"/>
                  </a:lnTo>
                  <a:lnTo>
                    <a:pt x="4061" y="8319"/>
                  </a:lnTo>
                  <a:close/>
                  <a:moveTo>
                    <a:pt x="6370" y="8319"/>
                  </a:moveTo>
                  <a:lnTo>
                    <a:pt x="6370" y="8718"/>
                  </a:lnTo>
                  <a:lnTo>
                    <a:pt x="5813" y="8718"/>
                  </a:lnTo>
                  <a:lnTo>
                    <a:pt x="5813" y="8319"/>
                  </a:lnTo>
                  <a:close/>
                  <a:moveTo>
                    <a:pt x="6173" y="10230"/>
                  </a:moveTo>
                  <a:cubicBezTo>
                    <a:pt x="6093" y="10351"/>
                    <a:pt x="6014" y="10469"/>
                    <a:pt x="5972" y="10629"/>
                  </a:cubicBezTo>
                  <a:lnTo>
                    <a:pt x="3106" y="10629"/>
                  </a:lnTo>
                  <a:lnTo>
                    <a:pt x="3106" y="10351"/>
                  </a:lnTo>
                  <a:cubicBezTo>
                    <a:pt x="3106" y="10272"/>
                    <a:pt x="3147" y="10230"/>
                    <a:pt x="3227" y="10230"/>
                  </a:cubicBezTo>
                  <a:close/>
                  <a:moveTo>
                    <a:pt x="5972" y="11027"/>
                  </a:moveTo>
                  <a:lnTo>
                    <a:pt x="5972" y="11425"/>
                  </a:lnTo>
                  <a:lnTo>
                    <a:pt x="2271" y="11425"/>
                  </a:lnTo>
                  <a:lnTo>
                    <a:pt x="2271" y="11027"/>
                  </a:lnTo>
                  <a:close/>
                  <a:moveTo>
                    <a:pt x="6969" y="10230"/>
                  </a:moveTo>
                  <a:cubicBezTo>
                    <a:pt x="7326" y="10230"/>
                    <a:pt x="7606" y="10469"/>
                    <a:pt x="7606" y="10829"/>
                  </a:cubicBezTo>
                  <a:lnTo>
                    <a:pt x="7606" y="11425"/>
                  </a:lnTo>
                  <a:lnTo>
                    <a:pt x="6370" y="11425"/>
                  </a:lnTo>
                  <a:lnTo>
                    <a:pt x="6370" y="10829"/>
                  </a:lnTo>
                  <a:cubicBezTo>
                    <a:pt x="6370" y="10469"/>
                    <a:pt x="6651" y="10230"/>
                    <a:pt x="6969" y="10230"/>
                  </a:cubicBezTo>
                  <a:close/>
                  <a:moveTo>
                    <a:pt x="8441" y="11864"/>
                  </a:moveTo>
                  <a:cubicBezTo>
                    <a:pt x="8482" y="11864"/>
                    <a:pt x="8562" y="11903"/>
                    <a:pt x="8562" y="11982"/>
                  </a:cubicBezTo>
                  <a:lnTo>
                    <a:pt x="8562" y="12262"/>
                  </a:lnTo>
                  <a:lnTo>
                    <a:pt x="1873" y="12262"/>
                  </a:lnTo>
                  <a:lnTo>
                    <a:pt x="1873" y="11982"/>
                  </a:lnTo>
                  <a:cubicBezTo>
                    <a:pt x="1873" y="11903"/>
                    <a:pt x="1912" y="11864"/>
                    <a:pt x="1991" y="11864"/>
                  </a:cubicBezTo>
                  <a:close/>
                  <a:moveTo>
                    <a:pt x="4061" y="0"/>
                  </a:moveTo>
                  <a:cubicBezTo>
                    <a:pt x="3823" y="0"/>
                    <a:pt x="3625" y="198"/>
                    <a:pt x="3625" y="398"/>
                  </a:cubicBezTo>
                  <a:lnTo>
                    <a:pt x="3625" y="797"/>
                  </a:lnTo>
                  <a:cubicBezTo>
                    <a:pt x="3625" y="1035"/>
                    <a:pt x="3823" y="1195"/>
                    <a:pt x="4061" y="1233"/>
                  </a:cubicBezTo>
                  <a:lnTo>
                    <a:pt x="4061" y="1911"/>
                  </a:lnTo>
                  <a:lnTo>
                    <a:pt x="3705" y="1911"/>
                  </a:lnTo>
                  <a:cubicBezTo>
                    <a:pt x="3466" y="1911"/>
                    <a:pt x="3227" y="2109"/>
                    <a:pt x="3227" y="2389"/>
                  </a:cubicBezTo>
                  <a:lnTo>
                    <a:pt x="3227" y="2946"/>
                  </a:lnTo>
                  <a:cubicBezTo>
                    <a:pt x="3227" y="3064"/>
                    <a:pt x="3307" y="3144"/>
                    <a:pt x="3424" y="3144"/>
                  </a:cubicBezTo>
                  <a:cubicBezTo>
                    <a:pt x="3545" y="3144"/>
                    <a:pt x="3625" y="3064"/>
                    <a:pt x="3625" y="2946"/>
                  </a:cubicBezTo>
                  <a:lnTo>
                    <a:pt x="3625" y="2389"/>
                  </a:lnTo>
                  <a:cubicBezTo>
                    <a:pt x="3625" y="2348"/>
                    <a:pt x="3663" y="2309"/>
                    <a:pt x="3705" y="2309"/>
                  </a:cubicBezTo>
                  <a:lnTo>
                    <a:pt x="6689" y="2309"/>
                  </a:lnTo>
                  <a:cubicBezTo>
                    <a:pt x="6730" y="2309"/>
                    <a:pt x="6769" y="2348"/>
                    <a:pt x="6769" y="2389"/>
                  </a:cubicBezTo>
                  <a:lnTo>
                    <a:pt x="6769" y="7842"/>
                  </a:lnTo>
                  <a:cubicBezTo>
                    <a:pt x="6769" y="7883"/>
                    <a:pt x="6730" y="7883"/>
                    <a:pt x="6689" y="7883"/>
                  </a:cubicBezTo>
                  <a:lnTo>
                    <a:pt x="3705" y="7883"/>
                  </a:lnTo>
                  <a:cubicBezTo>
                    <a:pt x="3663" y="7883"/>
                    <a:pt x="3625" y="7883"/>
                    <a:pt x="3625" y="7842"/>
                  </a:cubicBezTo>
                  <a:lnTo>
                    <a:pt x="3625" y="3902"/>
                  </a:lnTo>
                  <a:cubicBezTo>
                    <a:pt x="3625" y="3781"/>
                    <a:pt x="3545" y="3663"/>
                    <a:pt x="3424" y="3663"/>
                  </a:cubicBezTo>
                  <a:cubicBezTo>
                    <a:pt x="3307" y="3663"/>
                    <a:pt x="3227" y="3781"/>
                    <a:pt x="3227" y="3902"/>
                  </a:cubicBezTo>
                  <a:lnTo>
                    <a:pt x="3227" y="7842"/>
                  </a:lnTo>
                  <a:cubicBezTo>
                    <a:pt x="3227" y="8081"/>
                    <a:pt x="3424" y="8281"/>
                    <a:pt x="3625" y="8281"/>
                  </a:cubicBezTo>
                  <a:lnTo>
                    <a:pt x="3625" y="8718"/>
                  </a:lnTo>
                  <a:cubicBezTo>
                    <a:pt x="3625" y="8918"/>
                    <a:pt x="3823" y="9116"/>
                    <a:pt x="4061" y="9116"/>
                  </a:cubicBezTo>
                  <a:lnTo>
                    <a:pt x="4581" y="9116"/>
                  </a:lnTo>
                  <a:cubicBezTo>
                    <a:pt x="4819" y="9116"/>
                    <a:pt x="5017" y="8918"/>
                    <a:pt x="5017" y="8718"/>
                  </a:cubicBezTo>
                  <a:lnTo>
                    <a:pt x="5017" y="8319"/>
                  </a:lnTo>
                  <a:lnTo>
                    <a:pt x="5415" y="8319"/>
                  </a:lnTo>
                  <a:lnTo>
                    <a:pt x="5415" y="8718"/>
                  </a:lnTo>
                  <a:cubicBezTo>
                    <a:pt x="5415" y="8918"/>
                    <a:pt x="5616" y="9116"/>
                    <a:pt x="5855" y="9116"/>
                  </a:cubicBezTo>
                  <a:lnTo>
                    <a:pt x="6370" y="9116"/>
                  </a:lnTo>
                  <a:cubicBezTo>
                    <a:pt x="6571" y="9116"/>
                    <a:pt x="6769" y="8918"/>
                    <a:pt x="6769" y="8718"/>
                  </a:cubicBezTo>
                  <a:lnTo>
                    <a:pt x="6769" y="8281"/>
                  </a:lnTo>
                  <a:cubicBezTo>
                    <a:pt x="7007" y="8281"/>
                    <a:pt x="7167" y="8081"/>
                    <a:pt x="7167" y="7842"/>
                  </a:cubicBezTo>
                  <a:lnTo>
                    <a:pt x="7167" y="6131"/>
                  </a:lnTo>
                  <a:lnTo>
                    <a:pt x="7565" y="6131"/>
                  </a:lnTo>
                  <a:cubicBezTo>
                    <a:pt x="8202" y="6131"/>
                    <a:pt x="8680" y="6609"/>
                    <a:pt x="8680" y="7246"/>
                  </a:cubicBezTo>
                  <a:lnTo>
                    <a:pt x="8680" y="8718"/>
                  </a:lnTo>
                  <a:cubicBezTo>
                    <a:pt x="8680" y="9316"/>
                    <a:pt x="8202" y="9794"/>
                    <a:pt x="7565" y="9794"/>
                  </a:cubicBezTo>
                  <a:lnTo>
                    <a:pt x="3227" y="9794"/>
                  </a:lnTo>
                  <a:cubicBezTo>
                    <a:pt x="2908" y="9794"/>
                    <a:pt x="2708" y="10033"/>
                    <a:pt x="2708" y="10351"/>
                  </a:cubicBezTo>
                  <a:lnTo>
                    <a:pt x="2708" y="10629"/>
                  </a:lnTo>
                  <a:lnTo>
                    <a:pt x="2310" y="10629"/>
                  </a:lnTo>
                  <a:cubicBezTo>
                    <a:pt x="2071" y="10629"/>
                    <a:pt x="1873" y="10829"/>
                    <a:pt x="1873" y="11027"/>
                  </a:cubicBezTo>
                  <a:lnTo>
                    <a:pt x="1873" y="11425"/>
                  </a:lnTo>
                  <a:lnTo>
                    <a:pt x="1873" y="11466"/>
                  </a:lnTo>
                  <a:cubicBezTo>
                    <a:pt x="1634" y="11504"/>
                    <a:pt x="1475" y="11705"/>
                    <a:pt x="1475" y="11982"/>
                  </a:cubicBezTo>
                  <a:lnTo>
                    <a:pt x="1475" y="12262"/>
                  </a:lnTo>
                  <a:cubicBezTo>
                    <a:pt x="997" y="12301"/>
                    <a:pt x="638" y="12699"/>
                    <a:pt x="638" y="13176"/>
                  </a:cubicBezTo>
                  <a:lnTo>
                    <a:pt x="638" y="13415"/>
                  </a:lnTo>
                  <a:lnTo>
                    <a:pt x="201" y="13415"/>
                  </a:lnTo>
                  <a:cubicBezTo>
                    <a:pt x="80" y="13415"/>
                    <a:pt x="1" y="13495"/>
                    <a:pt x="1" y="13616"/>
                  </a:cubicBezTo>
                  <a:cubicBezTo>
                    <a:pt x="1" y="13734"/>
                    <a:pt x="80" y="13813"/>
                    <a:pt x="201" y="13813"/>
                  </a:cubicBezTo>
                  <a:lnTo>
                    <a:pt x="1953" y="13813"/>
                  </a:lnTo>
                  <a:cubicBezTo>
                    <a:pt x="2071" y="13813"/>
                    <a:pt x="2150" y="13734"/>
                    <a:pt x="2150" y="13616"/>
                  </a:cubicBezTo>
                  <a:cubicBezTo>
                    <a:pt x="2150" y="13495"/>
                    <a:pt x="2071" y="13415"/>
                    <a:pt x="1953" y="13415"/>
                  </a:cubicBezTo>
                  <a:lnTo>
                    <a:pt x="1036" y="13415"/>
                  </a:lnTo>
                  <a:lnTo>
                    <a:pt x="1036" y="13176"/>
                  </a:lnTo>
                  <a:cubicBezTo>
                    <a:pt x="1036" y="12899"/>
                    <a:pt x="1275" y="12661"/>
                    <a:pt x="1555" y="12661"/>
                  </a:cubicBezTo>
                  <a:lnTo>
                    <a:pt x="8880" y="12661"/>
                  </a:lnTo>
                  <a:cubicBezTo>
                    <a:pt x="9157" y="12661"/>
                    <a:pt x="9358" y="12899"/>
                    <a:pt x="9358" y="13176"/>
                  </a:cubicBezTo>
                  <a:lnTo>
                    <a:pt x="9358" y="13415"/>
                  </a:lnTo>
                  <a:lnTo>
                    <a:pt x="2908" y="13415"/>
                  </a:lnTo>
                  <a:cubicBezTo>
                    <a:pt x="2787" y="13415"/>
                    <a:pt x="2708" y="13495"/>
                    <a:pt x="2708" y="13616"/>
                  </a:cubicBezTo>
                  <a:cubicBezTo>
                    <a:pt x="2708" y="13734"/>
                    <a:pt x="2787" y="13813"/>
                    <a:pt x="2908" y="13813"/>
                  </a:cubicBezTo>
                  <a:lnTo>
                    <a:pt x="10234" y="13813"/>
                  </a:lnTo>
                  <a:cubicBezTo>
                    <a:pt x="10352" y="13813"/>
                    <a:pt x="10431" y="13734"/>
                    <a:pt x="10431" y="13616"/>
                  </a:cubicBezTo>
                  <a:cubicBezTo>
                    <a:pt x="10431" y="13495"/>
                    <a:pt x="10352" y="13415"/>
                    <a:pt x="10234" y="13415"/>
                  </a:cubicBezTo>
                  <a:lnTo>
                    <a:pt x="9756" y="13415"/>
                  </a:lnTo>
                  <a:lnTo>
                    <a:pt x="9756" y="13176"/>
                  </a:lnTo>
                  <a:cubicBezTo>
                    <a:pt x="9756" y="12699"/>
                    <a:pt x="9396" y="12301"/>
                    <a:pt x="8960" y="12262"/>
                  </a:cubicBezTo>
                  <a:lnTo>
                    <a:pt x="8960" y="11982"/>
                  </a:lnTo>
                  <a:cubicBezTo>
                    <a:pt x="8960" y="11823"/>
                    <a:pt x="8880" y="11705"/>
                    <a:pt x="8801" y="11584"/>
                  </a:cubicBezTo>
                  <a:cubicBezTo>
                    <a:pt x="9915" y="11106"/>
                    <a:pt x="10712" y="9992"/>
                    <a:pt x="10712" y="8718"/>
                  </a:cubicBezTo>
                  <a:lnTo>
                    <a:pt x="10712" y="8361"/>
                  </a:lnTo>
                  <a:cubicBezTo>
                    <a:pt x="10712" y="8240"/>
                    <a:pt x="10632" y="8122"/>
                    <a:pt x="10511" y="8122"/>
                  </a:cubicBezTo>
                  <a:cubicBezTo>
                    <a:pt x="10431" y="8122"/>
                    <a:pt x="10313" y="8240"/>
                    <a:pt x="10313" y="8361"/>
                  </a:cubicBezTo>
                  <a:lnTo>
                    <a:pt x="10313" y="8718"/>
                  </a:lnTo>
                  <a:cubicBezTo>
                    <a:pt x="10313" y="10071"/>
                    <a:pt x="9317" y="11227"/>
                    <a:pt x="8004" y="11425"/>
                  </a:cubicBezTo>
                  <a:lnTo>
                    <a:pt x="8004" y="10829"/>
                  </a:lnTo>
                  <a:cubicBezTo>
                    <a:pt x="8004" y="10590"/>
                    <a:pt x="7925" y="10390"/>
                    <a:pt x="7766" y="10192"/>
                  </a:cubicBezTo>
                  <a:cubicBezTo>
                    <a:pt x="8520" y="10113"/>
                    <a:pt x="9078" y="9476"/>
                    <a:pt x="9078" y="8718"/>
                  </a:cubicBezTo>
                  <a:lnTo>
                    <a:pt x="9078" y="7246"/>
                  </a:lnTo>
                  <a:cubicBezTo>
                    <a:pt x="9078" y="6408"/>
                    <a:pt x="8403" y="5733"/>
                    <a:pt x="7565" y="5733"/>
                  </a:cubicBezTo>
                  <a:lnTo>
                    <a:pt x="7167" y="5733"/>
                  </a:lnTo>
                  <a:lnTo>
                    <a:pt x="7167" y="4497"/>
                  </a:lnTo>
                  <a:lnTo>
                    <a:pt x="7565" y="4497"/>
                  </a:lnTo>
                  <a:cubicBezTo>
                    <a:pt x="9078" y="4497"/>
                    <a:pt x="10313" y="5733"/>
                    <a:pt x="10313" y="7246"/>
                  </a:cubicBezTo>
                  <a:lnTo>
                    <a:pt x="10313" y="7405"/>
                  </a:lnTo>
                  <a:cubicBezTo>
                    <a:pt x="10313" y="7523"/>
                    <a:pt x="10431" y="7603"/>
                    <a:pt x="10511" y="7603"/>
                  </a:cubicBezTo>
                  <a:cubicBezTo>
                    <a:pt x="10632" y="7603"/>
                    <a:pt x="10712" y="7523"/>
                    <a:pt x="10712" y="7405"/>
                  </a:cubicBezTo>
                  <a:lnTo>
                    <a:pt x="10712" y="7246"/>
                  </a:lnTo>
                  <a:cubicBezTo>
                    <a:pt x="10712" y="5494"/>
                    <a:pt x="9317" y="4099"/>
                    <a:pt x="7565" y="4099"/>
                  </a:cubicBezTo>
                  <a:lnTo>
                    <a:pt x="7167" y="4099"/>
                  </a:lnTo>
                  <a:lnTo>
                    <a:pt x="7167" y="2389"/>
                  </a:lnTo>
                  <a:cubicBezTo>
                    <a:pt x="7167" y="2109"/>
                    <a:pt x="6969" y="1911"/>
                    <a:pt x="6689" y="1911"/>
                  </a:cubicBezTo>
                  <a:lnTo>
                    <a:pt x="6370" y="1911"/>
                  </a:lnTo>
                  <a:lnTo>
                    <a:pt x="6370" y="1233"/>
                  </a:lnTo>
                  <a:cubicBezTo>
                    <a:pt x="6609" y="1195"/>
                    <a:pt x="6769" y="1035"/>
                    <a:pt x="6769" y="797"/>
                  </a:cubicBezTo>
                  <a:lnTo>
                    <a:pt x="6769" y="398"/>
                  </a:lnTo>
                  <a:cubicBezTo>
                    <a:pt x="6769" y="198"/>
                    <a:pt x="6571" y="0"/>
                    <a:pt x="6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1"/>
            <p:cNvSpPr/>
            <p:nvPr/>
          </p:nvSpPr>
          <p:spPr>
            <a:xfrm>
              <a:off x="3490075" y="2913025"/>
              <a:ext cx="9975" cy="9975"/>
            </a:xfrm>
            <a:custGeom>
              <a:avLst/>
              <a:gdLst/>
              <a:ahLst/>
              <a:cxnLst/>
              <a:rect l="l" t="t" r="r" b="b"/>
              <a:pathLst>
                <a:path w="399" h="399" extrusionOk="0">
                  <a:moveTo>
                    <a:pt x="201" y="1"/>
                  </a:moveTo>
                  <a:cubicBezTo>
                    <a:pt x="80" y="1"/>
                    <a:pt x="1" y="80"/>
                    <a:pt x="1" y="201"/>
                  </a:cubicBezTo>
                  <a:cubicBezTo>
                    <a:pt x="1" y="319"/>
                    <a:pt x="80" y="399"/>
                    <a:pt x="201" y="399"/>
                  </a:cubicBezTo>
                  <a:cubicBezTo>
                    <a:pt x="319" y="399"/>
                    <a:pt x="399" y="319"/>
                    <a:pt x="399" y="201"/>
                  </a:cubicBezTo>
                  <a:cubicBezTo>
                    <a:pt x="399" y="80"/>
                    <a:pt x="319"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61"/>
          <p:cNvGrpSpPr/>
          <p:nvPr/>
        </p:nvGrpSpPr>
        <p:grpSpPr>
          <a:xfrm>
            <a:off x="3655124" y="3237216"/>
            <a:ext cx="424751" cy="426080"/>
            <a:chOff x="7046350" y="3793900"/>
            <a:chExt cx="335400" cy="336450"/>
          </a:xfrm>
        </p:grpSpPr>
        <p:sp>
          <p:nvSpPr>
            <p:cNvPr id="1396" name="Google Shape;1396;p61"/>
            <p:cNvSpPr/>
            <p:nvPr/>
          </p:nvSpPr>
          <p:spPr>
            <a:xfrm>
              <a:off x="7046350" y="3793900"/>
              <a:ext cx="335400" cy="336450"/>
            </a:xfrm>
            <a:custGeom>
              <a:avLst/>
              <a:gdLst/>
              <a:ahLst/>
              <a:cxnLst/>
              <a:rect l="l" t="t" r="r" b="b"/>
              <a:pathLst>
                <a:path w="13416" h="13458" extrusionOk="0">
                  <a:moveTo>
                    <a:pt x="11823" y="9954"/>
                  </a:moveTo>
                  <a:lnTo>
                    <a:pt x="11823" y="9992"/>
                  </a:lnTo>
                  <a:cubicBezTo>
                    <a:pt x="11823" y="10193"/>
                    <a:pt x="11664" y="10352"/>
                    <a:pt x="11466" y="10352"/>
                  </a:cubicBezTo>
                  <a:lnTo>
                    <a:pt x="1950" y="10352"/>
                  </a:lnTo>
                  <a:cubicBezTo>
                    <a:pt x="1752" y="10352"/>
                    <a:pt x="1593" y="10193"/>
                    <a:pt x="1593" y="9992"/>
                  </a:cubicBezTo>
                  <a:lnTo>
                    <a:pt x="1593" y="9954"/>
                  </a:lnTo>
                  <a:close/>
                  <a:moveTo>
                    <a:pt x="2787" y="10750"/>
                  </a:moveTo>
                  <a:lnTo>
                    <a:pt x="2787" y="13059"/>
                  </a:lnTo>
                  <a:lnTo>
                    <a:pt x="2389" y="13059"/>
                  </a:lnTo>
                  <a:lnTo>
                    <a:pt x="2389" y="10750"/>
                  </a:lnTo>
                  <a:close/>
                  <a:moveTo>
                    <a:pt x="994" y="1"/>
                  </a:moveTo>
                  <a:cubicBezTo>
                    <a:pt x="437" y="1"/>
                    <a:pt x="0" y="437"/>
                    <a:pt x="0" y="994"/>
                  </a:cubicBezTo>
                  <a:lnTo>
                    <a:pt x="0" y="8957"/>
                  </a:lnTo>
                  <a:cubicBezTo>
                    <a:pt x="0" y="9514"/>
                    <a:pt x="437" y="9954"/>
                    <a:pt x="994" y="9954"/>
                  </a:cubicBezTo>
                  <a:lnTo>
                    <a:pt x="1195" y="9954"/>
                  </a:lnTo>
                  <a:lnTo>
                    <a:pt x="1195" y="9992"/>
                  </a:lnTo>
                  <a:cubicBezTo>
                    <a:pt x="1195" y="10390"/>
                    <a:pt x="1551" y="10750"/>
                    <a:pt x="1950" y="10750"/>
                  </a:cubicBezTo>
                  <a:lnTo>
                    <a:pt x="1991" y="10750"/>
                  </a:lnTo>
                  <a:lnTo>
                    <a:pt x="1991" y="13059"/>
                  </a:lnTo>
                  <a:lnTo>
                    <a:pt x="1950" y="13059"/>
                  </a:lnTo>
                  <a:cubicBezTo>
                    <a:pt x="1832" y="13059"/>
                    <a:pt x="1752" y="13139"/>
                    <a:pt x="1752" y="13257"/>
                  </a:cubicBezTo>
                  <a:cubicBezTo>
                    <a:pt x="1752" y="13336"/>
                    <a:pt x="1832" y="13457"/>
                    <a:pt x="1950" y="13457"/>
                  </a:cubicBezTo>
                  <a:lnTo>
                    <a:pt x="3265" y="13457"/>
                  </a:lnTo>
                  <a:cubicBezTo>
                    <a:pt x="3383" y="13457"/>
                    <a:pt x="3462" y="13336"/>
                    <a:pt x="3462" y="13257"/>
                  </a:cubicBezTo>
                  <a:cubicBezTo>
                    <a:pt x="3462" y="13139"/>
                    <a:pt x="3383" y="13059"/>
                    <a:pt x="3265" y="13059"/>
                  </a:cubicBezTo>
                  <a:lnTo>
                    <a:pt x="3185" y="13059"/>
                  </a:lnTo>
                  <a:lnTo>
                    <a:pt x="3185" y="10750"/>
                  </a:lnTo>
                  <a:lnTo>
                    <a:pt x="10231" y="10750"/>
                  </a:lnTo>
                  <a:lnTo>
                    <a:pt x="10231" y="11425"/>
                  </a:lnTo>
                  <a:cubicBezTo>
                    <a:pt x="10231" y="11546"/>
                    <a:pt x="10310" y="11626"/>
                    <a:pt x="10431" y="11626"/>
                  </a:cubicBezTo>
                  <a:cubicBezTo>
                    <a:pt x="10511" y="11626"/>
                    <a:pt x="10629" y="11546"/>
                    <a:pt x="10629" y="11425"/>
                  </a:cubicBezTo>
                  <a:lnTo>
                    <a:pt x="10629" y="10750"/>
                  </a:lnTo>
                  <a:lnTo>
                    <a:pt x="11027" y="10750"/>
                  </a:lnTo>
                  <a:lnTo>
                    <a:pt x="11027" y="13059"/>
                  </a:lnTo>
                  <a:lnTo>
                    <a:pt x="10629" y="13059"/>
                  </a:lnTo>
                  <a:lnTo>
                    <a:pt x="10629" y="12343"/>
                  </a:lnTo>
                  <a:cubicBezTo>
                    <a:pt x="10629" y="12221"/>
                    <a:pt x="10511" y="12142"/>
                    <a:pt x="10431" y="12142"/>
                  </a:cubicBezTo>
                  <a:cubicBezTo>
                    <a:pt x="10310" y="12142"/>
                    <a:pt x="10231" y="12221"/>
                    <a:pt x="10231" y="12343"/>
                  </a:cubicBezTo>
                  <a:lnTo>
                    <a:pt x="10231" y="13059"/>
                  </a:lnTo>
                  <a:lnTo>
                    <a:pt x="10151" y="13059"/>
                  </a:lnTo>
                  <a:cubicBezTo>
                    <a:pt x="10033" y="13059"/>
                    <a:pt x="9953" y="13139"/>
                    <a:pt x="9953" y="13257"/>
                  </a:cubicBezTo>
                  <a:cubicBezTo>
                    <a:pt x="9953" y="13336"/>
                    <a:pt x="10033" y="13457"/>
                    <a:pt x="10151" y="13457"/>
                  </a:cubicBezTo>
                  <a:lnTo>
                    <a:pt x="11466" y="13457"/>
                  </a:lnTo>
                  <a:cubicBezTo>
                    <a:pt x="11584" y="13457"/>
                    <a:pt x="11664" y="13336"/>
                    <a:pt x="11664" y="13257"/>
                  </a:cubicBezTo>
                  <a:cubicBezTo>
                    <a:pt x="11664" y="13139"/>
                    <a:pt x="11584" y="13059"/>
                    <a:pt x="11466" y="13059"/>
                  </a:cubicBezTo>
                  <a:lnTo>
                    <a:pt x="11425" y="13059"/>
                  </a:lnTo>
                  <a:lnTo>
                    <a:pt x="11425" y="10750"/>
                  </a:lnTo>
                  <a:lnTo>
                    <a:pt x="11466" y="10750"/>
                  </a:lnTo>
                  <a:cubicBezTo>
                    <a:pt x="11864" y="10750"/>
                    <a:pt x="12221" y="10390"/>
                    <a:pt x="12221" y="9992"/>
                  </a:cubicBezTo>
                  <a:lnTo>
                    <a:pt x="12221" y="9954"/>
                  </a:lnTo>
                  <a:lnTo>
                    <a:pt x="12422" y="9954"/>
                  </a:lnTo>
                  <a:cubicBezTo>
                    <a:pt x="12979" y="9954"/>
                    <a:pt x="13416" y="9514"/>
                    <a:pt x="13416" y="8957"/>
                  </a:cubicBezTo>
                  <a:lnTo>
                    <a:pt x="13416" y="2867"/>
                  </a:lnTo>
                  <a:cubicBezTo>
                    <a:pt x="13416" y="2746"/>
                    <a:pt x="13336" y="2667"/>
                    <a:pt x="13218" y="2667"/>
                  </a:cubicBezTo>
                  <a:cubicBezTo>
                    <a:pt x="13097" y="2667"/>
                    <a:pt x="13017" y="2746"/>
                    <a:pt x="13017" y="2867"/>
                  </a:cubicBezTo>
                  <a:lnTo>
                    <a:pt x="13017" y="8957"/>
                  </a:lnTo>
                  <a:cubicBezTo>
                    <a:pt x="13017" y="9275"/>
                    <a:pt x="12779" y="9556"/>
                    <a:pt x="12422" y="9556"/>
                  </a:cubicBezTo>
                  <a:lnTo>
                    <a:pt x="994" y="9556"/>
                  </a:lnTo>
                  <a:cubicBezTo>
                    <a:pt x="637" y="9556"/>
                    <a:pt x="398" y="9275"/>
                    <a:pt x="398" y="8957"/>
                  </a:cubicBezTo>
                  <a:lnTo>
                    <a:pt x="398" y="994"/>
                  </a:lnTo>
                  <a:cubicBezTo>
                    <a:pt x="398" y="676"/>
                    <a:pt x="637" y="399"/>
                    <a:pt x="994" y="399"/>
                  </a:cubicBezTo>
                  <a:lnTo>
                    <a:pt x="12422" y="399"/>
                  </a:lnTo>
                  <a:cubicBezTo>
                    <a:pt x="12779" y="399"/>
                    <a:pt x="13017" y="676"/>
                    <a:pt x="13017" y="994"/>
                  </a:cubicBezTo>
                  <a:lnTo>
                    <a:pt x="13017" y="1950"/>
                  </a:lnTo>
                  <a:cubicBezTo>
                    <a:pt x="13017" y="2071"/>
                    <a:pt x="13097" y="2151"/>
                    <a:pt x="13218" y="2151"/>
                  </a:cubicBezTo>
                  <a:cubicBezTo>
                    <a:pt x="13336" y="2151"/>
                    <a:pt x="13416" y="2071"/>
                    <a:pt x="13416" y="1950"/>
                  </a:cubicBezTo>
                  <a:lnTo>
                    <a:pt x="13416" y="994"/>
                  </a:lnTo>
                  <a:cubicBezTo>
                    <a:pt x="13416" y="437"/>
                    <a:pt x="12979" y="1"/>
                    <a:pt x="124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1"/>
            <p:cNvSpPr/>
            <p:nvPr/>
          </p:nvSpPr>
          <p:spPr>
            <a:xfrm>
              <a:off x="7066250" y="3813825"/>
              <a:ext cx="295600" cy="209025"/>
            </a:xfrm>
            <a:custGeom>
              <a:avLst/>
              <a:gdLst/>
              <a:ahLst/>
              <a:cxnLst/>
              <a:rect l="l" t="t" r="r" b="b"/>
              <a:pathLst>
                <a:path w="11824" h="8361" extrusionOk="0">
                  <a:moveTo>
                    <a:pt x="437" y="0"/>
                  </a:moveTo>
                  <a:cubicBezTo>
                    <a:pt x="198" y="0"/>
                    <a:pt x="1" y="197"/>
                    <a:pt x="1" y="478"/>
                  </a:cubicBezTo>
                  <a:lnTo>
                    <a:pt x="1" y="1949"/>
                  </a:lnTo>
                  <a:cubicBezTo>
                    <a:pt x="1" y="2070"/>
                    <a:pt x="80" y="2150"/>
                    <a:pt x="198" y="2150"/>
                  </a:cubicBezTo>
                  <a:cubicBezTo>
                    <a:pt x="278" y="2150"/>
                    <a:pt x="399" y="2070"/>
                    <a:pt x="399" y="1949"/>
                  </a:cubicBezTo>
                  <a:lnTo>
                    <a:pt x="399" y="478"/>
                  </a:lnTo>
                  <a:cubicBezTo>
                    <a:pt x="399" y="436"/>
                    <a:pt x="399" y="398"/>
                    <a:pt x="437" y="398"/>
                  </a:cubicBezTo>
                  <a:lnTo>
                    <a:pt x="11387" y="398"/>
                  </a:lnTo>
                  <a:cubicBezTo>
                    <a:pt x="11425" y="398"/>
                    <a:pt x="11425" y="436"/>
                    <a:pt x="11425" y="478"/>
                  </a:cubicBezTo>
                  <a:lnTo>
                    <a:pt x="11425" y="7883"/>
                  </a:lnTo>
                  <a:cubicBezTo>
                    <a:pt x="11425" y="7921"/>
                    <a:pt x="11425" y="7962"/>
                    <a:pt x="11387" y="7962"/>
                  </a:cubicBezTo>
                  <a:lnTo>
                    <a:pt x="437" y="7962"/>
                  </a:lnTo>
                  <a:cubicBezTo>
                    <a:pt x="399" y="7962"/>
                    <a:pt x="399" y="7921"/>
                    <a:pt x="399" y="7883"/>
                  </a:cubicBezTo>
                  <a:lnTo>
                    <a:pt x="399" y="2866"/>
                  </a:lnTo>
                  <a:cubicBezTo>
                    <a:pt x="399" y="2787"/>
                    <a:pt x="278" y="2666"/>
                    <a:pt x="198" y="2666"/>
                  </a:cubicBezTo>
                  <a:cubicBezTo>
                    <a:pt x="80" y="2666"/>
                    <a:pt x="1" y="2787"/>
                    <a:pt x="1" y="2866"/>
                  </a:cubicBezTo>
                  <a:lnTo>
                    <a:pt x="1" y="7883"/>
                  </a:lnTo>
                  <a:cubicBezTo>
                    <a:pt x="1" y="8160"/>
                    <a:pt x="198" y="8361"/>
                    <a:pt x="437" y="8361"/>
                  </a:cubicBezTo>
                  <a:lnTo>
                    <a:pt x="11387" y="8361"/>
                  </a:lnTo>
                  <a:cubicBezTo>
                    <a:pt x="11626" y="8361"/>
                    <a:pt x="11823" y="8160"/>
                    <a:pt x="11823" y="7883"/>
                  </a:cubicBezTo>
                  <a:lnTo>
                    <a:pt x="11823" y="478"/>
                  </a:lnTo>
                  <a:cubicBezTo>
                    <a:pt x="11823" y="197"/>
                    <a:pt x="11626" y="0"/>
                    <a:pt x="11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1"/>
            <p:cNvSpPr/>
            <p:nvPr/>
          </p:nvSpPr>
          <p:spPr>
            <a:xfrm>
              <a:off x="7181700" y="3888425"/>
              <a:ext cx="62700" cy="59025"/>
            </a:xfrm>
            <a:custGeom>
              <a:avLst/>
              <a:gdLst/>
              <a:ahLst/>
              <a:cxnLst/>
              <a:rect l="l" t="t" r="r" b="b"/>
              <a:pathLst>
                <a:path w="2508" h="2361" extrusionOk="0">
                  <a:moveTo>
                    <a:pt x="596" y="0"/>
                  </a:moveTo>
                  <a:cubicBezTo>
                    <a:pt x="479" y="42"/>
                    <a:pt x="399" y="121"/>
                    <a:pt x="358" y="201"/>
                  </a:cubicBezTo>
                  <a:lnTo>
                    <a:pt x="39" y="2112"/>
                  </a:lnTo>
                  <a:cubicBezTo>
                    <a:pt x="1" y="2230"/>
                    <a:pt x="80" y="2351"/>
                    <a:pt x="198" y="2351"/>
                  </a:cubicBezTo>
                  <a:cubicBezTo>
                    <a:pt x="212" y="2357"/>
                    <a:pt x="227" y="2360"/>
                    <a:pt x="242" y="2360"/>
                  </a:cubicBezTo>
                  <a:cubicBezTo>
                    <a:pt x="316" y="2360"/>
                    <a:pt x="399" y="2289"/>
                    <a:pt x="399" y="2192"/>
                  </a:cubicBezTo>
                  <a:lnTo>
                    <a:pt x="638" y="918"/>
                  </a:lnTo>
                  <a:lnTo>
                    <a:pt x="1036" y="2192"/>
                  </a:lnTo>
                  <a:cubicBezTo>
                    <a:pt x="1036" y="2309"/>
                    <a:pt x="1154" y="2351"/>
                    <a:pt x="1233" y="2351"/>
                  </a:cubicBezTo>
                  <a:cubicBezTo>
                    <a:pt x="1354" y="2351"/>
                    <a:pt x="1434" y="2309"/>
                    <a:pt x="1472" y="2192"/>
                  </a:cubicBezTo>
                  <a:lnTo>
                    <a:pt x="1832" y="918"/>
                  </a:lnTo>
                  <a:lnTo>
                    <a:pt x="2071" y="2192"/>
                  </a:lnTo>
                  <a:cubicBezTo>
                    <a:pt x="2103" y="2289"/>
                    <a:pt x="2191" y="2360"/>
                    <a:pt x="2266" y="2360"/>
                  </a:cubicBezTo>
                  <a:cubicBezTo>
                    <a:pt x="2281" y="2360"/>
                    <a:pt x="2296" y="2357"/>
                    <a:pt x="2310" y="2351"/>
                  </a:cubicBezTo>
                  <a:cubicBezTo>
                    <a:pt x="2428" y="2351"/>
                    <a:pt x="2507" y="2230"/>
                    <a:pt x="2469" y="2112"/>
                  </a:cubicBezTo>
                  <a:lnTo>
                    <a:pt x="2109" y="201"/>
                  </a:lnTo>
                  <a:cubicBezTo>
                    <a:pt x="2071" y="121"/>
                    <a:pt x="1991" y="42"/>
                    <a:pt x="1870" y="0"/>
                  </a:cubicBezTo>
                  <a:cubicBezTo>
                    <a:pt x="1791" y="0"/>
                    <a:pt x="1673" y="80"/>
                    <a:pt x="1632" y="201"/>
                  </a:cubicBezTo>
                  <a:lnTo>
                    <a:pt x="1233" y="1593"/>
                  </a:lnTo>
                  <a:lnTo>
                    <a:pt x="835" y="201"/>
                  </a:lnTo>
                  <a:lnTo>
                    <a:pt x="835" y="160"/>
                  </a:lnTo>
                  <a:cubicBezTo>
                    <a:pt x="797" y="80"/>
                    <a:pt x="676"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1"/>
            <p:cNvSpPr/>
            <p:nvPr/>
          </p:nvSpPr>
          <p:spPr>
            <a:xfrm>
              <a:off x="7099050" y="3888425"/>
              <a:ext cx="29900" cy="58775"/>
            </a:xfrm>
            <a:custGeom>
              <a:avLst/>
              <a:gdLst/>
              <a:ahLst/>
              <a:cxnLst/>
              <a:rect l="l" t="t" r="r" b="b"/>
              <a:pathLst>
                <a:path w="1196" h="2351" extrusionOk="0">
                  <a:moveTo>
                    <a:pt x="201" y="0"/>
                  </a:moveTo>
                  <a:cubicBezTo>
                    <a:pt x="80" y="0"/>
                    <a:pt x="1" y="121"/>
                    <a:pt x="1" y="201"/>
                  </a:cubicBezTo>
                  <a:lnTo>
                    <a:pt x="1" y="2192"/>
                  </a:lnTo>
                  <a:cubicBezTo>
                    <a:pt x="1" y="2271"/>
                    <a:pt x="80" y="2351"/>
                    <a:pt x="201" y="2351"/>
                  </a:cubicBezTo>
                  <a:lnTo>
                    <a:pt x="998" y="2351"/>
                  </a:lnTo>
                  <a:cubicBezTo>
                    <a:pt x="1116" y="2351"/>
                    <a:pt x="1195" y="2271"/>
                    <a:pt x="1195" y="2192"/>
                  </a:cubicBezTo>
                  <a:cubicBezTo>
                    <a:pt x="1195" y="2071"/>
                    <a:pt x="1116" y="1991"/>
                    <a:pt x="998" y="1991"/>
                  </a:cubicBezTo>
                  <a:lnTo>
                    <a:pt x="399" y="1991"/>
                  </a:lnTo>
                  <a:lnTo>
                    <a:pt x="399" y="1395"/>
                  </a:lnTo>
                  <a:lnTo>
                    <a:pt x="956" y="1395"/>
                  </a:lnTo>
                  <a:cubicBezTo>
                    <a:pt x="1077" y="1395"/>
                    <a:pt x="1157" y="1316"/>
                    <a:pt x="1157" y="1195"/>
                  </a:cubicBezTo>
                  <a:cubicBezTo>
                    <a:pt x="1157" y="1077"/>
                    <a:pt x="1077" y="997"/>
                    <a:pt x="956" y="997"/>
                  </a:cubicBezTo>
                  <a:lnTo>
                    <a:pt x="399" y="997"/>
                  </a:lnTo>
                  <a:lnTo>
                    <a:pt x="399" y="398"/>
                  </a:lnTo>
                  <a:lnTo>
                    <a:pt x="998" y="398"/>
                  </a:lnTo>
                  <a:cubicBezTo>
                    <a:pt x="1116" y="398"/>
                    <a:pt x="1195" y="319"/>
                    <a:pt x="1195" y="201"/>
                  </a:cubicBezTo>
                  <a:cubicBezTo>
                    <a:pt x="1195" y="121"/>
                    <a:pt x="1116" y="0"/>
                    <a:pt x="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1"/>
            <p:cNvSpPr/>
            <p:nvPr/>
          </p:nvSpPr>
          <p:spPr>
            <a:xfrm>
              <a:off x="7249400" y="3888425"/>
              <a:ext cx="49775" cy="58775"/>
            </a:xfrm>
            <a:custGeom>
              <a:avLst/>
              <a:gdLst/>
              <a:ahLst/>
              <a:cxnLst/>
              <a:rect l="l" t="t" r="r" b="b"/>
              <a:pathLst>
                <a:path w="1991" h="2351" extrusionOk="0">
                  <a:moveTo>
                    <a:pt x="1153" y="0"/>
                  </a:moveTo>
                  <a:cubicBezTo>
                    <a:pt x="516" y="0"/>
                    <a:pt x="0" y="558"/>
                    <a:pt x="0" y="1195"/>
                  </a:cubicBezTo>
                  <a:cubicBezTo>
                    <a:pt x="0" y="1832"/>
                    <a:pt x="516" y="2351"/>
                    <a:pt x="1153" y="2351"/>
                  </a:cubicBezTo>
                  <a:cubicBezTo>
                    <a:pt x="1433" y="2351"/>
                    <a:pt x="1672" y="2271"/>
                    <a:pt x="1831" y="2112"/>
                  </a:cubicBezTo>
                  <a:cubicBezTo>
                    <a:pt x="1870" y="2112"/>
                    <a:pt x="1911" y="2071"/>
                    <a:pt x="1949" y="2032"/>
                  </a:cubicBezTo>
                  <a:cubicBezTo>
                    <a:pt x="1991" y="1953"/>
                    <a:pt x="1991" y="1832"/>
                    <a:pt x="1911" y="1752"/>
                  </a:cubicBezTo>
                  <a:cubicBezTo>
                    <a:pt x="1871" y="1712"/>
                    <a:pt x="1821" y="1692"/>
                    <a:pt x="1771" y="1692"/>
                  </a:cubicBezTo>
                  <a:cubicBezTo>
                    <a:pt x="1721" y="1692"/>
                    <a:pt x="1671" y="1712"/>
                    <a:pt x="1631" y="1752"/>
                  </a:cubicBezTo>
                  <a:cubicBezTo>
                    <a:pt x="1631" y="1793"/>
                    <a:pt x="1593" y="1832"/>
                    <a:pt x="1551" y="1832"/>
                  </a:cubicBezTo>
                  <a:cubicBezTo>
                    <a:pt x="1472" y="1911"/>
                    <a:pt x="1312" y="1991"/>
                    <a:pt x="1153" y="1991"/>
                  </a:cubicBezTo>
                  <a:cubicBezTo>
                    <a:pt x="717" y="1991"/>
                    <a:pt x="398" y="1634"/>
                    <a:pt x="398" y="1195"/>
                  </a:cubicBezTo>
                  <a:cubicBezTo>
                    <a:pt x="398" y="758"/>
                    <a:pt x="717" y="398"/>
                    <a:pt x="1153" y="398"/>
                  </a:cubicBezTo>
                  <a:cubicBezTo>
                    <a:pt x="1312" y="398"/>
                    <a:pt x="1472" y="440"/>
                    <a:pt x="1593" y="558"/>
                  </a:cubicBezTo>
                  <a:cubicBezTo>
                    <a:pt x="1636" y="573"/>
                    <a:pt x="1680" y="583"/>
                    <a:pt x="1720" y="583"/>
                  </a:cubicBezTo>
                  <a:cubicBezTo>
                    <a:pt x="1788" y="583"/>
                    <a:pt x="1846" y="554"/>
                    <a:pt x="1870" y="478"/>
                  </a:cubicBezTo>
                  <a:cubicBezTo>
                    <a:pt x="1949" y="398"/>
                    <a:pt x="1911" y="281"/>
                    <a:pt x="1831" y="201"/>
                  </a:cubicBezTo>
                  <a:cubicBezTo>
                    <a:pt x="1631" y="80"/>
                    <a:pt x="1392" y="0"/>
                    <a:pt x="11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1"/>
            <p:cNvSpPr/>
            <p:nvPr/>
          </p:nvSpPr>
          <p:spPr>
            <a:xfrm>
              <a:off x="7138875" y="3903400"/>
              <a:ext cx="36875" cy="9975"/>
            </a:xfrm>
            <a:custGeom>
              <a:avLst/>
              <a:gdLst/>
              <a:ahLst/>
              <a:cxnLst/>
              <a:rect l="l" t="t" r="r" b="b"/>
              <a:pathLst>
                <a:path w="1475" h="399" extrusionOk="0">
                  <a:moveTo>
                    <a:pt x="201" y="0"/>
                  </a:moveTo>
                  <a:cubicBezTo>
                    <a:pt x="80" y="0"/>
                    <a:pt x="0" y="80"/>
                    <a:pt x="0" y="198"/>
                  </a:cubicBezTo>
                  <a:cubicBezTo>
                    <a:pt x="0" y="319"/>
                    <a:pt x="80" y="398"/>
                    <a:pt x="201" y="398"/>
                  </a:cubicBezTo>
                  <a:lnTo>
                    <a:pt x="1274" y="398"/>
                  </a:lnTo>
                  <a:cubicBezTo>
                    <a:pt x="1354" y="398"/>
                    <a:pt x="1475" y="319"/>
                    <a:pt x="1475" y="198"/>
                  </a:cubicBezTo>
                  <a:cubicBezTo>
                    <a:pt x="1475" y="80"/>
                    <a:pt x="1354" y="0"/>
                    <a:pt x="1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1"/>
            <p:cNvSpPr/>
            <p:nvPr/>
          </p:nvSpPr>
          <p:spPr>
            <a:xfrm>
              <a:off x="7138875" y="3923300"/>
              <a:ext cx="36875" cy="9975"/>
            </a:xfrm>
            <a:custGeom>
              <a:avLst/>
              <a:gdLst/>
              <a:ahLst/>
              <a:cxnLst/>
              <a:rect l="l" t="t" r="r" b="b"/>
              <a:pathLst>
                <a:path w="1475" h="399" extrusionOk="0">
                  <a:moveTo>
                    <a:pt x="201" y="0"/>
                  </a:moveTo>
                  <a:cubicBezTo>
                    <a:pt x="80" y="0"/>
                    <a:pt x="0" y="80"/>
                    <a:pt x="0" y="198"/>
                  </a:cubicBezTo>
                  <a:cubicBezTo>
                    <a:pt x="0" y="319"/>
                    <a:pt x="80" y="398"/>
                    <a:pt x="201" y="398"/>
                  </a:cubicBezTo>
                  <a:lnTo>
                    <a:pt x="1274" y="398"/>
                  </a:lnTo>
                  <a:cubicBezTo>
                    <a:pt x="1354" y="398"/>
                    <a:pt x="1475" y="319"/>
                    <a:pt x="1475" y="198"/>
                  </a:cubicBezTo>
                  <a:cubicBezTo>
                    <a:pt x="1475" y="80"/>
                    <a:pt x="1354" y="0"/>
                    <a:pt x="1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1"/>
            <p:cNvSpPr/>
            <p:nvPr/>
          </p:nvSpPr>
          <p:spPr>
            <a:xfrm>
              <a:off x="7302100" y="3869550"/>
              <a:ext cx="26950" cy="41825"/>
            </a:xfrm>
            <a:custGeom>
              <a:avLst/>
              <a:gdLst/>
              <a:ahLst/>
              <a:cxnLst/>
              <a:rect l="l" t="t" r="r" b="b"/>
              <a:pathLst>
                <a:path w="1078" h="1673" extrusionOk="0">
                  <a:moveTo>
                    <a:pt x="520" y="0"/>
                  </a:moveTo>
                  <a:cubicBezTo>
                    <a:pt x="281" y="0"/>
                    <a:pt x="42" y="160"/>
                    <a:pt x="1" y="399"/>
                  </a:cubicBezTo>
                  <a:cubicBezTo>
                    <a:pt x="1" y="516"/>
                    <a:pt x="42" y="637"/>
                    <a:pt x="160" y="637"/>
                  </a:cubicBezTo>
                  <a:cubicBezTo>
                    <a:pt x="181" y="644"/>
                    <a:pt x="200" y="647"/>
                    <a:pt x="219" y="647"/>
                  </a:cubicBezTo>
                  <a:cubicBezTo>
                    <a:pt x="307" y="647"/>
                    <a:pt x="367" y="576"/>
                    <a:pt x="399" y="478"/>
                  </a:cubicBezTo>
                  <a:cubicBezTo>
                    <a:pt x="399" y="437"/>
                    <a:pt x="440" y="399"/>
                    <a:pt x="520" y="399"/>
                  </a:cubicBezTo>
                  <a:cubicBezTo>
                    <a:pt x="599" y="399"/>
                    <a:pt x="638" y="437"/>
                    <a:pt x="638" y="516"/>
                  </a:cubicBezTo>
                  <a:cubicBezTo>
                    <a:pt x="638" y="558"/>
                    <a:pt x="599" y="596"/>
                    <a:pt x="520" y="717"/>
                  </a:cubicBezTo>
                  <a:cubicBezTo>
                    <a:pt x="319" y="994"/>
                    <a:pt x="201" y="1153"/>
                    <a:pt x="160" y="1233"/>
                  </a:cubicBezTo>
                  <a:cubicBezTo>
                    <a:pt x="80" y="1354"/>
                    <a:pt x="42" y="1392"/>
                    <a:pt x="42" y="1513"/>
                  </a:cubicBezTo>
                  <a:cubicBezTo>
                    <a:pt x="80" y="1552"/>
                    <a:pt x="122" y="1631"/>
                    <a:pt x="201" y="1631"/>
                  </a:cubicBezTo>
                  <a:cubicBezTo>
                    <a:pt x="201" y="1631"/>
                    <a:pt x="239" y="1673"/>
                    <a:pt x="478" y="1673"/>
                  </a:cubicBezTo>
                  <a:lnTo>
                    <a:pt x="876" y="1673"/>
                  </a:lnTo>
                  <a:cubicBezTo>
                    <a:pt x="997" y="1673"/>
                    <a:pt x="1077" y="1552"/>
                    <a:pt x="1077" y="1472"/>
                  </a:cubicBezTo>
                  <a:cubicBezTo>
                    <a:pt x="1077" y="1354"/>
                    <a:pt x="997" y="1274"/>
                    <a:pt x="876" y="1274"/>
                  </a:cubicBezTo>
                  <a:lnTo>
                    <a:pt x="638" y="1274"/>
                  </a:lnTo>
                  <a:cubicBezTo>
                    <a:pt x="679" y="1195"/>
                    <a:pt x="759" y="1074"/>
                    <a:pt x="838" y="956"/>
                  </a:cubicBezTo>
                  <a:lnTo>
                    <a:pt x="876" y="956"/>
                  </a:lnTo>
                  <a:cubicBezTo>
                    <a:pt x="956" y="797"/>
                    <a:pt x="1036" y="676"/>
                    <a:pt x="1036" y="516"/>
                  </a:cubicBezTo>
                  <a:cubicBezTo>
                    <a:pt x="1036" y="239"/>
                    <a:pt x="797"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61"/>
          <p:cNvGrpSpPr/>
          <p:nvPr/>
        </p:nvGrpSpPr>
        <p:grpSpPr>
          <a:xfrm>
            <a:off x="4109977" y="2301291"/>
            <a:ext cx="778196" cy="929914"/>
            <a:chOff x="2977986" y="4309051"/>
            <a:chExt cx="562768" cy="672486"/>
          </a:xfrm>
        </p:grpSpPr>
        <p:sp>
          <p:nvSpPr>
            <p:cNvPr id="1405" name="Google Shape;1405;p61"/>
            <p:cNvSpPr/>
            <p:nvPr/>
          </p:nvSpPr>
          <p:spPr>
            <a:xfrm>
              <a:off x="2977986" y="4309051"/>
              <a:ext cx="562768" cy="672486"/>
            </a:xfrm>
            <a:custGeom>
              <a:avLst/>
              <a:gdLst/>
              <a:ahLst/>
              <a:cxnLst/>
              <a:rect l="l" t="t" r="r" b="b"/>
              <a:pathLst>
                <a:path w="9089" h="10861" extrusionOk="0">
                  <a:moveTo>
                    <a:pt x="6466" y="0"/>
                  </a:moveTo>
                  <a:cubicBezTo>
                    <a:pt x="6386" y="0"/>
                    <a:pt x="6305" y="50"/>
                    <a:pt x="6279" y="127"/>
                  </a:cubicBezTo>
                  <a:cubicBezTo>
                    <a:pt x="5886" y="1350"/>
                    <a:pt x="5609" y="2702"/>
                    <a:pt x="4662" y="3618"/>
                  </a:cubicBezTo>
                  <a:cubicBezTo>
                    <a:pt x="3715" y="4533"/>
                    <a:pt x="2438" y="5650"/>
                    <a:pt x="1374" y="6097"/>
                  </a:cubicBezTo>
                  <a:cubicBezTo>
                    <a:pt x="1140" y="6193"/>
                    <a:pt x="927" y="6278"/>
                    <a:pt x="735" y="6352"/>
                  </a:cubicBezTo>
                  <a:cubicBezTo>
                    <a:pt x="405" y="6480"/>
                    <a:pt x="171" y="6778"/>
                    <a:pt x="128" y="7129"/>
                  </a:cubicBezTo>
                  <a:lnTo>
                    <a:pt x="64" y="7608"/>
                  </a:lnTo>
                  <a:cubicBezTo>
                    <a:pt x="1" y="8076"/>
                    <a:pt x="277" y="8523"/>
                    <a:pt x="724" y="8672"/>
                  </a:cubicBezTo>
                  <a:cubicBezTo>
                    <a:pt x="2023" y="9094"/>
                    <a:pt x="4211" y="9758"/>
                    <a:pt x="4247" y="9758"/>
                  </a:cubicBezTo>
                  <a:cubicBezTo>
                    <a:pt x="4247" y="9758"/>
                    <a:pt x="4247" y="9758"/>
                    <a:pt x="4247" y="9757"/>
                  </a:cubicBezTo>
                  <a:cubicBezTo>
                    <a:pt x="4811" y="9960"/>
                    <a:pt x="6290" y="10471"/>
                    <a:pt x="7333" y="10811"/>
                  </a:cubicBezTo>
                  <a:cubicBezTo>
                    <a:pt x="7432" y="10844"/>
                    <a:pt x="7534" y="10860"/>
                    <a:pt x="7635" y="10860"/>
                  </a:cubicBezTo>
                  <a:cubicBezTo>
                    <a:pt x="7925" y="10860"/>
                    <a:pt x="8208" y="10729"/>
                    <a:pt x="8397" y="10492"/>
                  </a:cubicBezTo>
                  <a:lnTo>
                    <a:pt x="8802" y="10003"/>
                  </a:lnTo>
                  <a:cubicBezTo>
                    <a:pt x="9067" y="9662"/>
                    <a:pt x="9089" y="9194"/>
                    <a:pt x="8855" y="8842"/>
                  </a:cubicBezTo>
                  <a:cubicBezTo>
                    <a:pt x="8780" y="8736"/>
                    <a:pt x="8695" y="8619"/>
                    <a:pt x="8610" y="8492"/>
                  </a:cubicBezTo>
                  <a:cubicBezTo>
                    <a:pt x="7939" y="7544"/>
                    <a:pt x="7514" y="5767"/>
                    <a:pt x="7291" y="4469"/>
                  </a:cubicBezTo>
                  <a:cubicBezTo>
                    <a:pt x="7152" y="3703"/>
                    <a:pt x="7322" y="2936"/>
                    <a:pt x="7546" y="2213"/>
                  </a:cubicBezTo>
                  <a:cubicBezTo>
                    <a:pt x="7578" y="2117"/>
                    <a:pt x="7897" y="1106"/>
                    <a:pt x="8036" y="691"/>
                  </a:cubicBezTo>
                  <a:cubicBezTo>
                    <a:pt x="8067" y="595"/>
                    <a:pt x="8014" y="478"/>
                    <a:pt x="7908" y="446"/>
                  </a:cubicBezTo>
                  <a:cubicBezTo>
                    <a:pt x="7535" y="319"/>
                    <a:pt x="7173" y="191"/>
                    <a:pt x="7035" y="170"/>
                  </a:cubicBezTo>
                  <a:cubicBezTo>
                    <a:pt x="6886" y="116"/>
                    <a:pt x="6705" y="63"/>
                    <a:pt x="6524" y="10"/>
                  </a:cubicBezTo>
                  <a:cubicBezTo>
                    <a:pt x="6506" y="3"/>
                    <a:pt x="6486" y="0"/>
                    <a:pt x="6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1"/>
            <p:cNvSpPr/>
            <p:nvPr/>
          </p:nvSpPr>
          <p:spPr>
            <a:xfrm>
              <a:off x="3373332" y="4310661"/>
              <a:ext cx="99563" cy="42475"/>
            </a:xfrm>
            <a:custGeom>
              <a:avLst/>
              <a:gdLst/>
              <a:ahLst/>
              <a:cxnLst/>
              <a:rect l="l" t="t" r="r" b="b"/>
              <a:pathLst>
                <a:path w="1608" h="686" extrusionOk="0">
                  <a:moveTo>
                    <a:pt x="52" y="1"/>
                  </a:moveTo>
                  <a:cubicBezTo>
                    <a:pt x="45" y="1"/>
                    <a:pt x="39" y="2"/>
                    <a:pt x="33" y="5"/>
                  </a:cubicBezTo>
                  <a:cubicBezTo>
                    <a:pt x="12" y="26"/>
                    <a:pt x="1" y="58"/>
                    <a:pt x="12" y="80"/>
                  </a:cubicBezTo>
                  <a:cubicBezTo>
                    <a:pt x="97" y="218"/>
                    <a:pt x="235" y="345"/>
                    <a:pt x="416" y="442"/>
                  </a:cubicBezTo>
                  <a:cubicBezTo>
                    <a:pt x="575" y="527"/>
                    <a:pt x="746" y="579"/>
                    <a:pt x="927" y="622"/>
                  </a:cubicBezTo>
                  <a:cubicBezTo>
                    <a:pt x="1044" y="654"/>
                    <a:pt x="1171" y="686"/>
                    <a:pt x="1299" y="686"/>
                  </a:cubicBezTo>
                  <a:cubicBezTo>
                    <a:pt x="1395" y="686"/>
                    <a:pt x="1490" y="665"/>
                    <a:pt x="1576" y="622"/>
                  </a:cubicBezTo>
                  <a:cubicBezTo>
                    <a:pt x="1597" y="601"/>
                    <a:pt x="1608" y="579"/>
                    <a:pt x="1597" y="548"/>
                  </a:cubicBezTo>
                  <a:cubicBezTo>
                    <a:pt x="1584" y="535"/>
                    <a:pt x="1570" y="525"/>
                    <a:pt x="1555" y="525"/>
                  </a:cubicBezTo>
                  <a:cubicBezTo>
                    <a:pt x="1545" y="525"/>
                    <a:pt x="1535" y="529"/>
                    <a:pt x="1523" y="537"/>
                  </a:cubicBezTo>
                  <a:cubicBezTo>
                    <a:pt x="1458" y="576"/>
                    <a:pt x="1384" y="590"/>
                    <a:pt x="1305" y="590"/>
                  </a:cubicBezTo>
                  <a:cubicBezTo>
                    <a:pt x="1188" y="590"/>
                    <a:pt x="1063" y="558"/>
                    <a:pt x="948" y="527"/>
                  </a:cubicBezTo>
                  <a:cubicBezTo>
                    <a:pt x="778" y="484"/>
                    <a:pt x="618" y="430"/>
                    <a:pt x="469" y="356"/>
                  </a:cubicBezTo>
                  <a:cubicBezTo>
                    <a:pt x="299" y="271"/>
                    <a:pt x="171" y="154"/>
                    <a:pt x="97" y="26"/>
                  </a:cubicBezTo>
                  <a:cubicBezTo>
                    <a:pt x="89" y="10"/>
                    <a:pt x="70"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1"/>
            <p:cNvSpPr/>
            <p:nvPr/>
          </p:nvSpPr>
          <p:spPr>
            <a:xfrm>
              <a:off x="3023496" y="4530345"/>
              <a:ext cx="479737" cy="426550"/>
            </a:xfrm>
            <a:custGeom>
              <a:avLst/>
              <a:gdLst/>
              <a:ahLst/>
              <a:cxnLst/>
              <a:rect l="l" t="t" r="r" b="b"/>
              <a:pathLst>
                <a:path w="7748" h="6889" extrusionOk="0">
                  <a:moveTo>
                    <a:pt x="4650" y="1"/>
                  </a:moveTo>
                  <a:cubicBezTo>
                    <a:pt x="4650" y="1"/>
                    <a:pt x="3501" y="1544"/>
                    <a:pt x="2086" y="2352"/>
                  </a:cubicBezTo>
                  <a:cubicBezTo>
                    <a:pt x="1458" y="2725"/>
                    <a:pt x="968" y="2948"/>
                    <a:pt x="617" y="3097"/>
                  </a:cubicBezTo>
                  <a:cubicBezTo>
                    <a:pt x="234" y="3246"/>
                    <a:pt x="0" y="3640"/>
                    <a:pt x="32" y="4055"/>
                  </a:cubicBezTo>
                  <a:cubicBezTo>
                    <a:pt x="53" y="4438"/>
                    <a:pt x="308" y="4769"/>
                    <a:pt x="670" y="4896"/>
                  </a:cubicBezTo>
                  <a:lnTo>
                    <a:pt x="6225" y="6833"/>
                  </a:lnTo>
                  <a:cubicBezTo>
                    <a:pt x="6329" y="6870"/>
                    <a:pt x="6436" y="6888"/>
                    <a:pt x="6542" y="6888"/>
                  </a:cubicBezTo>
                  <a:cubicBezTo>
                    <a:pt x="6831" y="6888"/>
                    <a:pt x="7114" y="6757"/>
                    <a:pt x="7301" y="6524"/>
                  </a:cubicBezTo>
                  <a:lnTo>
                    <a:pt x="7460" y="6322"/>
                  </a:lnTo>
                  <a:cubicBezTo>
                    <a:pt x="7726" y="5992"/>
                    <a:pt x="7747" y="5524"/>
                    <a:pt x="7502" y="5173"/>
                  </a:cubicBezTo>
                  <a:cubicBezTo>
                    <a:pt x="6885" y="4279"/>
                    <a:pt x="5842" y="2438"/>
                    <a:pt x="6130" y="522"/>
                  </a:cubicBezTo>
                  <a:lnTo>
                    <a:pt x="46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1"/>
            <p:cNvSpPr/>
            <p:nvPr/>
          </p:nvSpPr>
          <p:spPr>
            <a:xfrm>
              <a:off x="3302188" y="4530345"/>
              <a:ext cx="100864" cy="55230"/>
            </a:xfrm>
            <a:custGeom>
              <a:avLst/>
              <a:gdLst/>
              <a:ahLst/>
              <a:cxnLst/>
              <a:rect l="l" t="t" r="r" b="b"/>
              <a:pathLst>
                <a:path w="1629" h="892" extrusionOk="0">
                  <a:moveTo>
                    <a:pt x="149" y="1"/>
                  </a:moveTo>
                  <a:cubicBezTo>
                    <a:pt x="149" y="1"/>
                    <a:pt x="0" y="554"/>
                    <a:pt x="522" y="820"/>
                  </a:cubicBezTo>
                  <a:cubicBezTo>
                    <a:pt x="622" y="871"/>
                    <a:pt x="724" y="891"/>
                    <a:pt x="823" y="891"/>
                  </a:cubicBezTo>
                  <a:cubicBezTo>
                    <a:pt x="1246" y="891"/>
                    <a:pt x="1629" y="522"/>
                    <a:pt x="1629" y="522"/>
                  </a:cubicBezTo>
                  <a:lnTo>
                    <a:pt x="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9" name="Google Shape;1409;p61"/>
          <p:cNvSpPr/>
          <p:nvPr/>
        </p:nvSpPr>
        <p:spPr>
          <a:xfrm flipH="1">
            <a:off x="4845746" y="2371196"/>
            <a:ext cx="218451" cy="249300"/>
          </a:xfrm>
          <a:custGeom>
            <a:avLst/>
            <a:gdLst/>
            <a:ahLst/>
            <a:cxnLst/>
            <a:rect l="l" t="t" r="r" b="b"/>
            <a:pathLst>
              <a:path w="4971" h="5673" extrusionOk="0">
                <a:moveTo>
                  <a:pt x="2342" y="1"/>
                </a:moveTo>
                <a:lnTo>
                  <a:pt x="2342" y="22"/>
                </a:lnTo>
                <a:cubicBezTo>
                  <a:pt x="2236" y="682"/>
                  <a:pt x="2087" y="1352"/>
                  <a:pt x="1715" y="1905"/>
                </a:cubicBezTo>
                <a:cubicBezTo>
                  <a:pt x="1342" y="2470"/>
                  <a:pt x="661" y="2863"/>
                  <a:pt x="1" y="2959"/>
                </a:cubicBezTo>
                <a:cubicBezTo>
                  <a:pt x="1342" y="3279"/>
                  <a:pt x="2448" y="4300"/>
                  <a:pt x="2619" y="5673"/>
                </a:cubicBezTo>
                <a:cubicBezTo>
                  <a:pt x="2661" y="4289"/>
                  <a:pt x="3662" y="3172"/>
                  <a:pt x="4971" y="2725"/>
                </a:cubicBezTo>
                <a:cubicBezTo>
                  <a:pt x="4290" y="2683"/>
                  <a:pt x="3576" y="2363"/>
                  <a:pt x="3151" y="1842"/>
                </a:cubicBezTo>
                <a:cubicBezTo>
                  <a:pt x="2725" y="1321"/>
                  <a:pt x="2523" y="661"/>
                  <a:pt x="2353" y="11"/>
                </a:cubicBezTo>
                <a:lnTo>
                  <a:pt x="2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1"/>
          <p:cNvSpPr/>
          <p:nvPr/>
        </p:nvSpPr>
        <p:spPr>
          <a:xfrm flipH="1">
            <a:off x="4081686" y="2476984"/>
            <a:ext cx="218451" cy="249300"/>
          </a:xfrm>
          <a:custGeom>
            <a:avLst/>
            <a:gdLst/>
            <a:ahLst/>
            <a:cxnLst/>
            <a:rect l="l" t="t" r="r" b="b"/>
            <a:pathLst>
              <a:path w="4971" h="5673" extrusionOk="0">
                <a:moveTo>
                  <a:pt x="2342" y="1"/>
                </a:moveTo>
                <a:lnTo>
                  <a:pt x="2342" y="22"/>
                </a:lnTo>
                <a:cubicBezTo>
                  <a:pt x="2236" y="682"/>
                  <a:pt x="2087" y="1352"/>
                  <a:pt x="1715" y="1905"/>
                </a:cubicBezTo>
                <a:cubicBezTo>
                  <a:pt x="1342" y="2470"/>
                  <a:pt x="661" y="2863"/>
                  <a:pt x="1" y="2959"/>
                </a:cubicBezTo>
                <a:cubicBezTo>
                  <a:pt x="1342" y="3279"/>
                  <a:pt x="2448" y="4300"/>
                  <a:pt x="2619" y="5673"/>
                </a:cubicBezTo>
                <a:cubicBezTo>
                  <a:pt x="2661" y="4289"/>
                  <a:pt x="3662" y="3172"/>
                  <a:pt x="4971" y="2725"/>
                </a:cubicBezTo>
                <a:cubicBezTo>
                  <a:pt x="4290" y="2683"/>
                  <a:pt x="3576" y="2363"/>
                  <a:pt x="3151" y="1842"/>
                </a:cubicBezTo>
                <a:cubicBezTo>
                  <a:pt x="2725" y="1321"/>
                  <a:pt x="2523" y="661"/>
                  <a:pt x="2353" y="11"/>
                </a:cubicBezTo>
                <a:lnTo>
                  <a:pt x="2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1" name="Google Shape;1411;p61"/>
          <p:cNvGrpSpPr/>
          <p:nvPr/>
        </p:nvGrpSpPr>
        <p:grpSpPr>
          <a:xfrm>
            <a:off x="5016578" y="3287314"/>
            <a:ext cx="519966" cy="334455"/>
            <a:chOff x="7773875" y="3843675"/>
            <a:chExt cx="368300" cy="236900"/>
          </a:xfrm>
        </p:grpSpPr>
        <p:sp>
          <p:nvSpPr>
            <p:cNvPr id="1412" name="Google Shape;1412;p61"/>
            <p:cNvSpPr/>
            <p:nvPr/>
          </p:nvSpPr>
          <p:spPr>
            <a:xfrm>
              <a:off x="8082425" y="3871275"/>
              <a:ext cx="59750" cy="21150"/>
            </a:xfrm>
            <a:custGeom>
              <a:avLst/>
              <a:gdLst/>
              <a:ahLst/>
              <a:cxnLst/>
              <a:rect l="l" t="t" r="r" b="b"/>
              <a:pathLst>
                <a:path w="2390" h="846" extrusionOk="0">
                  <a:moveTo>
                    <a:pt x="2176" y="0"/>
                  </a:moveTo>
                  <a:cubicBezTo>
                    <a:pt x="2155" y="0"/>
                    <a:pt x="2133" y="4"/>
                    <a:pt x="2112" y="11"/>
                  </a:cubicBezTo>
                  <a:lnTo>
                    <a:pt x="160" y="409"/>
                  </a:lnTo>
                  <a:cubicBezTo>
                    <a:pt x="42" y="447"/>
                    <a:pt x="0" y="568"/>
                    <a:pt x="0" y="686"/>
                  </a:cubicBezTo>
                  <a:cubicBezTo>
                    <a:pt x="42" y="766"/>
                    <a:pt x="121" y="846"/>
                    <a:pt x="201" y="846"/>
                  </a:cubicBezTo>
                  <a:lnTo>
                    <a:pt x="281" y="846"/>
                  </a:lnTo>
                  <a:lnTo>
                    <a:pt x="2192" y="409"/>
                  </a:lnTo>
                  <a:cubicBezTo>
                    <a:pt x="2309" y="409"/>
                    <a:pt x="2389" y="288"/>
                    <a:pt x="2389" y="170"/>
                  </a:cubicBezTo>
                  <a:cubicBezTo>
                    <a:pt x="2358" y="71"/>
                    <a:pt x="2271" y="0"/>
                    <a:pt x="2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1"/>
            <p:cNvSpPr/>
            <p:nvPr/>
          </p:nvSpPr>
          <p:spPr>
            <a:xfrm>
              <a:off x="7773875" y="3843675"/>
              <a:ext cx="368300" cy="236900"/>
            </a:xfrm>
            <a:custGeom>
              <a:avLst/>
              <a:gdLst/>
              <a:ahLst/>
              <a:cxnLst/>
              <a:rect l="l" t="t" r="r" b="b"/>
              <a:pathLst>
                <a:path w="14732" h="9476" extrusionOk="0">
                  <a:moveTo>
                    <a:pt x="7565" y="676"/>
                  </a:moveTo>
                  <a:lnTo>
                    <a:pt x="8721" y="2268"/>
                  </a:lnTo>
                  <a:lnTo>
                    <a:pt x="7565" y="2268"/>
                  </a:lnTo>
                  <a:lnTo>
                    <a:pt x="7565" y="676"/>
                  </a:lnTo>
                  <a:close/>
                  <a:moveTo>
                    <a:pt x="7167" y="676"/>
                  </a:moveTo>
                  <a:lnTo>
                    <a:pt x="7167" y="2348"/>
                  </a:lnTo>
                  <a:lnTo>
                    <a:pt x="5297" y="3224"/>
                  </a:lnTo>
                  <a:lnTo>
                    <a:pt x="7167" y="676"/>
                  </a:lnTo>
                  <a:close/>
                  <a:moveTo>
                    <a:pt x="7167" y="2825"/>
                  </a:moveTo>
                  <a:lnTo>
                    <a:pt x="7167" y="5654"/>
                  </a:lnTo>
                  <a:lnTo>
                    <a:pt x="4342" y="4539"/>
                  </a:lnTo>
                  <a:lnTo>
                    <a:pt x="4778" y="3940"/>
                  </a:lnTo>
                  <a:lnTo>
                    <a:pt x="7167" y="2825"/>
                  </a:lnTo>
                  <a:close/>
                  <a:moveTo>
                    <a:pt x="9040" y="2708"/>
                  </a:moveTo>
                  <a:lnTo>
                    <a:pt x="11269" y="5733"/>
                  </a:lnTo>
                  <a:lnTo>
                    <a:pt x="7565" y="5733"/>
                  </a:lnTo>
                  <a:lnTo>
                    <a:pt x="7565" y="2708"/>
                  </a:lnTo>
                  <a:close/>
                  <a:moveTo>
                    <a:pt x="11587" y="6170"/>
                  </a:moveTo>
                  <a:lnTo>
                    <a:pt x="11667" y="6291"/>
                  </a:lnTo>
                  <a:lnTo>
                    <a:pt x="11667" y="6329"/>
                  </a:lnTo>
                  <a:cubicBezTo>
                    <a:pt x="11667" y="6329"/>
                    <a:pt x="11667" y="6370"/>
                    <a:pt x="11626" y="6370"/>
                  </a:cubicBezTo>
                  <a:lnTo>
                    <a:pt x="7565" y="8918"/>
                  </a:lnTo>
                  <a:lnTo>
                    <a:pt x="7565" y="6170"/>
                  </a:lnTo>
                  <a:close/>
                  <a:moveTo>
                    <a:pt x="7367" y="0"/>
                  </a:moveTo>
                  <a:cubicBezTo>
                    <a:pt x="7208" y="0"/>
                    <a:pt x="7049" y="80"/>
                    <a:pt x="6969" y="198"/>
                  </a:cubicBezTo>
                  <a:lnTo>
                    <a:pt x="4501" y="3583"/>
                  </a:lnTo>
                  <a:lnTo>
                    <a:pt x="2628" y="3583"/>
                  </a:lnTo>
                  <a:cubicBezTo>
                    <a:pt x="2510" y="3583"/>
                    <a:pt x="2389" y="3663"/>
                    <a:pt x="2389" y="3781"/>
                  </a:cubicBezTo>
                  <a:cubicBezTo>
                    <a:pt x="2389" y="3902"/>
                    <a:pt x="2510" y="4020"/>
                    <a:pt x="2628" y="4020"/>
                  </a:cubicBezTo>
                  <a:lnTo>
                    <a:pt x="4221" y="4020"/>
                  </a:lnTo>
                  <a:lnTo>
                    <a:pt x="3902" y="4459"/>
                  </a:lnTo>
                  <a:lnTo>
                    <a:pt x="239" y="4459"/>
                  </a:lnTo>
                  <a:cubicBezTo>
                    <a:pt x="122" y="4459"/>
                    <a:pt x="1" y="4539"/>
                    <a:pt x="1" y="4657"/>
                  </a:cubicBezTo>
                  <a:cubicBezTo>
                    <a:pt x="1" y="4778"/>
                    <a:pt x="122" y="4857"/>
                    <a:pt x="239" y="4857"/>
                  </a:cubicBezTo>
                  <a:lnTo>
                    <a:pt x="3584" y="4857"/>
                  </a:lnTo>
                  <a:lnTo>
                    <a:pt x="2749" y="6010"/>
                  </a:lnTo>
                  <a:cubicBezTo>
                    <a:pt x="2670" y="6131"/>
                    <a:pt x="2628" y="6291"/>
                    <a:pt x="2670" y="6409"/>
                  </a:cubicBezTo>
                  <a:cubicBezTo>
                    <a:pt x="2670" y="6568"/>
                    <a:pt x="2749" y="6689"/>
                    <a:pt x="2867" y="6727"/>
                  </a:cubicBezTo>
                  <a:lnTo>
                    <a:pt x="4061" y="7485"/>
                  </a:lnTo>
                  <a:cubicBezTo>
                    <a:pt x="4104" y="7513"/>
                    <a:pt x="4146" y="7526"/>
                    <a:pt x="4186" y="7526"/>
                  </a:cubicBezTo>
                  <a:cubicBezTo>
                    <a:pt x="4261" y="7526"/>
                    <a:pt x="4328" y="7482"/>
                    <a:pt x="4380" y="7405"/>
                  </a:cubicBezTo>
                  <a:cubicBezTo>
                    <a:pt x="4421" y="7326"/>
                    <a:pt x="4380" y="7205"/>
                    <a:pt x="4300" y="7125"/>
                  </a:cubicBezTo>
                  <a:lnTo>
                    <a:pt x="3106" y="6370"/>
                  </a:lnTo>
                  <a:cubicBezTo>
                    <a:pt x="3068" y="6370"/>
                    <a:pt x="3068" y="6329"/>
                    <a:pt x="3068" y="6329"/>
                  </a:cubicBezTo>
                  <a:lnTo>
                    <a:pt x="3068" y="6291"/>
                  </a:lnTo>
                  <a:lnTo>
                    <a:pt x="4061" y="4937"/>
                  </a:lnTo>
                  <a:lnTo>
                    <a:pt x="7167" y="6090"/>
                  </a:lnTo>
                  <a:lnTo>
                    <a:pt x="7167" y="8918"/>
                  </a:lnTo>
                  <a:lnTo>
                    <a:pt x="5138" y="7644"/>
                  </a:lnTo>
                  <a:cubicBezTo>
                    <a:pt x="5116" y="7633"/>
                    <a:pt x="5089" y="7628"/>
                    <a:pt x="5060" y="7628"/>
                  </a:cubicBezTo>
                  <a:cubicBezTo>
                    <a:pt x="4981" y="7628"/>
                    <a:pt x="4888" y="7666"/>
                    <a:pt x="4858" y="7724"/>
                  </a:cubicBezTo>
                  <a:cubicBezTo>
                    <a:pt x="4778" y="7842"/>
                    <a:pt x="4819" y="7963"/>
                    <a:pt x="4937" y="8001"/>
                  </a:cubicBezTo>
                  <a:lnTo>
                    <a:pt x="7087" y="9396"/>
                  </a:lnTo>
                  <a:cubicBezTo>
                    <a:pt x="7167" y="9434"/>
                    <a:pt x="7288" y="9476"/>
                    <a:pt x="7367" y="9476"/>
                  </a:cubicBezTo>
                  <a:cubicBezTo>
                    <a:pt x="7447" y="9476"/>
                    <a:pt x="7565" y="9434"/>
                    <a:pt x="7644" y="9396"/>
                  </a:cubicBezTo>
                  <a:lnTo>
                    <a:pt x="11865" y="6727"/>
                  </a:lnTo>
                  <a:cubicBezTo>
                    <a:pt x="11986" y="6689"/>
                    <a:pt x="12065" y="6568"/>
                    <a:pt x="12103" y="6409"/>
                  </a:cubicBezTo>
                  <a:lnTo>
                    <a:pt x="12103" y="6370"/>
                  </a:lnTo>
                  <a:lnTo>
                    <a:pt x="14413" y="7326"/>
                  </a:lnTo>
                  <a:lnTo>
                    <a:pt x="14492" y="7326"/>
                  </a:lnTo>
                  <a:cubicBezTo>
                    <a:pt x="14572" y="7326"/>
                    <a:pt x="14651" y="7284"/>
                    <a:pt x="14693" y="7205"/>
                  </a:cubicBezTo>
                  <a:cubicBezTo>
                    <a:pt x="14731" y="7087"/>
                    <a:pt x="14693" y="6966"/>
                    <a:pt x="14572" y="6928"/>
                  </a:cubicBezTo>
                  <a:lnTo>
                    <a:pt x="11826" y="5772"/>
                  </a:lnTo>
                  <a:lnTo>
                    <a:pt x="11546" y="5373"/>
                  </a:lnTo>
                  <a:lnTo>
                    <a:pt x="14454" y="5893"/>
                  </a:lnTo>
                  <a:lnTo>
                    <a:pt x="14492" y="5893"/>
                  </a:lnTo>
                  <a:cubicBezTo>
                    <a:pt x="14613" y="5893"/>
                    <a:pt x="14693" y="5813"/>
                    <a:pt x="14731" y="5692"/>
                  </a:cubicBezTo>
                  <a:cubicBezTo>
                    <a:pt x="14731" y="5574"/>
                    <a:pt x="14651" y="5494"/>
                    <a:pt x="14534" y="5453"/>
                  </a:cubicBezTo>
                  <a:lnTo>
                    <a:pt x="11189" y="4896"/>
                  </a:lnTo>
                  <a:lnTo>
                    <a:pt x="10871" y="4418"/>
                  </a:lnTo>
                  <a:lnTo>
                    <a:pt x="14492" y="4418"/>
                  </a:lnTo>
                  <a:cubicBezTo>
                    <a:pt x="14613" y="4418"/>
                    <a:pt x="14731" y="4338"/>
                    <a:pt x="14731" y="4220"/>
                  </a:cubicBezTo>
                  <a:cubicBezTo>
                    <a:pt x="14731" y="4099"/>
                    <a:pt x="14613" y="4020"/>
                    <a:pt x="14492" y="4020"/>
                  </a:cubicBezTo>
                  <a:lnTo>
                    <a:pt x="10552" y="4020"/>
                  </a:lnTo>
                  <a:lnTo>
                    <a:pt x="10192" y="3504"/>
                  </a:lnTo>
                  <a:lnTo>
                    <a:pt x="14534" y="2985"/>
                  </a:lnTo>
                  <a:cubicBezTo>
                    <a:pt x="14651" y="2985"/>
                    <a:pt x="14731" y="2867"/>
                    <a:pt x="14731" y="2746"/>
                  </a:cubicBezTo>
                  <a:cubicBezTo>
                    <a:pt x="14693" y="2628"/>
                    <a:pt x="14613" y="2548"/>
                    <a:pt x="14492" y="2548"/>
                  </a:cubicBezTo>
                  <a:lnTo>
                    <a:pt x="9874" y="3106"/>
                  </a:lnTo>
                  <a:lnTo>
                    <a:pt x="9517" y="2628"/>
                  </a:lnTo>
                  <a:lnTo>
                    <a:pt x="11626" y="2150"/>
                  </a:lnTo>
                  <a:cubicBezTo>
                    <a:pt x="11747" y="2150"/>
                    <a:pt x="11826" y="2029"/>
                    <a:pt x="11785" y="1911"/>
                  </a:cubicBezTo>
                  <a:cubicBezTo>
                    <a:pt x="11754" y="1812"/>
                    <a:pt x="11695" y="1741"/>
                    <a:pt x="11608" y="1741"/>
                  </a:cubicBezTo>
                  <a:cubicBezTo>
                    <a:pt x="11589" y="1741"/>
                    <a:pt x="11568" y="1745"/>
                    <a:pt x="11546" y="1752"/>
                  </a:cubicBezTo>
                  <a:lnTo>
                    <a:pt x="9237" y="2230"/>
                  </a:lnTo>
                  <a:lnTo>
                    <a:pt x="7766" y="198"/>
                  </a:lnTo>
                  <a:cubicBezTo>
                    <a:pt x="7686" y="80"/>
                    <a:pt x="7527" y="0"/>
                    <a:pt x="7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1"/>
            <p:cNvSpPr/>
            <p:nvPr/>
          </p:nvSpPr>
          <p:spPr>
            <a:xfrm>
              <a:off x="7773875" y="3933250"/>
              <a:ext cx="45800" cy="10925"/>
            </a:xfrm>
            <a:custGeom>
              <a:avLst/>
              <a:gdLst/>
              <a:ahLst/>
              <a:cxnLst/>
              <a:rect l="l" t="t" r="r" b="b"/>
              <a:pathLst>
                <a:path w="1832" h="437" extrusionOk="0">
                  <a:moveTo>
                    <a:pt x="239" y="0"/>
                  </a:moveTo>
                  <a:cubicBezTo>
                    <a:pt x="122" y="0"/>
                    <a:pt x="1" y="80"/>
                    <a:pt x="1" y="198"/>
                  </a:cubicBezTo>
                  <a:cubicBezTo>
                    <a:pt x="1" y="319"/>
                    <a:pt x="122" y="437"/>
                    <a:pt x="239" y="437"/>
                  </a:cubicBezTo>
                  <a:lnTo>
                    <a:pt x="1593" y="437"/>
                  </a:lnTo>
                  <a:cubicBezTo>
                    <a:pt x="1714" y="437"/>
                    <a:pt x="1832" y="319"/>
                    <a:pt x="1832" y="198"/>
                  </a:cubicBezTo>
                  <a:cubicBezTo>
                    <a:pt x="1832" y="80"/>
                    <a:pt x="1714" y="0"/>
                    <a:pt x="15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1"/>
            <p:cNvSpPr/>
            <p:nvPr/>
          </p:nvSpPr>
          <p:spPr>
            <a:xfrm>
              <a:off x="7859475" y="3909850"/>
              <a:ext cx="16975" cy="15450"/>
            </a:xfrm>
            <a:custGeom>
              <a:avLst/>
              <a:gdLst/>
              <a:ahLst/>
              <a:cxnLst/>
              <a:rect l="l" t="t" r="r" b="b"/>
              <a:pathLst>
                <a:path w="679" h="618" extrusionOk="0">
                  <a:moveTo>
                    <a:pt x="255" y="1"/>
                  </a:moveTo>
                  <a:cubicBezTo>
                    <a:pt x="200" y="1"/>
                    <a:pt x="141" y="21"/>
                    <a:pt x="80" y="61"/>
                  </a:cubicBezTo>
                  <a:cubicBezTo>
                    <a:pt x="0" y="178"/>
                    <a:pt x="0" y="299"/>
                    <a:pt x="80" y="379"/>
                  </a:cubicBezTo>
                  <a:lnTo>
                    <a:pt x="281" y="577"/>
                  </a:lnTo>
                  <a:cubicBezTo>
                    <a:pt x="319" y="618"/>
                    <a:pt x="399" y="618"/>
                    <a:pt x="440" y="618"/>
                  </a:cubicBezTo>
                  <a:cubicBezTo>
                    <a:pt x="478" y="618"/>
                    <a:pt x="558" y="618"/>
                    <a:pt x="599" y="577"/>
                  </a:cubicBezTo>
                  <a:cubicBezTo>
                    <a:pt x="679" y="497"/>
                    <a:pt x="679" y="338"/>
                    <a:pt x="599" y="258"/>
                  </a:cubicBezTo>
                  <a:lnTo>
                    <a:pt x="399" y="61"/>
                  </a:lnTo>
                  <a:cubicBezTo>
                    <a:pt x="359" y="21"/>
                    <a:pt x="309" y="1"/>
                    <a:pt x="2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1"/>
            <p:cNvSpPr/>
            <p:nvPr/>
          </p:nvSpPr>
          <p:spPr>
            <a:xfrm>
              <a:off x="7879375" y="3898375"/>
              <a:ext cx="13950" cy="15950"/>
            </a:xfrm>
            <a:custGeom>
              <a:avLst/>
              <a:gdLst/>
              <a:ahLst/>
              <a:cxnLst/>
              <a:rect l="l" t="t" r="r" b="b"/>
              <a:pathLst>
                <a:path w="558" h="638" extrusionOk="0">
                  <a:moveTo>
                    <a:pt x="201" y="0"/>
                  </a:moveTo>
                  <a:cubicBezTo>
                    <a:pt x="80" y="42"/>
                    <a:pt x="1" y="160"/>
                    <a:pt x="42" y="281"/>
                  </a:cubicBezTo>
                  <a:lnTo>
                    <a:pt x="122" y="478"/>
                  </a:lnTo>
                  <a:cubicBezTo>
                    <a:pt x="122" y="599"/>
                    <a:pt x="240" y="637"/>
                    <a:pt x="319" y="637"/>
                  </a:cubicBezTo>
                  <a:lnTo>
                    <a:pt x="361" y="637"/>
                  </a:lnTo>
                  <a:cubicBezTo>
                    <a:pt x="478" y="637"/>
                    <a:pt x="558" y="520"/>
                    <a:pt x="520" y="399"/>
                  </a:cubicBezTo>
                  <a:lnTo>
                    <a:pt x="478" y="160"/>
                  </a:lnTo>
                  <a:cubicBezTo>
                    <a:pt x="440" y="42"/>
                    <a:pt x="319" y="0"/>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 name="Google Shape;1417;p61"/>
          <p:cNvGrpSpPr/>
          <p:nvPr/>
        </p:nvGrpSpPr>
        <p:grpSpPr>
          <a:xfrm>
            <a:off x="5159588" y="1758413"/>
            <a:ext cx="233950" cy="334450"/>
            <a:chOff x="7097075" y="2074975"/>
            <a:chExt cx="233950" cy="334450"/>
          </a:xfrm>
        </p:grpSpPr>
        <p:sp>
          <p:nvSpPr>
            <p:cNvPr id="1418" name="Google Shape;1418;p61"/>
            <p:cNvSpPr/>
            <p:nvPr/>
          </p:nvSpPr>
          <p:spPr>
            <a:xfrm>
              <a:off x="7131950" y="2206850"/>
              <a:ext cx="189125" cy="132900"/>
            </a:xfrm>
            <a:custGeom>
              <a:avLst/>
              <a:gdLst/>
              <a:ahLst/>
              <a:cxnLst/>
              <a:rect l="l" t="t" r="r" b="b"/>
              <a:pathLst>
                <a:path w="7565" h="5316" extrusionOk="0">
                  <a:moveTo>
                    <a:pt x="5017" y="379"/>
                  </a:moveTo>
                  <a:cubicBezTo>
                    <a:pt x="5017" y="659"/>
                    <a:pt x="4975" y="1255"/>
                    <a:pt x="4657" y="1573"/>
                  </a:cubicBezTo>
                  <a:cubicBezTo>
                    <a:pt x="4300" y="1892"/>
                    <a:pt x="3743" y="1933"/>
                    <a:pt x="3462" y="1933"/>
                  </a:cubicBezTo>
                  <a:cubicBezTo>
                    <a:pt x="3462" y="1653"/>
                    <a:pt x="3462" y="1057"/>
                    <a:pt x="3822" y="739"/>
                  </a:cubicBezTo>
                  <a:cubicBezTo>
                    <a:pt x="4141" y="420"/>
                    <a:pt x="4736" y="379"/>
                    <a:pt x="5017" y="379"/>
                  </a:cubicBezTo>
                  <a:close/>
                  <a:moveTo>
                    <a:pt x="2527" y="1"/>
                  </a:moveTo>
                  <a:cubicBezTo>
                    <a:pt x="2478" y="1"/>
                    <a:pt x="2429" y="21"/>
                    <a:pt x="2389" y="61"/>
                  </a:cubicBezTo>
                  <a:cubicBezTo>
                    <a:pt x="2309" y="140"/>
                    <a:pt x="2309" y="261"/>
                    <a:pt x="2389" y="341"/>
                  </a:cubicBezTo>
                  <a:lnTo>
                    <a:pt x="2707" y="659"/>
                  </a:lnTo>
                  <a:cubicBezTo>
                    <a:pt x="2946" y="898"/>
                    <a:pt x="3064" y="1217"/>
                    <a:pt x="3064" y="1535"/>
                  </a:cubicBezTo>
                  <a:lnTo>
                    <a:pt x="3064" y="1694"/>
                  </a:lnTo>
                  <a:cubicBezTo>
                    <a:pt x="2750" y="1484"/>
                    <a:pt x="2247" y="1241"/>
                    <a:pt x="1615" y="1241"/>
                  </a:cubicBezTo>
                  <a:cubicBezTo>
                    <a:pt x="1530" y="1241"/>
                    <a:pt x="1443" y="1246"/>
                    <a:pt x="1354" y="1255"/>
                  </a:cubicBezTo>
                  <a:cubicBezTo>
                    <a:pt x="876" y="1296"/>
                    <a:pt x="437" y="1456"/>
                    <a:pt x="118" y="1733"/>
                  </a:cubicBezTo>
                  <a:cubicBezTo>
                    <a:pt x="0" y="1812"/>
                    <a:pt x="0" y="1933"/>
                    <a:pt x="80" y="2013"/>
                  </a:cubicBezTo>
                  <a:cubicBezTo>
                    <a:pt x="102" y="2059"/>
                    <a:pt x="152" y="2079"/>
                    <a:pt x="206" y="2079"/>
                  </a:cubicBezTo>
                  <a:cubicBezTo>
                    <a:pt x="245" y="2079"/>
                    <a:pt x="285" y="2069"/>
                    <a:pt x="319" y="2051"/>
                  </a:cubicBezTo>
                  <a:cubicBezTo>
                    <a:pt x="637" y="1812"/>
                    <a:pt x="994" y="1694"/>
                    <a:pt x="1392" y="1615"/>
                  </a:cubicBezTo>
                  <a:cubicBezTo>
                    <a:pt x="1445" y="1610"/>
                    <a:pt x="1498" y="1608"/>
                    <a:pt x="1549" y="1608"/>
                  </a:cubicBezTo>
                  <a:cubicBezTo>
                    <a:pt x="2430" y="1608"/>
                    <a:pt x="3108" y="2213"/>
                    <a:pt x="3144" y="2252"/>
                  </a:cubicBezTo>
                  <a:cubicBezTo>
                    <a:pt x="3185" y="2290"/>
                    <a:pt x="3223" y="2290"/>
                    <a:pt x="3265" y="2290"/>
                  </a:cubicBezTo>
                  <a:cubicBezTo>
                    <a:pt x="3265" y="2290"/>
                    <a:pt x="3383" y="2331"/>
                    <a:pt x="3583" y="2331"/>
                  </a:cubicBezTo>
                  <a:cubicBezTo>
                    <a:pt x="3940" y="2331"/>
                    <a:pt x="4539" y="2252"/>
                    <a:pt x="4937" y="1854"/>
                  </a:cubicBezTo>
                  <a:cubicBezTo>
                    <a:pt x="5017" y="1774"/>
                    <a:pt x="5055" y="1694"/>
                    <a:pt x="5096" y="1615"/>
                  </a:cubicBezTo>
                  <a:lnTo>
                    <a:pt x="5176" y="1615"/>
                  </a:lnTo>
                  <a:cubicBezTo>
                    <a:pt x="5771" y="1694"/>
                    <a:pt x="6329" y="2013"/>
                    <a:pt x="6647" y="2491"/>
                  </a:cubicBezTo>
                  <a:cubicBezTo>
                    <a:pt x="7045" y="3007"/>
                    <a:pt x="7166" y="3765"/>
                    <a:pt x="6966" y="4561"/>
                  </a:cubicBezTo>
                  <a:cubicBezTo>
                    <a:pt x="6928" y="4720"/>
                    <a:pt x="6886" y="4879"/>
                    <a:pt x="6807" y="5039"/>
                  </a:cubicBezTo>
                  <a:cubicBezTo>
                    <a:pt x="6768" y="5157"/>
                    <a:pt x="6848" y="5278"/>
                    <a:pt x="6928" y="5316"/>
                  </a:cubicBezTo>
                  <a:lnTo>
                    <a:pt x="7007" y="5316"/>
                  </a:lnTo>
                  <a:cubicBezTo>
                    <a:pt x="7087" y="5316"/>
                    <a:pt x="7166" y="5278"/>
                    <a:pt x="7205" y="5198"/>
                  </a:cubicBezTo>
                  <a:cubicBezTo>
                    <a:pt x="7246" y="4997"/>
                    <a:pt x="7326" y="4800"/>
                    <a:pt x="7364" y="4641"/>
                  </a:cubicBezTo>
                  <a:cubicBezTo>
                    <a:pt x="7565" y="3723"/>
                    <a:pt x="7405" y="2889"/>
                    <a:pt x="6966" y="2252"/>
                  </a:cubicBezTo>
                  <a:cubicBezTo>
                    <a:pt x="6568" y="1694"/>
                    <a:pt x="5972" y="1335"/>
                    <a:pt x="5294" y="1255"/>
                  </a:cubicBezTo>
                  <a:cubicBezTo>
                    <a:pt x="5453" y="739"/>
                    <a:pt x="5373" y="220"/>
                    <a:pt x="5373" y="182"/>
                  </a:cubicBezTo>
                  <a:cubicBezTo>
                    <a:pt x="5373" y="102"/>
                    <a:pt x="5294" y="22"/>
                    <a:pt x="5214" y="22"/>
                  </a:cubicBezTo>
                  <a:cubicBezTo>
                    <a:pt x="5201" y="22"/>
                    <a:pt x="5066" y="3"/>
                    <a:pt x="4872" y="3"/>
                  </a:cubicBezTo>
                  <a:cubicBezTo>
                    <a:pt x="4507" y="3"/>
                    <a:pt x="3932" y="71"/>
                    <a:pt x="3542" y="459"/>
                  </a:cubicBezTo>
                  <a:cubicBezTo>
                    <a:pt x="3424" y="580"/>
                    <a:pt x="3344" y="698"/>
                    <a:pt x="3303" y="819"/>
                  </a:cubicBezTo>
                  <a:cubicBezTo>
                    <a:pt x="3223" y="659"/>
                    <a:pt x="3106" y="500"/>
                    <a:pt x="2985" y="379"/>
                  </a:cubicBezTo>
                  <a:lnTo>
                    <a:pt x="2666" y="61"/>
                  </a:lnTo>
                  <a:cubicBezTo>
                    <a:pt x="2626" y="21"/>
                    <a:pt x="2577" y="1"/>
                    <a:pt x="2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1"/>
            <p:cNvSpPr/>
            <p:nvPr/>
          </p:nvSpPr>
          <p:spPr>
            <a:xfrm>
              <a:off x="7108050" y="2266500"/>
              <a:ext cx="195100" cy="142925"/>
            </a:xfrm>
            <a:custGeom>
              <a:avLst/>
              <a:gdLst/>
              <a:ahLst/>
              <a:cxnLst/>
              <a:rect l="l" t="t" r="r" b="b"/>
              <a:pathLst>
                <a:path w="7804" h="5717" extrusionOk="0">
                  <a:moveTo>
                    <a:pt x="576" y="0"/>
                  </a:moveTo>
                  <a:cubicBezTo>
                    <a:pt x="515" y="0"/>
                    <a:pt x="449" y="28"/>
                    <a:pt x="399" y="105"/>
                  </a:cubicBezTo>
                  <a:cubicBezTo>
                    <a:pt x="80" y="700"/>
                    <a:pt x="1" y="1458"/>
                    <a:pt x="160" y="2255"/>
                  </a:cubicBezTo>
                  <a:cubicBezTo>
                    <a:pt x="478" y="3688"/>
                    <a:pt x="1552" y="5041"/>
                    <a:pt x="2708" y="5519"/>
                  </a:cubicBezTo>
                  <a:cubicBezTo>
                    <a:pt x="2985" y="5637"/>
                    <a:pt x="3265" y="5717"/>
                    <a:pt x="3504" y="5717"/>
                  </a:cubicBezTo>
                  <a:cubicBezTo>
                    <a:pt x="3781" y="5717"/>
                    <a:pt x="4020" y="5637"/>
                    <a:pt x="4221" y="5519"/>
                  </a:cubicBezTo>
                  <a:cubicBezTo>
                    <a:pt x="4444" y="5643"/>
                    <a:pt x="4699" y="5705"/>
                    <a:pt x="4956" y="5705"/>
                  </a:cubicBezTo>
                  <a:cubicBezTo>
                    <a:pt x="5111" y="5705"/>
                    <a:pt x="5266" y="5682"/>
                    <a:pt x="5415" y="5637"/>
                  </a:cubicBezTo>
                  <a:cubicBezTo>
                    <a:pt x="6250" y="5440"/>
                    <a:pt x="7126" y="4682"/>
                    <a:pt x="7724" y="3646"/>
                  </a:cubicBezTo>
                  <a:cubicBezTo>
                    <a:pt x="7804" y="3567"/>
                    <a:pt x="7763" y="3449"/>
                    <a:pt x="7683" y="3408"/>
                  </a:cubicBezTo>
                  <a:cubicBezTo>
                    <a:pt x="7638" y="3377"/>
                    <a:pt x="7593" y="3365"/>
                    <a:pt x="7553" y="3365"/>
                  </a:cubicBezTo>
                  <a:cubicBezTo>
                    <a:pt x="7485" y="3365"/>
                    <a:pt x="7430" y="3399"/>
                    <a:pt x="7406" y="3449"/>
                  </a:cubicBezTo>
                  <a:cubicBezTo>
                    <a:pt x="6848" y="4404"/>
                    <a:pt x="6052" y="5080"/>
                    <a:pt x="5336" y="5280"/>
                  </a:cubicBezTo>
                  <a:cubicBezTo>
                    <a:pt x="5217" y="5307"/>
                    <a:pt x="5098" y="5320"/>
                    <a:pt x="4983" y="5320"/>
                  </a:cubicBezTo>
                  <a:cubicBezTo>
                    <a:pt x="4748" y="5320"/>
                    <a:pt x="4526" y="5266"/>
                    <a:pt x="4339" y="5159"/>
                  </a:cubicBezTo>
                  <a:cubicBezTo>
                    <a:pt x="4299" y="5140"/>
                    <a:pt x="4259" y="5131"/>
                    <a:pt x="4224" y="5131"/>
                  </a:cubicBezTo>
                  <a:cubicBezTo>
                    <a:pt x="4190" y="5131"/>
                    <a:pt x="4160" y="5140"/>
                    <a:pt x="4141" y="5159"/>
                  </a:cubicBezTo>
                  <a:cubicBezTo>
                    <a:pt x="4000" y="5231"/>
                    <a:pt x="3790" y="5315"/>
                    <a:pt x="3519" y="5315"/>
                  </a:cubicBezTo>
                  <a:cubicBezTo>
                    <a:pt x="3330" y="5315"/>
                    <a:pt x="3112" y="5274"/>
                    <a:pt x="2867" y="5159"/>
                  </a:cubicBezTo>
                  <a:cubicBezTo>
                    <a:pt x="1832" y="4761"/>
                    <a:pt x="835" y="3449"/>
                    <a:pt x="558" y="2175"/>
                  </a:cubicBezTo>
                  <a:cubicBezTo>
                    <a:pt x="399" y="1458"/>
                    <a:pt x="478" y="821"/>
                    <a:pt x="756" y="302"/>
                  </a:cubicBezTo>
                  <a:cubicBezTo>
                    <a:pt x="797" y="184"/>
                    <a:pt x="756" y="63"/>
                    <a:pt x="676" y="25"/>
                  </a:cubicBezTo>
                  <a:cubicBezTo>
                    <a:pt x="647" y="10"/>
                    <a:pt x="612"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1"/>
            <p:cNvSpPr/>
            <p:nvPr/>
          </p:nvSpPr>
          <p:spPr>
            <a:xfrm>
              <a:off x="7189675" y="2074975"/>
              <a:ext cx="47800" cy="122500"/>
            </a:xfrm>
            <a:custGeom>
              <a:avLst/>
              <a:gdLst/>
              <a:ahLst/>
              <a:cxnLst/>
              <a:rect l="l" t="t" r="r" b="b"/>
              <a:pathLst>
                <a:path w="1912" h="4900" extrusionOk="0">
                  <a:moveTo>
                    <a:pt x="1153" y="399"/>
                  </a:moveTo>
                  <a:lnTo>
                    <a:pt x="1153" y="3625"/>
                  </a:lnTo>
                  <a:cubicBezTo>
                    <a:pt x="1153" y="3743"/>
                    <a:pt x="1233" y="3823"/>
                    <a:pt x="1354" y="3823"/>
                  </a:cubicBezTo>
                  <a:lnTo>
                    <a:pt x="956" y="4380"/>
                  </a:lnTo>
                  <a:lnTo>
                    <a:pt x="596" y="3823"/>
                  </a:lnTo>
                  <a:cubicBezTo>
                    <a:pt x="676" y="3823"/>
                    <a:pt x="755" y="3743"/>
                    <a:pt x="755" y="3625"/>
                  </a:cubicBezTo>
                  <a:lnTo>
                    <a:pt x="755" y="399"/>
                  </a:lnTo>
                  <a:close/>
                  <a:moveTo>
                    <a:pt x="558" y="1"/>
                  </a:moveTo>
                  <a:cubicBezTo>
                    <a:pt x="437" y="1"/>
                    <a:pt x="357" y="122"/>
                    <a:pt x="357" y="201"/>
                  </a:cubicBezTo>
                  <a:lnTo>
                    <a:pt x="357" y="3425"/>
                  </a:lnTo>
                  <a:lnTo>
                    <a:pt x="198" y="3425"/>
                  </a:lnTo>
                  <a:cubicBezTo>
                    <a:pt x="118" y="3425"/>
                    <a:pt x="39" y="3504"/>
                    <a:pt x="0" y="3546"/>
                  </a:cubicBezTo>
                  <a:cubicBezTo>
                    <a:pt x="0" y="3625"/>
                    <a:pt x="0" y="3705"/>
                    <a:pt x="39" y="3743"/>
                  </a:cubicBezTo>
                  <a:lnTo>
                    <a:pt x="797" y="4820"/>
                  </a:lnTo>
                  <a:cubicBezTo>
                    <a:pt x="835" y="4858"/>
                    <a:pt x="914" y="4899"/>
                    <a:pt x="956" y="4899"/>
                  </a:cubicBezTo>
                  <a:cubicBezTo>
                    <a:pt x="1035" y="4899"/>
                    <a:pt x="1115" y="4858"/>
                    <a:pt x="1115" y="4820"/>
                  </a:cubicBezTo>
                  <a:lnTo>
                    <a:pt x="1870" y="3743"/>
                  </a:lnTo>
                  <a:cubicBezTo>
                    <a:pt x="1911" y="3705"/>
                    <a:pt x="1911" y="3625"/>
                    <a:pt x="1911" y="3546"/>
                  </a:cubicBezTo>
                  <a:cubicBezTo>
                    <a:pt x="1870" y="3504"/>
                    <a:pt x="1790" y="3425"/>
                    <a:pt x="1711" y="3425"/>
                  </a:cubicBezTo>
                  <a:lnTo>
                    <a:pt x="1551" y="3425"/>
                  </a:lnTo>
                  <a:lnTo>
                    <a:pt x="1551" y="201"/>
                  </a:lnTo>
                  <a:cubicBezTo>
                    <a:pt x="1551" y="122"/>
                    <a:pt x="1472" y="1"/>
                    <a:pt x="1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1"/>
            <p:cNvSpPr/>
            <p:nvPr/>
          </p:nvSpPr>
          <p:spPr>
            <a:xfrm>
              <a:off x="7263325" y="2074975"/>
              <a:ext cx="47800" cy="148375"/>
            </a:xfrm>
            <a:custGeom>
              <a:avLst/>
              <a:gdLst/>
              <a:ahLst/>
              <a:cxnLst/>
              <a:rect l="l" t="t" r="r" b="b"/>
              <a:pathLst>
                <a:path w="1912" h="5935" extrusionOk="0">
                  <a:moveTo>
                    <a:pt x="558" y="1"/>
                  </a:moveTo>
                  <a:cubicBezTo>
                    <a:pt x="437" y="1"/>
                    <a:pt x="357" y="122"/>
                    <a:pt x="357" y="201"/>
                  </a:cubicBezTo>
                  <a:lnTo>
                    <a:pt x="357" y="4501"/>
                  </a:lnTo>
                  <a:lnTo>
                    <a:pt x="198" y="4501"/>
                  </a:lnTo>
                  <a:cubicBezTo>
                    <a:pt x="118" y="4501"/>
                    <a:pt x="39" y="4539"/>
                    <a:pt x="0" y="4581"/>
                  </a:cubicBezTo>
                  <a:cubicBezTo>
                    <a:pt x="0" y="4660"/>
                    <a:pt x="0" y="4740"/>
                    <a:pt x="39" y="4778"/>
                  </a:cubicBezTo>
                  <a:lnTo>
                    <a:pt x="797" y="5855"/>
                  </a:lnTo>
                  <a:cubicBezTo>
                    <a:pt x="835" y="5893"/>
                    <a:pt x="915" y="5934"/>
                    <a:pt x="956" y="5934"/>
                  </a:cubicBezTo>
                  <a:cubicBezTo>
                    <a:pt x="1036" y="5934"/>
                    <a:pt x="1074" y="5893"/>
                    <a:pt x="1115" y="5855"/>
                  </a:cubicBezTo>
                  <a:lnTo>
                    <a:pt x="1870" y="4778"/>
                  </a:lnTo>
                  <a:cubicBezTo>
                    <a:pt x="1911" y="4740"/>
                    <a:pt x="1911" y="4660"/>
                    <a:pt x="1911" y="4581"/>
                  </a:cubicBezTo>
                  <a:cubicBezTo>
                    <a:pt x="1870" y="4539"/>
                    <a:pt x="1790" y="4501"/>
                    <a:pt x="1711" y="4501"/>
                  </a:cubicBezTo>
                  <a:lnTo>
                    <a:pt x="1552" y="4501"/>
                  </a:lnTo>
                  <a:lnTo>
                    <a:pt x="1552" y="2469"/>
                  </a:lnTo>
                  <a:cubicBezTo>
                    <a:pt x="1552" y="2351"/>
                    <a:pt x="1472" y="2272"/>
                    <a:pt x="1354" y="2272"/>
                  </a:cubicBezTo>
                  <a:cubicBezTo>
                    <a:pt x="1233" y="2272"/>
                    <a:pt x="1153" y="2351"/>
                    <a:pt x="1153" y="2469"/>
                  </a:cubicBezTo>
                  <a:lnTo>
                    <a:pt x="1153" y="4699"/>
                  </a:lnTo>
                  <a:cubicBezTo>
                    <a:pt x="1153" y="4778"/>
                    <a:pt x="1233" y="4858"/>
                    <a:pt x="1354" y="4858"/>
                  </a:cubicBezTo>
                  <a:lnTo>
                    <a:pt x="956" y="5415"/>
                  </a:lnTo>
                  <a:lnTo>
                    <a:pt x="596" y="4858"/>
                  </a:lnTo>
                  <a:cubicBezTo>
                    <a:pt x="676" y="4858"/>
                    <a:pt x="755" y="4778"/>
                    <a:pt x="755" y="4699"/>
                  </a:cubicBezTo>
                  <a:lnTo>
                    <a:pt x="755" y="399"/>
                  </a:lnTo>
                  <a:lnTo>
                    <a:pt x="1153" y="399"/>
                  </a:lnTo>
                  <a:lnTo>
                    <a:pt x="1153" y="1555"/>
                  </a:lnTo>
                  <a:cubicBezTo>
                    <a:pt x="1153" y="1635"/>
                    <a:pt x="1233" y="1753"/>
                    <a:pt x="1354" y="1753"/>
                  </a:cubicBezTo>
                  <a:cubicBezTo>
                    <a:pt x="1472" y="1753"/>
                    <a:pt x="1552" y="1635"/>
                    <a:pt x="1552" y="1555"/>
                  </a:cubicBezTo>
                  <a:lnTo>
                    <a:pt x="1552" y="201"/>
                  </a:lnTo>
                  <a:cubicBezTo>
                    <a:pt x="1552" y="122"/>
                    <a:pt x="1472" y="1"/>
                    <a:pt x="1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1"/>
            <p:cNvSpPr/>
            <p:nvPr/>
          </p:nvSpPr>
          <p:spPr>
            <a:xfrm>
              <a:off x="7116025" y="2074975"/>
              <a:ext cx="48750" cy="148375"/>
            </a:xfrm>
            <a:custGeom>
              <a:avLst/>
              <a:gdLst/>
              <a:ahLst/>
              <a:cxnLst/>
              <a:rect l="l" t="t" r="r" b="b"/>
              <a:pathLst>
                <a:path w="1950" h="5935" extrusionOk="0">
                  <a:moveTo>
                    <a:pt x="1195" y="399"/>
                  </a:moveTo>
                  <a:lnTo>
                    <a:pt x="1195" y="4699"/>
                  </a:lnTo>
                  <a:cubicBezTo>
                    <a:pt x="1195" y="4778"/>
                    <a:pt x="1274" y="4858"/>
                    <a:pt x="1354" y="4858"/>
                  </a:cubicBezTo>
                  <a:lnTo>
                    <a:pt x="994" y="5415"/>
                  </a:lnTo>
                  <a:lnTo>
                    <a:pt x="596" y="4858"/>
                  </a:lnTo>
                  <a:cubicBezTo>
                    <a:pt x="717" y="4858"/>
                    <a:pt x="796" y="4778"/>
                    <a:pt x="796" y="4699"/>
                  </a:cubicBezTo>
                  <a:lnTo>
                    <a:pt x="796" y="399"/>
                  </a:lnTo>
                  <a:close/>
                  <a:moveTo>
                    <a:pt x="596" y="1"/>
                  </a:moveTo>
                  <a:cubicBezTo>
                    <a:pt x="478" y="1"/>
                    <a:pt x="398" y="122"/>
                    <a:pt x="398" y="201"/>
                  </a:cubicBezTo>
                  <a:lnTo>
                    <a:pt x="398" y="4501"/>
                  </a:lnTo>
                  <a:lnTo>
                    <a:pt x="239" y="4501"/>
                  </a:lnTo>
                  <a:cubicBezTo>
                    <a:pt x="159" y="4501"/>
                    <a:pt x="80" y="4539"/>
                    <a:pt x="38" y="4581"/>
                  </a:cubicBezTo>
                  <a:cubicBezTo>
                    <a:pt x="0" y="4660"/>
                    <a:pt x="38" y="4740"/>
                    <a:pt x="80" y="4778"/>
                  </a:cubicBezTo>
                  <a:lnTo>
                    <a:pt x="835" y="5855"/>
                  </a:lnTo>
                  <a:cubicBezTo>
                    <a:pt x="835" y="5893"/>
                    <a:pt x="914" y="5934"/>
                    <a:pt x="956" y="5934"/>
                  </a:cubicBezTo>
                  <a:lnTo>
                    <a:pt x="994" y="5934"/>
                  </a:lnTo>
                  <a:cubicBezTo>
                    <a:pt x="1035" y="5934"/>
                    <a:pt x="1115" y="5893"/>
                    <a:pt x="1115" y="5855"/>
                  </a:cubicBezTo>
                  <a:lnTo>
                    <a:pt x="1911" y="4778"/>
                  </a:lnTo>
                  <a:cubicBezTo>
                    <a:pt x="1949" y="4740"/>
                    <a:pt x="1949" y="4660"/>
                    <a:pt x="1911" y="4581"/>
                  </a:cubicBezTo>
                  <a:cubicBezTo>
                    <a:pt x="1911" y="4539"/>
                    <a:pt x="1832" y="4501"/>
                    <a:pt x="1752" y="4501"/>
                  </a:cubicBezTo>
                  <a:lnTo>
                    <a:pt x="1593" y="4501"/>
                  </a:lnTo>
                  <a:lnTo>
                    <a:pt x="1593" y="201"/>
                  </a:lnTo>
                  <a:cubicBezTo>
                    <a:pt x="1593" y="122"/>
                    <a:pt x="1513" y="1"/>
                    <a:pt x="1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1"/>
            <p:cNvSpPr/>
            <p:nvPr/>
          </p:nvSpPr>
          <p:spPr>
            <a:xfrm>
              <a:off x="7247400" y="2102850"/>
              <a:ext cx="9975" cy="30925"/>
            </a:xfrm>
            <a:custGeom>
              <a:avLst/>
              <a:gdLst/>
              <a:ahLst/>
              <a:cxnLst/>
              <a:rect l="l" t="t" r="r" b="b"/>
              <a:pathLst>
                <a:path w="399" h="1237" extrusionOk="0">
                  <a:moveTo>
                    <a:pt x="198" y="1"/>
                  </a:moveTo>
                  <a:cubicBezTo>
                    <a:pt x="118" y="1"/>
                    <a:pt x="0" y="122"/>
                    <a:pt x="0" y="201"/>
                  </a:cubicBezTo>
                  <a:lnTo>
                    <a:pt x="0" y="1077"/>
                  </a:lnTo>
                  <a:cubicBezTo>
                    <a:pt x="0" y="1157"/>
                    <a:pt x="118" y="1236"/>
                    <a:pt x="198" y="1236"/>
                  </a:cubicBezTo>
                  <a:cubicBezTo>
                    <a:pt x="319" y="1236"/>
                    <a:pt x="399" y="1157"/>
                    <a:pt x="399" y="1077"/>
                  </a:cubicBezTo>
                  <a:lnTo>
                    <a:pt x="399" y="201"/>
                  </a:lnTo>
                  <a:cubicBezTo>
                    <a:pt x="399" y="122"/>
                    <a:pt x="319"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1"/>
            <p:cNvSpPr/>
            <p:nvPr/>
          </p:nvSpPr>
          <p:spPr>
            <a:xfrm>
              <a:off x="7247400" y="2144650"/>
              <a:ext cx="9975" cy="36900"/>
            </a:xfrm>
            <a:custGeom>
              <a:avLst/>
              <a:gdLst/>
              <a:ahLst/>
              <a:cxnLst/>
              <a:rect l="l" t="t" r="r" b="b"/>
              <a:pathLst>
                <a:path w="399" h="1476" extrusionOk="0">
                  <a:moveTo>
                    <a:pt x="198" y="1"/>
                  </a:moveTo>
                  <a:cubicBezTo>
                    <a:pt x="118" y="1"/>
                    <a:pt x="0" y="80"/>
                    <a:pt x="0" y="160"/>
                  </a:cubicBezTo>
                  <a:lnTo>
                    <a:pt x="0" y="1275"/>
                  </a:lnTo>
                  <a:cubicBezTo>
                    <a:pt x="0" y="1396"/>
                    <a:pt x="118" y="1475"/>
                    <a:pt x="198" y="1475"/>
                  </a:cubicBezTo>
                  <a:cubicBezTo>
                    <a:pt x="319" y="1475"/>
                    <a:pt x="399" y="1396"/>
                    <a:pt x="399" y="1275"/>
                  </a:cubicBezTo>
                  <a:lnTo>
                    <a:pt x="399" y="160"/>
                  </a:lnTo>
                  <a:cubicBezTo>
                    <a:pt x="399" y="80"/>
                    <a:pt x="319"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1"/>
            <p:cNvSpPr/>
            <p:nvPr/>
          </p:nvSpPr>
          <p:spPr>
            <a:xfrm>
              <a:off x="7247400" y="2074975"/>
              <a:ext cx="9975" cy="17950"/>
            </a:xfrm>
            <a:custGeom>
              <a:avLst/>
              <a:gdLst/>
              <a:ahLst/>
              <a:cxnLst/>
              <a:rect l="l" t="t" r="r" b="b"/>
              <a:pathLst>
                <a:path w="399" h="718" extrusionOk="0">
                  <a:moveTo>
                    <a:pt x="198" y="1"/>
                  </a:moveTo>
                  <a:cubicBezTo>
                    <a:pt x="118" y="1"/>
                    <a:pt x="0" y="122"/>
                    <a:pt x="0" y="201"/>
                  </a:cubicBezTo>
                  <a:lnTo>
                    <a:pt x="0" y="520"/>
                  </a:lnTo>
                  <a:cubicBezTo>
                    <a:pt x="0" y="638"/>
                    <a:pt x="118" y="717"/>
                    <a:pt x="198" y="717"/>
                  </a:cubicBezTo>
                  <a:cubicBezTo>
                    <a:pt x="319" y="717"/>
                    <a:pt x="399" y="638"/>
                    <a:pt x="399" y="520"/>
                  </a:cubicBezTo>
                  <a:lnTo>
                    <a:pt x="399" y="201"/>
                  </a:lnTo>
                  <a:cubicBezTo>
                    <a:pt x="399" y="122"/>
                    <a:pt x="319"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1"/>
            <p:cNvSpPr/>
            <p:nvPr/>
          </p:nvSpPr>
          <p:spPr>
            <a:xfrm>
              <a:off x="7321050" y="2216325"/>
              <a:ext cx="9975" cy="30900"/>
            </a:xfrm>
            <a:custGeom>
              <a:avLst/>
              <a:gdLst/>
              <a:ahLst/>
              <a:cxnLst/>
              <a:rect l="l" t="t" r="r" b="b"/>
              <a:pathLst>
                <a:path w="399" h="1236" extrusionOk="0">
                  <a:moveTo>
                    <a:pt x="198" y="0"/>
                  </a:moveTo>
                  <a:cubicBezTo>
                    <a:pt x="80" y="0"/>
                    <a:pt x="1" y="80"/>
                    <a:pt x="1" y="201"/>
                  </a:cubicBezTo>
                  <a:lnTo>
                    <a:pt x="1" y="1035"/>
                  </a:lnTo>
                  <a:cubicBezTo>
                    <a:pt x="1" y="1156"/>
                    <a:pt x="80" y="1236"/>
                    <a:pt x="198" y="1236"/>
                  </a:cubicBezTo>
                  <a:cubicBezTo>
                    <a:pt x="319" y="1236"/>
                    <a:pt x="399" y="1156"/>
                    <a:pt x="399" y="1035"/>
                  </a:cubicBezTo>
                  <a:lnTo>
                    <a:pt x="399" y="201"/>
                  </a:lnTo>
                  <a:cubicBezTo>
                    <a:pt x="399" y="80"/>
                    <a:pt x="319"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1"/>
            <p:cNvSpPr/>
            <p:nvPr/>
          </p:nvSpPr>
          <p:spPr>
            <a:xfrm>
              <a:off x="7321050" y="2140675"/>
              <a:ext cx="9975" cy="65700"/>
            </a:xfrm>
            <a:custGeom>
              <a:avLst/>
              <a:gdLst/>
              <a:ahLst/>
              <a:cxnLst/>
              <a:rect l="l" t="t" r="r" b="b"/>
              <a:pathLst>
                <a:path w="399" h="2628" extrusionOk="0">
                  <a:moveTo>
                    <a:pt x="198" y="0"/>
                  </a:moveTo>
                  <a:cubicBezTo>
                    <a:pt x="80" y="0"/>
                    <a:pt x="1" y="121"/>
                    <a:pt x="1" y="201"/>
                  </a:cubicBezTo>
                  <a:lnTo>
                    <a:pt x="1" y="2430"/>
                  </a:lnTo>
                  <a:cubicBezTo>
                    <a:pt x="1" y="2548"/>
                    <a:pt x="80" y="2628"/>
                    <a:pt x="198" y="2628"/>
                  </a:cubicBezTo>
                  <a:cubicBezTo>
                    <a:pt x="319" y="2628"/>
                    <a:pt x="399" y="2548"/>
                    <a:pt x="399" y="2430"/>
                  </a:cubicBezTo>
                  <a:lnTo>
                    <a:pt x="399" y="201"/>
                  </a:lnTo>
                  <a:cubicBezTo>
                    <a:pt x="399" y="121"/>
                    <a:pt x="319"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1"/>
            <p:cNvSpPr/>
            <p:nvPr/>
          </p:nvSpPr>
          <p:spPr>
            <a:xfrm>
              <a:off x="7097075" y="2216325"/>
              <a:ext cx="9975" cy="30900"/>
            </a:xfrm>
            <a:custGeom>
              <a:avLst/>
              <a:gdLst/>
              <a:ahLst/>
              <a:cxnLst/>
              <a:rect l="l" t="t" r="r" b="b"/>
              <a:pathLst>
                <a:path w="399" h="1236" extrusionOk="0">
                  <a:moveTo>
                    <a:pt x="201" y="0"/>
                  </a:moveTo>
                  <a:cubicBezTo>
                    <a:pt x="80" y="0"/>
                    <a:pt x="0" y="80"/>
                    <a:pt x="0" y="201"/>
                  </a:cubicBezTo>
                  <a:lnTo>
                    <a:pt x="0" y="1035"/>
                  </a:lnTo>
                  <a:cubicBezTo>
                    <a:pt x="0" y="1156"/>
                    <a:pt x="80" y="1236"/>
                    <a:pt x="201" y="1236"/>
                  </a:cubicBezTo>
                  <a:cubicBezTo>
                    <a:pt x="319" y="1236"/>
                    <a:pt x="398" y="1156"/>
                    <a:pt x="398" y="1035"/>
                  </a:cubicBezTo>
                  <a:lnTo>
                    <a:pt x="398" y="201"/>
                  </a:lnTo>
                  <a:cubicBezTo>
                    <a:pt x="398" y="80"/>
                    <a:pt x="319"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1"/>
            <p:cNvSpPr/>
            <p:nvPr/>
          </p:nvSpPr>
          <p:spPr>
            <a:xfrm>
              <a:off x="7097075" y="2140675"/>
              <a:ext cx="9975" cy="65700"/>
            </a:xfrm>
            <a:custGeom>
              <a:avLst/>
              <a:gdLst/>
              <a:ahLst/>
              <a:cxnLst/>
              <a:rect l="l" t="t" r="r" b="b"/>
              <a:pathLst>
                <a:path w="399" h="2628" extrusionOk="0">
                  <a:moveTo>
                    <a:pt x="201" y="0"/>
                  </a:moveTo>
                  <a:cubicBezTo>
                    <a:pt x="80" y="0"/>
                    <a:pt x="0" y="121"/>
                    <a:pt x="0" y="201"/>
                  </a:cubicBezTo>
                  <a:lnTo>
                    <a:pt x="0" y="2430"/>
                  </a:lnTo>
                  <a:cubicBezTo>
                    <a:pt x="0" y="2548"/>
                    <a:pt x="80" y="2628"/>
                    <a:pt x="201" y="2628"/>
                  </a:cubicBezTo>
                  <a:cubicBezTo>
                    <a:pt x="319" y="2628"/>
                    <a:pt x="398" y="2548"/>
                    <a:pt x="398" y="2430"/>
                  </a:cubicBezTo>
                  <a:lnTo>
                    <a:pt x="398" y="201"/>
                  </a:lnTo>
                  <a:cubicBezTo>
                    <a:pt x="398" y="121"/>
                    <a:pt x="319"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1"/>
            <p:cNvSpPr/>
            <p:nvPr/>
          </p:nvSpPr>
          <p:spPr>
            <a:xfrm>
              <a:off x="7170725" y="2122750"/>
              <a:ext cx="9025" cy="30925"/>
            </a:xfrm>
            <a:custGeom>
              <a:avLst/>
              <a:gdLst/>
              <a:ahLst/>
              <a:cxnLst/>
              <a:rect l="l" t="t" r="r" b="b"/>
              <a:pathLst>
                <a:path w="361" h="1237" extrusionOk="0">
                  <a:moveTo>
                    <a:pt x="160" y="1"/>
                  </a:moveTo>
                  <a:cubicBezTo>
                    <a:pt x="80" y="1"/>
                    <a:pt x="0" y="80"/>
                    <a:pt x="0" y="201"/>
                  </a:cubicBezTo>
                  <a:lnTo>
                    <a:pt x="0" y="1036"/>
                  </a:lnTo>
                  <a:cubicBezTo>
                    <a:pt x="0" y="1157"/>
                    <a:pt x="80" y="1237"/>
                    <a:pt x="160" y="1237"/>
                  </a:cubicBezTo>
                  <a:cubicBezTo>
                    <a:pt x="281" y="1237"/>
                    <a:pt x="360" y="1157"/>
                    <a:pt x="360" y="1036"/>
                  </a:cubicBezTo>
                  <a:lnTo>
                    <a:pt x="360" y="201"/>
                  </a:lnTo>
                  <a:cubicBezTo>
                    <a:pt x="360" y="80"/>
                    <a:pt x="281"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1"/>
            <p:cNvSpPr/>
            <p:nvPr/>
          </p:nvSpPr>
          <p:spPr>
            <a:xfrm>
              <a:off x="7170725" y="2074975"/>
              <a:ext cx="9025" cy="37850"/>
            </a:xfrm>
            <a:custGeom>
              <a:avLst/>
              <a:gdLst/>
              <a:ahLst/>
              <a:cxnLst/>
              <a:rect l="l" t="t" r="r" b="b"/>
              <a:pathLst>
                <a:path w="361" h="1514" extrusionOk="0">
                  <a:moveTo>
                    <a:pt x="160" y="1"/>
                  </a:moveTo>
                  <a:cubicBezTo>
                    <a:pt x="80" y="1"/>
                    <a:pt x="0" y="122"/>
                    <a:pt x="0" y="201"/>
                  </a:cubicBezTo>
                  <a:lnTo>
                    <a:pt x="0" y="1316"/>
                  </a:lnTo>
                  <a:cubicBezTo>
                    <a:pt x="0" y="1434"/>
                    <a:pt x="80" y="1514"/>
                    <a:pt x="160" y="1514"/>
                  </a:cubicBezTo>
                  <a:cubicBezTo>
                    <a:pt x="281" y="1514"/>
                    <a:pt x="360" y="1434"/>
                    <a:pt x="360" y="1316"/>
                  </a:cubicBezTo>
                  <a:lnTo>
                    <a:pt x="360" y="201"/>
                  </a:lnTo>
                  <a:cubicBezTo>
                    <a:pt x="360" y="122"/>
                    <a:pt x="281"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1"/>
            <p:cNvSpPr/>
            <p:nvPr/>
          </p:nvSpPr>
          <p:spPr>
            <a:xfrm>
              <a:off x="7170725" y="2163600"/>
              <a:ext cx="9025" cy="17950"/>
            </a:xfrm>
            <a:custGeom>
              <a:avLst/>
              <a:gdLst/>
              <a:ahLst/>
              <a:cxnLst/>
              <a:rect l="l" t="t" r="r" b="b"/>
              <a:pathLst>
                <a:path w="361" h="718" extrusionOk="0">
                  <a:moveTo>
                    <a:pt x="160" y="1"/>
                  </a:moveTo>
                  <a:cubicBezTo>
                    <a:pt x="80" y="1"/>
                    <a:pt x="0" y="118"/>
                    <a:pt x="0" y="198"/>
                  </a:cubicBezTo>
                  <a:lnTo>
                    <a:pt x="0" y="517"/>
                  </a:lnTo>
                  <a:cubicBezTo>
                    <a:pt x="0" y="638"/>
                    <a:pt x="80" y="717"/>
                    <a:pt x="160" y="717"/>
                  </a:cubicBezTo>
                  <a:cubicBezTo>
                    <a:pt x="281" y="717"/>
                    <a:pt x="360" y="638"/>
                    <a:pt x="360" y="517"/>
                  </a:cubicBezTo>
                  <a:lnTo>
                    <a:pt x="360" y="198"/>
                  </a:lnTo>
                  <a:cubicBezTo>
                    <a:pt x="360" y="118"/>
                    <a:pt x="281"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1"/>
            <p:cNvSpPr/>
            <p:nvPr/>
          </p:nvSpPr>
          <p:spPr>
            <a:xfrm>
              <a:off x="7297175" y="2386425"/>
              <a:ext cx="22875" cy="16075"/>
            </a:xfrm>
            <a:custGeom>
              <a:avLst/>
              <a:gdLst/>
              <a:ahLst/>
              <a:cxnLst/>
              <a:rect l="l" t="t" r="r" b="b"/>
              <a:pathLst>
                <a:path w="915" h="643" extrusionOk="0">
                  <a:moveTo>
                    <a:pt x="215" y="1"/>
                  </a:moveTo>
                  <a:cubicBezTo>
                    <a:pt x="153" y="1"/>
                    <a:pt x="88" y="36"/>
                    <a:pt x="38" y="85"/>
                  </a:cubicBezTo>
                  <a:cubicBezTo>
                    <a:pt x="0" y="203"/>
                    <a:pt x="38" y="324"/>
                    <a:pt x="118" y="362"/>
                  </a:cubicBezTo>
                  <a:lnTo>
                    <a:pt x="557" y="643"/>
                  </a:lnTo>
                  <a:lnTo>
                    <a:pt x="675" y="643"/>
                  </a:lnTo>
                  <a:cubicBezTo>
                    <a:pt x="755" y="643"/>
                    <a:pt x="796" y="643"/>
                    <a:pt x="835" y="563"/>
                  </a:cubicBezTo>
                  <a:cubicBezTo>
                    <a:pt x="914" y="483"/>
                    <a:pt x="876" y="362"/>
                    <a:pt x="755" y="283"/>
                  </a:cubicBezTo>
                  <a:lnTo>
                    <a:pt x="319" y="44"/>
                  </a:lnTo>
                  <a:cubicBezTo>
                    <a:pt x="288" y="14"/>
                    <a:pt x="252"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1"/>
            <p:cNvSpPr/>
            <p:nvPr/>
          </p:nvSpPr>
          <p:spPr>
            <a:xfrm>
              <a:off x="7306075" y="2367600"/>
              <a:ext cx="19925" cy="9975"/>
            </a:xfrm>
            <a:custGeom>
              <a:avLst/>
              <a:gdLst/>
              <a:ahLst/>
              <a:cxnLst/>
              <a:rect l="l" t="t" r="r" b="b"/>
              <a:pathLst>
                <a:path w="797" h="399" extrusionOk="0">
                  <a:moveTo>
                    <a:pt x="201" y="1"/>
                  </a:moveTo>
                  <a:cubicBezTo>
                    <a:pt x="80" y="1"/>
                    <a:pt x="1" y="80"/>
                    <a:pt x="1" y="201"/>
                  </a:cubicBezTo>
                  <a:cubicBezTo>
                    <a:pt x="1" y="319"/>
                    <a:pt x="80" y="399"/>
                    <a:pt x="201" y="399"/>
                  </a:cubicBezTo>
                  <a:lnTo>
                    <a:pt x="600" y="399"/>
                  </a:lnTo>
                  <a:cubicBezTo>
                    <a:pt x="717" y="399"/>
                    <a:pt x="797" y="319"/>
                    <a:pt x="797" y="201"/>
                  </a:cubicBezTo>
                  <a:cubicBezTo>
                    <a:pt x="797" y="80"/>
                    <a:pt x="717" y="1"/>
                    <a:pt x="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1"/>
            <p:cNvSpPr/>
            <p:nvPr/>
          </p:nvSpPr>
          <p:spPr>
            <a:xfrm>
              <a:off x="7108050" y="2386425"/>
              <a:ext cx="22875" cy="16075"/>
            </a:xfrm>
            <a:custGeom>
              <a:avLst/>
              <a:gdLst/>
              <a:ahLst/>
              <a:cxnLst/>
              <a:rect l="l" t="t" r="r" b="b"/>
              <a:pathLst>
                <a:path w="915" h="643" extrusionOk="0">
                  <a:moveTo>
                    <a:pt x="700" y="1"/>
                  </a:moveTo>
                  <a:cubicBezTo>
                    <a:pt x="662" y="1"/>
                    <a:pt x="626" y="14"/>
                    <a:pt x="596" y="44"/>
                  </a:cubicBezTo>
                  <a:lnTo>
                    <a:pt x="119" y="283"/>
                  </a:lnTo>
                  <a:cubicBezTo>
                    <a:pt x="39" y="362"/>
                    <a:pt x="1" y="483"/>
                    <a:pt x="80" y="563"/>
                  </a:cubicBezTo>
                  <a:cubicBezTo>
                    <a:pt x="119" y="643"/>
                    <a:pt x="160" y="643"/>
                    <a:pt x="240" y="643"/>
                  </a:cubicBezTo>
                  <a:lnTo>
                    <a:pt x="319" y="643"/>
                  </a:lnTo>
                  <a:lnTo>
                    <a:pt x="797" y="362"/>
                  </a:lnTo>
                  <a:cubicBezTo>
                    <a:pt x="877" y="324"/>
                    <a:pt x="915" y="203"/>
                    <a:pt x="877" y="85"/>
                  </a:cubicBezTo>
                  <a:cubicBezTo>
                    <a:pt x="827" y="36"/>
                    <a:pt x="761"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1"/>
            <p:cNvSpPr/>
            <p:nvPr/>
          </p:nvSpPr>
          <p:spPr>
            <a:xfrm>
              <a:off x="7102075" y="2367600"/>
              <a:ext cx="19950" cy="9975"/>
            </a:xfrm>
            <a:custGeom>
              <a:avLst/>
              <a:gdLst/>
              <a:ahLst/>
              <a:cxnLst/>
              <a:rect l="l" t="t" r="r" b="b"/>
              <a:pathLst>
                <a:path w="798" h="399" extrusionOk="0">
                  <a:moveTo>
                    <a:pt x="198" y="1"/>
                  </a:moveTo>
                  <a:cubicBezTo>
                    <a:pt x="80" y="1"/>
                    <a:pt x="1" y="80"/>
                    <a:pt x="1" y="201"/>
                  </a:cubicBezTo>
                  <a:cubicBezTo>
                    <a:pt x="1" y="319"/>
                    <a:pt x="80" y="399"/>
                    <a:pt x="198" y="399"/>
                  </a:cubicBezTo>
                  <a:lnTo>
                    <a:pt x="596" y="399"/>
                  </a:lnTo>
                  <a:cubicBezTo>
                    <a:pt x="717" y="399"/>
                    <a:pt x="797" y="319"/>
                    <a:pt x="797" y="201"/>
                  </a:cubicBezTo>
                  <a:cubicBezTo>
                    <a:pt x="797" y="80"/>
                    <a:pt x="717"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7" name="Google Shape;1437;p61"/>
          <p:cNvSpPr/>
          <p:nvPr/>
        </p:nvSpPr>
        <p:spPr>
          <a:xfrm>
            <a:off x="4887713" y="1541989"/>
            <a:ext cx="778200" cy="77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8" name="Google Shape;1438;p61"/>
          <p:cNvGrpSpPr/>
          <p:nvPr/>
        </p:nvGrpSpPr>
        <p:grpSpPr>
          <a:xfrm>
            <a:off x="5127534" y="1718053"/>
            <a:ext cx="298052" cy="426089"/>
            <a:chOff x="7097075" y="2074975"/>
            <a:chExt cx="233950" cy="334450"/>
          </a:xfrm>
        </p:grpSpPr>
        <p:sp>
          <p:nvSpPr>
            <p:cNvPr id="1439" name="Google Shape;1439;p61"/>
            <p:cNvSpPr/>
            <p:nvPr/>
          </p:nvSpPr>
          <p:spPr>
            <a:xfrm>
              <a:off x="7131950" y="2206850"/>
              <a:ext cx="189125" cy="132900"/>
            </a:xfrm>
            <a:custGeom>
              <a:avLst/>
              <a:gdLst/>
              <a:ahLst/>
              <a:cxnLst/>
              <a:rect l="l" t="t" r="r" b="b"/>
              <a:pathLst>
                <a:path w="7565" h="5316" extrusionOk="0">
                  <a:moveTo>
                    <a:pt x="5017" y="379"/>
                  </a:moveTo>
                  <a:cubicBezTo>
                    <a:pt x="5017" y="659"/>
                    <a:pt x="4975" y="1255"/>
                    <a:pt x="4657" y="1573"/>
                  </a:cubicBezTo>
                  <a:cubicBezTo>
                    <a:pt x="4300" y="1892"/>
                    <a:pt x="3743" y="1933"/>
                    <a:pt x="3462" y="1933"/>
                  </a:cubicBezTo>
                  <a:cubicBezTo>
                    <a:pt x="3462" y="1653"/>
                    <a:pt x="3462" y="1057"/>
                    <a:pt x="3822" y="739"/>
                  </a:cubicBezTo>
                  <a:cubicBezTo>
                    <a:pt x="4141" y="420"/>
                    <a:pt x="4736" y="379"/>
                    <a:pt x="5017" y="379"/>
                  </a:cubicBezTo>
                  <a:close/>
                  <a:moveTo>
                    <a:pt x="2527" y="1"/>
                  </a:moveTo>
                  <a:cubicBezTo>
                    <a:pt x="2478" y="1"/>
                    <a:pt x="2429" y="21"/>
                    <a:pt x="2389" y="61"/>
                  </a:cubicBezTo>
                  <a:cubicBezTo>
                    <a:pt x="2309" y="140"/>
                    <a:pt x="2309" y="261"/>
                    <a:pt x="2389" y="341"/>
                  </a:cubicBezTo>
                  <a:lnTo>
                    <a:pt x="2707" y="659"/>
                  </a:lnTo>
                  <a:cubicBezTo>
                    <a:pt x="2946" y="898"/>
                    <a:pt x="3064" y="1217"/>
                    <a:pt x="3064" y="1535"/>
                  </a:cubicBezTo>
                  <a:lnTo>
                    <a:pt x="3064" y="1694"/>
                  </a:lnTo>
                  <a:cubicBezTo>
                    <a:pt x="2750" y="1484"/>
                    <a:pt x="2247" y="1241"/>
                    <a:pt x="1615" y="1241"/>
                  </a:cubicBezTo>
                  <a:cubicBezTo>
                    <a:pt x="1530" y="1241"/>
                    <a:pt x="1443" y="1246"/>
                    <a:pt x="1354" y="1255"/>
                  </a:cubicBezTo>
                  <a:cubicBezTo>
                    <a:pt x="876" y="1296"/>
                    <a:pt x="437" y="1456"/>
                    <a:pt x="118" y="1733"/>
                  </a:cubicBezTo>
                  <a:cubicBezTo>
                    <a:pt x="0" y="1812"/>
                    <a:pt x="0" y="1933"/>
                    <a:pt x="80" y="2013"/>
                  </a:cubicBezTo>
                  <a:cubicBezTo>
                    <a:pt x="102" y="2059"/>
                    <a:pt x="152" y="2079"/>
                    <a:pt x="206" y="2079"/>
                  </a:cubicBezTo>
                  <a:cubicBezTo>
                    <a:pt x="245" y="2079"/>
                    <a:pt x="285" y="2069"/>
                    <a:pt x="319" y="2051"/>
                  </a:cubicBezTo>
                  <a:cubicBezTo>
                    <a:pt x="637" y="1812"/>
                    <a:pt x="994" y="1694"/>
                    <a:pt x="1392" y="1615"/>
                  </a:cubicBezTo>
                  <a:cubicBezTo>
                    <a:pt x="1445" y="1610"/>
                    <a:pt x="1498" y="1608"/>
                    <a:pt x="1549" y="1608"/>
                  </a:cubicBezTo>
                  <a:cubicBezTo>
                    <a:pt x="2430" y="1608"/>
                    <a:pt x="3108" y="2213"/>
                    <a:pt x="3144" y="2252"/>
                  </a:cubicBezTo>
                  <a:cubicBezTo>
                    <a:pt x="3185" y="2290"/>
                    <a:pt x="3223" y="2290"/>
                    <a:pt x="3265" y="2290"/>
                  </a:cubicBezTo>
                  <a:cubicBezTo>
                    <a:pt x="3265" y="2290"/>
                    <a:pt x="3383" y="2331"/>
                    <a:pt x="3583" y="2331"/>
                  </a:cubicBezTo>
                  <a:cubicBezTo>
                    <a:pt x="3940" y="2331"/>
                    <a:pt x="4539" y="2252"/>
                    <a:pt x="4937" y="1854"/>
                  </a:cubicBezTo>
                  <a:cubicBezTo>
                    <a:pt x="5017" y="1774"/>
                    <a:pt x="5055" y="1694"/>
                    <a:pt x="5096" y="1615"/>
                  </a:cubicBezTo>
                  <a:lnTo>
                    <a:pt x="5176" y="1615"/>
                  </a:lnTo>
                  <a:cubicBezTo>
                    <a:pt x="5771" y="1694"/>
                    <a:pt x="6329" y="2013"/>
                    <a:pt x="6647" y="2491"/>
                  </a:cubicBezTo>
                  <a:cubicBezTo>
                    <a:pt x="7045" y="3007"/>
                    <a:pt x="7166" y="3765"/>
                    <a:pt x="6966" y="4561"/>
                  </a:cubicBezTo>
                  <a:cubicBezTo>
                    <a:pt x="6928" y="4720"/>
                    <a:pt x="6886" y="4879"/>
                    <a:pt x="6807" y="5039"/>
                  </a:cubicBezTo>
                  <a:cubicBezTo>
                    <a:pt x="6768" y="5157"/>
                    <a:pt x="6848" y="5278"/>
                    <a:pt x="6928" y="5316"/>
                  </a:cubicBezTo>
                  <a:lnTo>
                    <a:pt x="7007" y="5316"/>
                  </a:lnTo>
                  <a:cubicBezTo>
                    <a:pt x="7087" y="5316"/>
                    <a:pt x="7166" y="5278"/>
                    <a:pt x="7205" y="5198"/>
                  </a:cubicBezTo>
                  <a:cubicBezTo>
                    <a:pt x="7246" y="4997"/>
                    <a:pt x="7326" y="4800"/>
                    <a:pt x="7364" y="4641"/>
                  </a:cubicBezTo>
                  <a:cubicBezTo>
                    <a:pt x="7565" y="3723"/>
                    <a:pt x="7405" y="2889"/>
                    <a:pt x="6966" y="2252"/>
                  </a:cubicBezTo>
                  <a:cubicBezTo>
                    <a:pt x="6568" y="1694"/>
                    <a:pt x="5972" y="1335"/>
                    <a:pt x="5294" y="1255"/>
                  </a:cubicBezTo>
                  <a:cubicBezTo>
                    <a:pt x="5453" y="739"/>
                    <a:pt x="5373" y="220"/>
                    <a:pt x="5373" y="182"/>
                  </a:cubicBezTo>
                  <a:cubicBezTo>
                    <a:pt x="5373" y="102"/>
                    <a:pt x="5294" y="22"/>
                    <a:pt x="5214" y="22"/>
                  </a:cubicBezTo>
                  <a:cubicBezTo>
                    <a:pt x="5201" y="22"/>
                    <a:pt x="5066" y="3"/>
                    <a:pt x="4872" y="3"/>
                  </a:cubicBezTo>
                  <a:cubicBezTo>
                    <a:pt x="4507" y="3"/>
                    <a:pt x="3932" y="71"/>
                    <a:pt x="3542" y="459"/>
                  </a:cubicBezTo>
                  <a:cubicBezTo>
                    <a:pt x="3424" y="580"/>
                    <a:pt x="3344" y="698"/>
                    <a:pt x="3303" y="819"/>
                  </a:cubicBezTo>
                  <a:cubicBezTo>
                    <a:pt x="3223" y="659"/>
                    <a:pt x="3106" y="500"/>
                    <a:pt x="2985" y="379"/>
                  </a:cubicBezTo>
                  <a:lnTo>
                    <a:pt x="2666" y="61"/>
                  </a:lnTo>
                  <a:cubicBezTo>
                    <a:pt x="2626" y="21"/>
                    <a:pt x="2577" y="1"/>
                    <a:pt x="25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1"/>
            <p:cNvSpPr/>
            <p:nvPr/>
          </p:nvSpPr>
          <p:spPr>
            <a:xfrm>
              <a:off x="7108050" y="2266500"/>
              <a:ext cx="195100" cy="142925"/>
            </a:xfrm>
            <a:custGeom>
              <a:avLst/>
              <a:gdLst/>
              <a:ahLst/>
              <a:cxnLst/>
              <a:rect l="l" t="t" r="r" b="b"/>
              <a:pathLst>
                <a:path w="7804" h="5717" extrusionOk="0">
                  <a:moveTo>
                    <a:pt x="576" y="0"/>
                  </a:moveTo>
                  <a:cubicBezTo>
                    <a:pt x="515" y="0"/>
                    <a:pt x="449" y="28"/>
                    <a:pt x="399" y="105"/>
                  </a:cubicBezTo>
                  <a:cubicBezTo>
                    <a:pt x="80" y="700"/>
                    <a:pt x="1" y="1458"/>
                    <a:pt x="160" y="2255"/>
                  </a:cubicBezTo>
                  <a:cubicBezTo>
                    <a:pt x="478" y="3688"/>
                    <a:pt x="1552" y="5041"/>
                    <a:pt x="2708" y="5519"/>
                  </a:cubicBezTo>
                  <a:cubicBezTo>
                    <a:pt x="2985" y="5637"/>
                    <a:pt x="3265" y="5717"/>
                    <a:pt x="3504" y="5717"/>
                  </a:cubicBezTo>
                  <a:cubicBezTo>
                    <a:pt x="3781" y="5717"/>
                    <a:pt x="4020" y="5637"/>
                    <a:pt x="4221" y="5519"/>
                  </a:cubicBezTo>
                  <a:cubicBezTo>
                    <a:pt x="4444" y="5643"/>
                    <a:pt x="4699" y="5705"/>
                    <a:pt x="4956" y="5705"/>
                  </a:cubicBezTo>
                  <a:cubicBezTo>
                    <a:pt x="5111" y="5705"/>
                    <a:pt x="5266" y="5682"/>
                    <a:pt x="5415" y="5637"/>
                  </a:cubicBezTo>
                  <a:cubicBezTo>
                    <a:pt x="6250" y="5440"/>
                    <a:pt x="7126" y="4682"/>
                    <a:pt x="7724" y="3646"/>
                  </a:cubicBezTo>
                  <a:cubicBezTo>
                    <a:pt x="7804" y="3567"/>
                    <a:pt x="7763" y="3449"/>
                    <a:pt x="7683" y="3408"/>
                  </a:cubicBezTo>
                  <a:cubicBezTo>
                    <a:pt x="7638" y="3377"/>
                    <a:pt x="7593" y="3365"/>
                    <a:pt x="7553" y="3365"/>
                  </a:cubicBezTo>
                  <a:cubicBezTo>
                    <a:pt x="7485" y="3365"/>
                    <a:pt x="7430" y="3399"/>
                    <a:pt x="7406" y="3449"/>
                  </a:cubicBezTo>
                  <a:cubicBezTo>
                    <a:pt x="6848" y="4404"/>
                    <a:pt x="6052" y="5080"/>
                    <a:pt x="5336" y="5280"/>
                  </a:cubicBezTo>
                  <a:cubicBezTo>
                    <a:pt x="5217" y="5307"/>
                    <a:pt x="5098" y="5320"/>
                    <a:pt x="4983" y="5320"/>
                  </a:cubicBezTo>
                  <a:cubicBezTo>
                    <a:pt x="4748" y="5320"/>
                    <a:pt x="4526" y="5266"/>
                    <a:pt x="4339" y="5159"/>
                  </a:cubicBezTo>
                  <a:cubicBezTo>
                    <a:pt x="4299" y="5140"/>
                    <a:pt x="4259" y="5131"/>
                    <a:pt x="4224" y="5131"/>
                  </a:cubicBezTo>
                  <a:cubicBezTo>
                    <a:pt x="4190" y="5131"/>
                    <a:pt x="4160" y="5140"/>
                    <a:pt x="4141" y="5159"/>
                  </a:cubicBezTo>
                  <a:cubicBezTo>
                    <a:pt x="4000" y="5231"/>
                    <a:pt x="3790" y="5315"/>
                    <a:pt x="3519" y="5315"/>
                  </a:cubicBezTo>
                  <a:cubicBezTo>
                    <a:pt x="3330" y="5315"/>
                    <a:pt x="3112" y="5274"/>
                    <a:pt x="2867" y="5159"/>
                  </a:cubicBezTo>
                  <a:cubicBezTo>
                    <a:pt x="1832" y="4761"/>
                    <a:pt x="835" y="3449"/>
                    <a:pt x="558" y="2175"/>
                  </a:cubicBezTo>
                  <a:cubicBezTo>
                    <a:pt x="399" y="1458"/>
                    <a:pt x="478" y="821"/>
                    <a:pt x="756" y="302"/>
                  </a:cubicBezTo>
                  <a:cubicBezTo>
                    <a:pt x="797" y="184"/>
                    <a:pt x="756" y="63"/>
                    <a:pt x="676" y="25"/>
                  </a:cubicBezTo>
                  <a:cubicBezTo>
                    <a:pt x="647" y="10"/>
                    <a:pt x="612" y="0"/>
                    <a:pt x="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1"/>
            <p:cNvSpPr/>
            <p:nvPr/>
          </p:nvSpPr>
          <p:spPr>
            <a:xfrm>
              <a:off x="7189675" y="2074975"/>
              <a:ext cx="47800" cy="122500"/>
            </a:xfrm>
            <a:custGeom>
              <a:avLst/>
              <a:gdLst/>
              <a:ahLst/>
              <a:cxnLst/>
              <a:rect l="l" t="t" r="r" b="b"/>
              <a:pathLst>
                <a:path w="1912" h="4900" extrusionOk="0">
                  <a:moveTo>
                    <a:pt x="1153" y="399"/>
                  </a:moveTo>
                  <a:lnTo>
                    <a:pt x="1153" y="3625"/>
                  </a:lnTo>
                  <a:cubicBezTo>
                    <a:pt x="1153" y="3743"/>
                    <a:pt x="1233" y="3823"/>
                    <a:pt x="1354" y="3823"/>
                  </a:cubicBezTo>
                  <a:lnTo>
                    <a:pt x="956" y="4380"/>
                  </a:lnTo>
                  <a:lnTo>
                    <a:pt x="596" y="3823"/>
                  </a:lnTo>
                  <a:cubicBezTo>
                    <a:pt x="676" y="3823"/>
                    <a:pt x="755" y="3743"/>
                    <a:pt x="755" y="3625"/>
                  </a:cubicBezTo>
                  <a:lnTo>
                    <a:pt x="755" y="399"/>
                  </a:lnTo>
                  <a:close/>
                  <a:moveTo>
                    <a:pt x="558" y="1"/>
                  </a:moveTo>
                  <a:cubicBezTo>
                    <a:pt x="437" y="1"/>
                    <a:pt x="357" y="122"/>
                    <a:pt x="357" y="201"/>
                  </a:cubicBezTo>
                  <a:lnTo>
                    <a:pt x="357" y="3425"/>
                  </a:lnTo>
                  <a:lnTo>
                    <a:pt x="198" y="3425"/>
                  </a:lnTo>
                  <a:cubicBezTo>
                    <a:pt x="118" y="3425"/>
                    <a:pt x="39" y="3504"/>
                    <a:pt x="0" y="3546"/>
                  </a:cubicBezTo>
                  <a:cubicBezTo>
                    <a:pt x="0" y="3625"/>
                    <a:pt x="0" y="3705"/>
                    <a:pt x="39" y="3743"/>
                  </a:cubicBezTo>
                  <a:lnTo>
                    <a:pt x="797" y="4820"/>
                  </a:lnTo>
                  <a:cubicBezTo>
                    <a:pt x="835" y="4858"/>
                    <a:pt x="914" y="4899"/>
                    <a:pt x="956" y="4899"/>
                  </a:cubicBezTo>
                  <a:cubicBezTo>
                    <a:pt x="1035" y="4899"/>
                    <a:pt x="1115" y="4858"/>
                    <a:pt x="1115" y="4820"/>
                  </a:cubicBezTo>
                  <a:lnTo>
                    <a:pt x="1870" y="3743"/>
                  </a:lnTo>
                  <a:cubicBezTo>
                    <a:pt x="1911" y="3705"/>
                    <a:pt x="1911" y="3625"/>
                    <a:pt x="1911" y="3546"/>
                  </a:cubicBezTo>
                  <a:cubicBezTo>
                    <a:pt x="1870" y="3504"/>
                    <a:pt x="1790" y="3425"/>
                    <a:pt x="1711" y="3425"/>
                  </a:cubicBezTo>
                  <a:lnTo>
                    <a:pt x="1551" y="3425"/>
                  </a:lnTo>
                  <a:lnTo>
                    <a:pt x="1551" y="201"/>
                  </a:lnTo>
                  <a:cubicBezTo>
                    <a:pt x="1551" y="122"/>
                    <a:pt x="1472" y="1"/>
                    <a:pt x="1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1"/>
            <p:cNvSpPr/>
            <p:nvPr/>
          </p:nvSpPr>
          <p:spPr>
            <a:xfrm>
              <a:off x="7263325" y="2074975"/>
              <a:ext cx="47800" cy="148375"/>
            </a:xfrm>
            <a:custGeom>
              <a:avLst/>
              <a:gdLst/>
              <a:ahLst/>
              <a:cxnLst/>
              <a:rect l="l" t="t" r="r" b="b"/>
              <a:pathLst>
                <a:path w="1912" h="5935" extrusionOk="0">
                  <a:moveTo>
                    <a:pt x="558" y="1"/>
                  </a:moveTo>
                  <a:cubicBezTo>
                    <a:pt x="437" y="1"/>
                    <a:pt x="357" y="122"/>
                    <a:pt x="357" y="201"/>
                  </a:cubicBezTo>
                  <a:lnTo>
                    <a:pt x="357" y="4501"/>
                  </a:lnTo>
                  <a:lnTo>
                    <a:pt x="198" y="4501"/>
                  </a:lnTo>
                  <a:cubicBezTo>
                    <a:pt x="118" y="4501"/>
                    <a:pt x="39" y="4539"/>
                    <a:pt x="0" y="4581"/>
                  </a:cubicBezTo>
                  <a:cubicBezTo>
                    <a:pt x="0" y="4660"/>
                    <a:pt x="0" y="4740"/>
                    <a:pt x="39" y="4778"/>
                  </a:cubicBezTo>
                  <a:lnTo>
                    <a:pt x="797" y="5855"/>
                  </a:lnTo>
                  <a:cubicBezTo>
                    <a:pt x="835" y="5893"/>
                    <a:pt x="915" y="5934"/>
                    <a:pt x="956" y="5934"/>
                  </a:cubicBezTo>
                  <a:cubicBezTo>
                    <a:pt x="1036" y="5934"/>
                    <a:pt x="1074" y="5893"/>
                    <a:pt x="1115" y="5855"/>
                  </a:cubicBezTo>
                  <a:lnTo>
                    <a:pt x="1870" y="4778"/>
                  </a:lnTo>
                  <a:cubicBezTo>
                    <a:pt x="1911" y="4740"/>
                    <a:pt x="1911" y="4660"/>
                    <a:pt x="1911" y="4581"/>
                  </a:cubicBezTo>
                  <a:cubicBezTo>
                    <a:pt x="1870" y="4539"/>
                    <a:pt x="1790" y="4501"/>
                    <a:pt x="1711" y="4501"/>
                  </a:cubicBezTo>
                  <a:lnTo>
                    <a:pt x="1552" y="4501"/>
                  </a:lnTo>
                  <a:lnTo>
                    <a:pt x="1552" y="2469"/>
                  </a:lnTo>
                  <a:cubicBezTo>
                    <a:pt x="1552" y="2351"/>
                    <a:pt x="1472" y="2272"/>
                    <a:pt x="1354" y="2272"/>
                  </a:cubicBezTo>
                  <a:cubicBezTo>
                    <a:pt x="1233" y="2272"/>
                    <a:pt x="1153" y="2351"/>
                    <a:pt x="1153" y="2469"/>
                  </a:cubicBezTo>
                  <a:lnTo>
                    <a:pt x="1153" y="4699"/>
                  </a:lnTo>
                  <a:cubicBezTo>
                    <a:pt x="1153" y="4778"/>
                    <a:pt x="1233" y="4858"/>
                    <a:pt x="1354" y="4858"/>
                  </a:cubicBezTo>
                  <a:lnTo>
                    <a:pt x="956" y="5415"/>
                  </a:lnTo>
                  <a:lnTo>
                    <a:pt x="596" y="4858"/>
                  </a:lnTo>
                  <a:cubicBezTo>
                    <a:pt x="676" y="4858"/>
                    <a:pt x="755" y="4778"/>
                    <a:pt x="755" y="4699"/>
                  </a:cubicBezTo>
                  <a:lnTo>
                    <a:pt x="755" y="399"/>
                  </a:lnTo>
                  <a:lnTo>
                    <a:pt x="1153" y="399"/>
                  </a:lnTo>
                  <a:lnTo>
                    <a:pt x="1153" y="1555"/>
                  </a:lnTo>
                  <a:cubicBezTo>
                    <a:pt x="1153" y="1635"/>
                    <a:pt x="1233" y="1753"/>
                    <a:pt x="1354" y="1753"/>
                  </a:cubicBezTo>
                  <a:cubicBezTo>
                    <a:pt x="1472" y="1753"/>
                    <a:pt x="1552" y="1635"/>
                    <a:pt x="1552" y="1555"/>
                  </a:cubicBezTo>
                  <a:lnTo>
                    <a:pt x="1552" y="201"/>
                  </a:lnTo>
                  <a:cubicBezTo>
                    <a:pt x="1552" y="122"/>
                    <a:pt x="1472" y="1"/>
                    <a:pt x="1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1"/>
            <p:cNvSpPr/>
            <p:nvPr/>
          </p:nvSpPr>
          <p:spPr>
            <a:xfrm>
              <a:off x="7116025" y="2074975"/>
              <a:ext cx="48750" cy="148375"/>
            </a:xfrm>
            <a:custGeom>
              <a:avLst/>
              <a:gdLst/>
              <a:ahLst/>
              <a:cxnLst/>
              <a:rect l="l" t="t" r="r" b="b"/>
              <a:pathLst>
                <a:path w="1950" h="5935" extrusionOk="0">
                  <a:moveTo>
                    <a:pt x="1195" y="399"/>
                  </a:moveTo>
                  <a:lnTo>
                    <a:pt x="1195" y="4699"/>
                  </a:lnTo>
                  <a:cubicBezTo>
                    <a:pt x="1195" y="4778"/>
                    <a:pt x="1274" y="4858"/>
                    <a:pt x="1354" y="4858"/>
                  </a:cubicBezTo>
                  <a:lnTo>
                    <a:pt x="994" y="5415"/>
                  </a:lnTo>
                  <a:lnTo>
                    <a:pt x="596" y="4858"/>
                  </a:lnTo>
                  <a:cubicBezTo>
                    <a:pt x="717" y="4858"/>
                    <a:pt x="796" y="4778"/>
                    <a:pt x="796" y="4699"/>
                  </a:cubicBezTo>
                  <a:lnTo>
                    <a:pt x="796" y="399"/>
                  </a:lnTo>
                  <a:close/>
                  <a:moveTo>
                    <a:pt x="596" y="1"/>
                  </a:moveTo>
                  <a:cubicBezTo>
                    <a:pt x="478" y="1"/>
                    <a:pt x="398" y="122"/>
                    <a:pt x="398" y="201"/>
                  </a:cubicBezTo>
                  <a:lnTo>
                    <a:pt x="398" y="4501"/>
                  </a:lnTo>
                  <a:lnTo>
                    <a:pt x="239" y="4501"/>
                  </a:lnTo>
                  <a:cubicBezTo>
                    <a:pt x="159" y="4501"/>
                    <a:pt x="80" y="4539"/>
                    <a:pt x="38" y="4581"/>
                  </a:cubicBezTo>
                  <a:cubicBezTo>
                    <a:pt x="0" y="4660"/>
                    <a:pt x="38" y="4740"/>
                    <a:pt x="80" y="4778"/>
                  </a:cubicBezTo>
                  <a:lnTo>
                    <a:pt x="835" y="5855"/>
                  </a:lnTo>
                  <a:cubicBezTo>
                    <a:pt x="835" y="5893"/>
                    <a:pt x="914" y="5934"/>
                    <a:pt x="956" y="5934"/>
                  </a:cubicBezTo>
                  <a:lnTo>
                    <a:pt x="994" y="5934"/>
                  </a:lnTo>
                  <a:cubicBezTo>
                    <a:pt x="1035" y="5934"/>
                    <a:pt x="1115" y="5893"/>
                    <a:pt x="1115" y="5855"/>
                  </a:cubicBezTo>
                  <a:lnTo>
                    <a:pt x="1911" y="4778"/>
                  </a:lnTo>
                  <a:cubicBezTo>
                    <a:pt x="1949" y="4740"/>
                    <a:pt x="1949" y="4660"/>
                    <a:pt x="1911" y="4581"/>
                  </a:cubicBezTo>
                  <a:cubicBezTo>
                    <a:pt x="1911" y="4539"/>
                    <a:pt x="1832" y="4501"/>
                    <a:pt x="1752" y="4501"/>
                  </a:cubicBezTo>
                  <a:lnTo>
                    <a:pt x="1593" y="4501"/>
                  </a:lnTo>
                  <a:lnTo>
                    <a:pt x="1593" y="201"/>
                  </a:lnTo>
                  <a:cubicBezTo>
                    <a:pt x="1593" y="122"/>
                    <a:pt x="1513" y="1"/>
                    <a:pt x="13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1"/>
            <p:cNvSpPr/>
            <p:nvPr/>
          </p:nvSpPr>
          <p:spPr>
            <a:xfrm>
              <a:off x="7247400" y="2102850"/>
              <a:ext cx="9975" cy="30925"/>
            </a:xfrm>
            <a:custGeom>
              <a:avLst/>
              <a:gdLst/>
              <a:ahLst/>
              <a:cxnLst/>
              <a:rect l="l" t="t" r="r" b="b"/>
              <a:pathLst>
                <a:path w="399" h="1237" extrusionOk="0">
                  <a:moveTo>
                    <a:pt x="198" y="1"/>
                  </a:moveTo>
                  <a:cubicBezTo>
                    <a:pt x="118" y="1"/>
                    <a:pt x="0" y="122"/>
                    <a:pt x="0" y="201"/>
                  </a:cubicBezTo>
                  <a:lnTo>
                    <a:pt x="0" y="1077"/>
                  </a:lnTo>
                  <a:cubicBezTo>
                    <a:pt x="0" y="1157"/>
                    <a:pt x="118" y="1236"/>
                    <a:pt x="198" y="1236"/>
                  </a:cubicBezTo>
                  <a:cubicBezTo>
                    <a:pt x="319" y="1236"/>
                    <a:pt x="399" y="1157"/>
                    <a:pt x="399" y="1077"/>
                  </a:cubicBezTo>
                  <a:lnTo>
                    <a:pt x="399" y="201"/>
                  </a:lnTo>
                  <a:cubicBezTo>
                    <a:pt x="399" y="122"/>
                    <a:pt x="319" y="1"/>
                    <a:pt x="1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1"/>
            <p:cNvSpPr/>
            <p:nvPr/>
          </p:nvSpPr>
          <p:spPr>
            <a:xfrm>
              <a:off x="7247400" y="2144650"/>
              <a:ext cx="9975" cy="36900"/>
            </a:xfrm>
            <a:custGeom>
              <a:avLst/>
              <a:gdLst/>
              <a:ahLst/>
              <a:cxnLst/>
              <a:rect l="l" t="t" r="r" b="b"/>
              <a:pathLst>
                <a:path w="399" h="1476" extrusionOk="0">
                  <a:moveTo>
                    <a:pt x="198" y="1"/>
                  </a:moveTo>
                  <a:cubicBezTo>
                    <a:pt x="118" y="1"/>
                    <a:pt x="0" y="80"/>
                    <a:pt x="0" y="160"/>
                  </a:cubicBezTo>
                  <a:lnTo>
                    <a:pt x="0" y="1275"/>
                  </a:lnTo>
                  <a:cubicBezTo>
                    <a:pt x="0" y="1396"/>
                    <a:pt x="118" y="1475"/>
                    <a:pt x="198" y="1475"/>
                  </a:cubicBezTo>
                  <a:cubicBezTo>
                    <a:pt x="319" y="1475"/>
                    <a:pt x="399" y="1396"/>
                    <a:pt x="399" y="1275"/>
                  </a:cubicBezTo>
                  <a:lnTo>
                    <a:pt x="399" y="160"/>
                  </a:lnTo>
                  <a:cubicBezTo>
                    <a:pt x="399" y="80"/>
                    <a:pt x="319" y="1"/>
                    <a:pt x="1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1"/>
            <p:cNvSpPr/>
            <p:nvPr/>
          </p:nvSpPr>
          <p:spPr>
            <a:xfrm>
              <a:off x="7247400" y="2074975"/>
              <a:ext cx="9975" cy="17950"/>
            </a:xfrm>
            <a:custGeom>
              <a:avLst/>
              <a:gdLst/>
              <a:ahLst/>
              <a:cxnLst/>
              <a:rect l="l" t="t" r="r" b="b"/>
              <a:pathLst>
                <a:path w="399" h="718" extrusionOk="0">
                  <a:moveTo>
                    <a:pt x="198" y="1"/>
                  </a:moveTo>
                  <a:cubicBezTo>
                    <a:pt x="118" y="1"/>
                    <a:pt x="0" y="122"/>
                    <a:pt x="0" y="201"/>
                  </a:cubicBezTo>
                  <a:lnTo>
                    <a:pt x="0" y="520"/>
                  </a:lnTo>
                  <a:cubicBezTo>
                    <a:pt x="0" y="638"/>
                    <a:pt x="118" y="717"/>
                    <a:pt x="198" y="717"/>
                  </a:cubicBezTo>
                  <a:cubicBezTo>
                    <a:pt x="319" y="717"/>
                    <a:pt x="399" y="638"/>
                    <a:pt x="399" y="520"/>
                  </a:cubicBezTo>
                  <a:lnTo>
                    <a:pt x="399" y="201"/>
                  </a:lnTo>
                  <a:cubicBezTo>
                    <a:pt x="399" y="122"/>
                    <a:pt x="319" y="1"/>
                    <a:pt x="1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1"/>
            <p:cNvSpPr/>
            <p:nvPr/>
          </p:nvSpPr>
          <p:spPr>
            <a:xfrm>
              <a:off x="7321050" y="2216325"/>
              <a:ext cx="9975" cy="30900"/>
            </a:xfrm>
            <a:custGeom>
              <a:avLst/>
              <a:gdLst/>
              <a:ahLst/>
              <a:cxnLst/>
              <a:rect l="l" t="t" r="r" b="b"/>
              <a:pathLst>
                <a:path w="399" h="1236" extrusionOk="0">
                  <a:moveTo>
                    <a:pt x="198" y="0"/>
                  </a:moveTo>
                  <a:cubicBezTo>
                    <a:pt x="80" y="0"/>
                    <a:pt x="1" y="80"/>
                    <a:pt x="1" y="201"/>
                  </a:cubicBezTo>
                  <a:lnTo>
                    <a:pt x="1" y="1035"/>
                  </a:lnTo>
                  <a:cubicBezTo>
                    <a:pt x="1" y="1156"/>
                    <a:pt x="80" y="1236"/>
                    <a:pt x="198" y="1236"/>
                  </a:cubicBezTo>
                  <a:cubicBezTo>
                    <a:pt x="319" y="1236"/>
                    <a:pt x="399" y="1156"/>
                    <a:pt x="399" y="1035"/>
                  </a:cubicBezTo>
                  <a:lnTo>
                    <a:pt x="399" y="201"/>
                  </a:lnTo>
                  <a:cubicBezTo>
                    <a:pt x="399" y="80"/>
                    <a:pt x="319" y="0"/>
                    <a:pt x="1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1"/>
            <p:cNvSpPr/>
            <p:nvPr/>
          </p:nvSpPr>
          <p:spPr>
            <a:xfrm>
              <a:off x="7321050" y="2140675"/>
              <a:ext cx="9975" cy="65700"/>
            </a:xfrm>
            <a:custGeom>
              <a:avLst/>
              <a:gdLst/>
              <a:ahLst/>
              <a:cxnLst/>
              <a:rect l="l" t="t" r="r" b="b"/>
              <a:pathLst>
                <a:path w="399" h="2628" extrusionOk="0">
                  <a:moveTo>
                    <a:pt x="198" y="0"/>
                  </a:moveTo>
                  <a:cubicBezTo>
                    <a:pt x="80" y="0"/>
                    <a:pt x="1" y="121"/>
                    <a:pt x="1" y="201"/>
                  </a:cubicBezTo>
                  <a:lnTo>
                    <a:pt x="1" y="2430"/>
                  </a:lnTo>
                  <a:cubicBezTo>
                    <a:pt x="1" y="2548"/>
                    <a:pt x="80" y="2628"/>
                    <a:pt x="198" y="2628"/>
                  </a:cubicBezTo>
                  <a:cubicBezTo>
                    <a:pt x="319" y="2628"/>
                    <a:pt x="399" y="2548"/>
                    <a:pt x="399" y="2430"/>
                  </a:cubicBezTo>
                  <a:lnTo>
                    <a:pt x="399" y="201"/>
                  </a:lnTo>
                  <a:cubicBezTo>
                    <a:pt x="399" y="121"/>
                    <a:pt x="319" y="0"/>
                    <a:pt x="1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1"/>
            <p:cNvSpPr/>
            <p:nvPr/>
          </p:nvSpPr>
          <p:spPr>
            <a:xfrm>
              <a:off x="7097075" y="2216325"/>
              <a:ext cx="9975" cy="30900"/>
            </a:xfrm>
            <a:custGeom>
              <a:avLst/>
              <a:gdLst/>
              <a:ahLst/>
              <a:cxnLst/>
              <a:rect l="l" t="t" r="r" b="b"/>
              <a:pathLst>
                <a:path w="399" h="1236" extrusionOk="0">
                  <a:moveTo>
                    <a:pt x="201" y="0"/>
                  </a:moveTo>
                  <a:cubicBezTo>
                    <a:pt x="80" y="0"/>
                    <a:pt x="0" y="80"/>
                    <a:pt x="0" y="201"/>
                  </a:cubicBezTo>
                  <a:lnTo>
                    <a:pt x="0" y="1035"/>
                  </a:lnTo>
                  <a:cubicBezTo>
                    <a:pt x="0" y="1156"/>
                    <a:pt x="80" y="1236"/>
                    <a:pt x="201" y="1236"/>
                  </a:cubicBezTo>
                  <a:cubicBezTo>
                    <a:pt x="319" y="1236"/>
                    <a:pt x="398" y="1156"/>
                    <a:pt x="398" y="1035"/>
                  </a:cubicBezTo>
                  <a:lnTo>
                    <a:pt x="398" y="201"/>
                  </a:lnTo>
                  <a:cubicBezTo>
                    <a:pt x="398" y="80"/>
                    <a:pt x="319" y="0"/>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1"/>
            <p:cNvSpPr/>
            <p:nvPr/>
          </p:nvSpPr>
          <p:spPr>
            <a:xfrm>
              <a:off x="7097075" y="2140675"/>
              <a:ext cx="9975" cy="65700"/>
            </a:xfrm>
            <a:custGeom>
              <a:avLst/>
              <a:gdLst/>
              <a:ahLst/>
              <a:cxnLst/>
              <a:rect l="l" t="t" r="r" b="b"/>
              <a:pathLst>
                <a:path w="399" h="2628" extrusionOk="0">
                  <a:moveTo>
                    <a:pt x="201" y="0"/>
                  </a:moveTo>
                  <a:cubicBezTo>
                    <a:pt x="80" y="0"/>
                    <a:pt x="0" y="121"/>
                    <a:pt x="0" y="201"/>
                  </a:cubicBezTo>
                  <a:lnTo>
                    <a:pt x="0" y="2430"/>
                  </a:lnTo>
                  <a:cubicBezTo>
                    <a:pt x="0" y="2548"/>
                    <a:pt x="80" y="2628"/>
                    <a:pt x="201" y="2628"/>
                  </a:cubicBezTo>
                  <a:cubicBezTo>
                    <a:pt x="319" y="2628"/>
                    <a:pt x="398" y="2548"/>
                    <a:pt x="398" y="2430"/>
                  </a:cubicBezTo>
                  <a:lnTo>
                    <a:pt x="398" y="201"/>
                  </a:lnTo>
                  <a:cubicBezTo>
                    <a:pt x="398" y="121"/>
                    <a:pt x="319" y="0"/>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1"/>
            <p:cNvSpPr/>
            <p:nvPr/>
          </p:nvSpPr>
          <p:spPr>
            <a:xfrm>
              <a:off x="7170725" y="2122750"/>
              <a:ext cx="9025" cy="30925"/>
            </a:xfrm>
            <a:custGeom>
              <a:avLst/>
              <a:gdLst/>
              <a:ahLst/>
              <a:cxnLst/>
              <a:rect l="l" t="t" r="r" b="b"/>
              <a:pathLst>
                <a:path w="361" h="1237" extrusionOk="0">
                  <a:moveTo>
                    <a:pt x="160" y="1"/>
                  </a:moveTo>
                  <a:cubicBezTo>
                    <a:pt x="80" y="1"/>
                    <a:pt x="0" y="80"/>
                    <a:pt x="0" y="201"/>
                  </a:cubicBezTo>
                  <a:lnTo>
                    <a:pt x="0" y="1036"/>
                  </a:lnTo>
                  <a:cubicBezTo>
                    <a:pt x="0" y="1157"/>
                    <a:pt x="80" y="1237"/>
                    <a:pt x="160" y="1237"/>
                  </a:cubicBezTo>
                  <a:cubicBezTo>
                    <a:pt x="281" y="1237"/>
                    <a:pt x="360" y="1157"/>
                    <a:pt x="360" y="1036"/>
                  </a:cubicBezTo>
                  <a:lnTo>
                    <a:pt x="360" y="201"/>
                  </a:lnTo>
                  <a:cubicBezTo>
                    <a:pt x="360" y="80"/>
                    <a:pt x="281" y="1"/>
                    <a:pt x="1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1"/>
            <p:cNvSpPr/>
            <p:nvPr/>
          </p:nvSpPr>
          <p:spPr>
            <a:xfrm>
              <a:off x="7170725" y="2074975"/>
              <a:ext cx="9025" cy="37850"/>
            </a:xfrm>
            <a:custGeom>
              <a:avLst/>
              <a:gdLst/>
              <a:ahLst/>
              <a:cxnLst/>
              <a:rect l="l" t="t" r="r" b="b"/>
              <a:pathLst>
                <a:path w="361" h="1514" extrusionOk="0">
                  <a:moveTo>
                    <a:pt x="160" y="1"/>
                  </a:moveTo>
                  <a:cubicBezTo>
                    <a:pt x="80" y="1"/>
                    <a:pt x="0" y="122"/>
                    <a:pt x="0" y="201"/>
                  </a:cubicBezTo>
                  <a:lnTo>
                    <a:pt x="0" y="1316"/>
                  </a:lnTo>
                  <a:cubicBezTo>
                    <a:pt x="0" y="1434"/>
                    <a:pt x="80" y="1514"/>
                    <a:pt x="160" y="1514"/>
                  </a:cubicBezTo>
                  <a:cubicBezTo>
                    <a:pt x="281" y="1514"/>
                    <a:pt x="360" y="1434"/>
                    <a:pt x="360" y="1316"/>
                  </a:cubicBezTo>
                  <a:lnTo>
                    <a:pt x="360" y="201"/>
                  </a:lnTo>
                  <a:cubicBezTo>
                    <a:pt x="360" y="122"/>
                    <a:pt x="281" y="1"/>
                    <a:pt x="1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1"/>
            <p:cNvSpPr/>
            <p:nvPr/>
          </p:nvSpPr>
          <p:spPr>
            <a:xfrm>
              <a:off x="7170725" y="2163600"/>
              <a:ext cx="9025" cy="17950"/>
            </a:xfrm>
            <a:custGeom>
              <a:avLst/>
              <a:gdLst/>
              <a:ahLst/>
              <a:cxnLst/>
              <a:rect l="l" t="t" r="r" b="b"/>
              <a:pathLst>
                <a:path w="361" h="718" extrusionOk="0">
                  <a:moveTo>
                    <a:pt x="160" y="1"/>
                  </a:moveTo>
                  <a:cubicBezTo>
                    <a:pt x="80" y="1"/>
                    <a:pt x="0" y="118"/>
                    <a:pt x="0" y="198"/>
                  </a:cubicBezTo>
                  <a:lnTo>
                    <a:pt x="0" y="517"/>
                  </a:lnTo>
                  <a:cubicBezTo>
                    <a:pt x="0" y="638"/>
                    <a:pt x="80" y="717"/>
                    <a:pt x="160" y="717"/>
                  </a:cubicBezTo>
                  <a:cubicBezTo>
                    <a:pt x="281" y="717"/>
                    <a:pt x="360" y="638"/>
                    <a:pt x="360" y="517"/>
                  </a:cubicBezTo>
                  <a:lnTo>
                    <a:pt x="360" y="198"/>
                  </a:lnTo>
                  <a:cubicBezTo>
                    <a:pt x="360" y="118"/>
                    <a:pt x="281" y="1"/>
                    <a:pt x="1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1"/>
            <p:cNvSpPr/>
            <p:nvPr/>
          </p:nvSpPr>
          <p:spPr>
            <a:xfrm>
              <a:off x="7297175" y="2386425"/>
              <a:ext cx="22875" cy="16075"/>
            </a:xfrm>
            <a:custGeom>
              <a:avLst/>
              <a:gdLst/>
              <a:ahLst/>
              <a:cxnLst/>
              <a:rect l="l" t="t" r="r" b="b"/>
              <a:pathLst>
                <a:path w="915" h="643" extrusionOk="0">
                  <a:moveTo>
                    <a:pt x="215" y="1"/>
                  </a:moveTo>
                  <a:cubicBezTo>
                    <a:pt x="153" y="1"/>
                    <a:pt x="88" y="36"/>
                    <a:pt x="38" y="85"/>
                  </a:cubicBezTo>
                  <a:cubicBezTo>
                    <a:pt x="0" y="203"/>
                    <a:pt x="38" y="324"/>
                    <a:pt x="118" y="362"/>
                  </a:cubicBezTo>
                  <a:lnTo>
                    <a:pt x="557" y="643"/>
                  </a:lnTo>
                  <a:lnTo>
                    <a:pt x="675" y="643"/>
                  </a:lnTo>
                  <a:cubicBezTo>
                    <a:pt x="755" y="643"/>
                    <a:pt x="796" y="643"/>
                    <a:pt x="835" y="563"/>
                  </a:cubicBezTo>
                  <a:cubicBezTo>
                    <a:pt x="914" y="483"/>
                    <a:pt x="876" y="362"/>
                    <a:pt x="755" y="283"/>
                  </a:cubicBezTo>
                  <a:lnTo>
                    <a:pt x="319" y="44"/>
                  </a:lnTo>
                  <a:cubicBezTo>
                    <a:pt x="288" y="14"/>
                    <a:pt x="252"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1"/>
            <p:cNvSpPr/>
            <p:nvPr/>
          </p:nvSpPr>
          <p:spPr>
            <a:xfrm>
              <a:off x="7306075" y="2367600"/>
              <a:ext cx="19925" cy="9975"/>
            </a:xfrm>
            <a:custGeom>
              <a:avLst/>
              <a:gdLst/>
              <a:ahLst/>
              <a:cxnLst/>
              <a:rect l="l" t="t" r="r" b="b"/>
              <a:pathLst>
                <a:path w="797" h="399" extrusionOk="0">
                  <a:moveTo>
                    <a:pt x="201" y="1"/>
                  </a:moveTo>
                  <a:cubicBezTo>
                    <a:pt x="80" y="1"/>
                    <a:pt x="1" y="80"/>
                    <a:pt x="1" y="201"/>
                  </a:cubicBezTo>
                  <a:cubicBezTo>
                    <a:pt x="1" y="319"/>
                    <a:pt x="80" y="399"/>
                    <a:pt x="201" y="399"/>
                  </a:cubicBezTo>
                  <a:lnTo>
                    <a:pt x="600" y="399"/>
                  </a:lnTo>
                  <a:cubicBezTo>
                    <a:pt x="717" y="399"/>
                    <a:pt x="797" y="319"/>
                    <a:pt x="797" y="201"/>
                  </a:cubicBezTo>
                  <a:cubicBezTo>
                    <a:pt x="797" y="80"/>
                    <a:pt x="717" y="1"/>
                    <a:pt x="6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1"/>
            <p:cNvSpPr/>
            <p:nvPr/>
          </p:nvSpPr>
          <p:spPr>
            <a:xfrm>
              <a:off x="7108050" y="2386425"/>
              <a:ext cx="22875" cy="16075"/>
            </a:xfrm>
            <a:custGeom>
              <a:avLst/>
              <a:gdLst/>
              <a:ahLst/>
              <a:cxnLst/>
              <a:rect l="l" t="t" r="r" b="b"/>
              <a:pathLst>
                <a:path w="915" h="643" extrusionOk="0">
                  <a:moveTo>
                    <a:pt x="700" y="1"/>
                  </a:moveTo>
                  <a:cubicBezTo>
                    <a:pt x="662" y="1"/>
                    <a:pt x="626" y="14"/>
                    <a:pt x="596" y="44"/>
                  </a:cubicBezTo>
                  <a:lnTo>
                    <a:pt x="119" y="283"/>
                  </a:lnTo>
                  <a:cubicBezTo>
                    <a:pt x="39" y="362"/>
                    <a:pt x="1" y="483"/>
                    <a:pt x="80" y="563"/>
                  </a:cubicBezTo>
                  <a:cubicBezTo>
                    <a:pt x="119" y="643"/>
                    <a:pt x="160" y="643"/>
                    <a:pt x="240" y="643"/>
                  </a:cubicBezTo>
                  <a:lnTo>
                    <a:pt x="319" y="643"/>
                  </a:lnTo>
                  <a:lnTo>
                    <a:pt x="797" y="362"/>
                  </a:lnTo>
                  <a:cubicBezTo>
                    <a:pt x="877" y="324"/>
                    <a:pt x="915" y="203"/>
                    <a:pt x="877" y="85"/>
                  </a:cubicBezTo>
                  <a:cubicBezTo>
                    <a:pt x="827" y="36"/>
                    <a:pt x="761" y="1"/>
                    <a:pt x="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1"/>
            <p:cNvSpPr/>
            <p:nvPr/>
          </p:nvSpPr>
          <p:spPr>
            <a:xfrm>
              <a:off x="7102075" y="2367600"/>
              <a:ext cx="19950" cy="9975"/>
            </a:xfrm>
            <a:custGeom>
              <a:avLst/>
              <a:gdLst/>
              <a:ahLst/>
              <a:cxnLst/>
              <a:rect l="l" t="t" r="r" b="b"/>
              <a:pathLst>
                <a:path w="798" h="399" extrusionOk="0">
                  <a:moveTo>
                    <a:pt x="198" y="1"/>
                  </a:moveTo>
                  <a:cubicBezTo>
                    <a:pt x="80" y="1"/>
                    <a:pt x="1" y="80"/>
                    <a:pt x="1" y="201"/>
                  </a:cubicBezTo>
                  <a:cubicBezTo>
                    <a:pt x="1" y="319"/>
                    <a:pt x="80" y="399"/>
                    <a:pt x="198" y="399"/>
                  </a:cubicBezTo>
                  <a:lnTo>
                    <a:pt x="596" y="399"/>
                  </a:lnTo>
                  <a:cubicBezTo>
                    <a:pt x="717" y="399"/>
                    <a:pt x="797" y="319"/>
                    <a:pt x="797" y="201"/>
                  </a:cubicBezTo>
                  <a:cubicBezTo>
                    <a:pt x="797" y="80"/>
                    <a:pt x="717" y="1"/>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461"/>
        <p:cNvGrpSpPr/>
        <p:nvPr/>
      </p:nvGrpSpPr>
      <p:grpSpPr>
        <a:xfrm>
          <a:off x="0" y="0"/>
          <a:ext cx="0" cy="0"/>
          <a:chOff x="0" y="0"/>
          <a:chExt cx="0" cy="0"/>
        </a:xfrm>
      </p:grpSpPr>
      <p:sp>
        <p:nvSpPr>
          <p:cNvPr id="1462" name="Google Shape;1462;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Stages of the scientific </a:t>
            </a:r>
            <a:r>
              <a:rPr lang="en">
                <a:latin typeface="Anek Bangla SemiBold"/>
                <a:ea typeface="Anek Bangla SemiBold"/>
                <a:cs typeface="Anek Bangla SemiBold"/>
                <a:sym typeface="Anek Bangla SemiBold"/>
              </a:rPr>
              <a:t>method</a:t>
            </a:r>
            <a:endParaRPr>
              <a:latin typeface="Anek Bangla SemiBold"/>
              <a:ea typeface="Anek Bangla SemiBold"/>
              <a:cs typeface="Anek Bangla SemiBold"/>
              <a:sym typeface="Anek Bangla SemiBold"/>
            </a:endParaRPr>
          </a:p>
        </p:txBody>
      </p:sp>
      <p:graphicFrame>
        <p:nvGraphicFramePr>
          <p:cNvPr id="1463" name="Google Shape;1463;p62"/>
          <p:cNvGraphicFramePr/>
          <p:nvPr/>
        </p:nvGraphicFramePr>
        <p:xfrm>
          <a:off x="719988" y="1535354"/>
          <a:ext cx="3000000" cy="3000000"/>
        </p:xfrm>
        <a:graphic>
          <a:graphicData uri="http://schemas.openxmlformats.org/drawingml/2006/table">
            <a:tbl>
              <a:tblPr>
                <a:noFill/>
                <a:tableStyleId>{DD5292EC-4E20-4D08-BF87-D204AB36CFFC}</a:tableStyleId>
              </a:tblPr>
              <a:tblGrid>
                <a:gridCol w="661100">
                  <a:extLst>
                    <a:ext uri="{9D8B030D-6E8A-4147-A177-3AD203B41FA5}">
                      <a16:colId xmlns:a16="http://schemas.microsoft.com/office/drawing/2014/main" val="20000"/>
                    </a:ext>
                  </a:extLst>
                </a:gridCol>
                <a:gridCol w="2752375">
                  <a:extLst>
                    <a:ext uri="{9D8B030D-6E8A-4147-A177-3AD203B41FA5}">
                      <a16:colId xmlns:a16="http://schemas.microsoft.com/office/drawing/2014/main" val="20001"/>
                    </a:ext>
                  </a:extLst>
                </a:gridCol>
                <a:gridCol w="4290525">
                  <a:extLst>
                    <a:ext uri="{9D8B030D-6E8A-4147-A177-3AD203B41FA5}">
                      <a16:colId xmlns:a16="http://schemas.microsoft.com/office/drawing/2014/main" val="20002"/>
                    </a:ext>
                  </a:extLst>
                </a:gridCol>
              </a:tblGrid>
              <a:tr h="0">
                <a:tc>
                  <a:txBody>
                    <a:bodyPr/>
                    <a:lstStyle/>
                    <a:p>
                      <a:pPr marL="0" lvl="0" indent="0" algn="ctr" rtl="0">
                        <a:spcBef>
                          <a:spcPts val="0"/>
                        </a:spcBef>
                        <a:spcAft>
                          <a:spcPts val="0"/>
                        </a:spcAft>
                        <a:buNone/>
                      </a:pPr>
                      <a:r>
                        <a:rPr lang="en" sz="1800">
                          <a:solidFill>
                            <a:schemeClr val="dk1"/>
                          </a:solidFill>
                          <a:latin typeface="Anek Bangla"/>
                          <a:ea typeface="Anek Bangla"/>
                          <a:cs typeface="Anek Bangla"/>
                          <a:sym typeface="Anek Bangla"/>
                        </a:rPr>
                        <a:t>1</a:t>
                      </a:r>
                      <a:endParaRPr sz="1800">
                        <a:solidFill>
                          <a:schemeClr val="dk1"/>
                        </a:solidFill>
                        <a:latin typeface="Anek Bangla"/>
                        <a:ea typeface="Anek Bangla"/>
                        <a:cs typeface="Anek Bangla"/>
                        <a:sym typeface="Anek Bangl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800" b="1">
                          <a:solidFill>
                            <a:schemeClr val="dk1"/>
                          </a:solidFill>
                          <a:latin typeface="Anek Bangla"/>
                          <a:ea typeface="Anek Bangla"/>
                          <a:cs typeface="Anek Bangla"/>
                          <a:sym typeface="Anek Bangla"/>
                        </a:rPr>
                        <a:t>Observation</a:t>
                      </a:r>
                      <a:endParaRPr sz="1800" b="1">
                        <a:solidFill>
                          <a:schemeClr val="dk1"/>
                        </a:solidFill>
                        <a:latin typeface="Anek Bangla"/>
                        <a:ea typeface="Anek Bangla"/>
                        <a:cs typeface="Anek Bangla"/>
                        <a:sym typeface="Anek Bangl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Observe and pose a question or problem</a:t>
                      </a:r>
                      <a:endParaRPr>
                        <a:solidFill>
                          <a:schemeClr val="dk1"/>
                        </a:solidFill>
                        <a:latin typeface="Didact Gothic"/>
                        <a:ea typeface="Didact Gothic"/>
                        <a:cs typeface="Didact Gothic"/>
                        <a:sym typeface="Didact Gothic"/>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0">
                <a:tc>
                  <a:txBody>
                    <a:bodyPr/>
                    <a:lstStyle/>
                    <a:p>
                      <a:pPr marL="0" lvl="0" indent="0" algn="ctr" rtl="0">
                        <a:spcBef>
                          <a:spcPts val="0"/>
                        </a:spcBef>
                        <a:spcAft>
                          <a:spcPts val="0"/>
                        </a:spcAft>
                        <a:buNone/>
                      </a:pPr>
                      <a:r>
                        <a:rPr lang="en" sz="1800">
                          <a:solidFill>
                            <a:schemeClr val="dk1"/>
                          </a:solidFill>
                          <a:latin typeface="Anek Bangla"/>
                          <a:ea typeface="Anek Bangla"/>
                          <a:cs typeface="Anek Bangla"/>
                          <a:sym typeface="Anek Bangla"/>
                        </a:rPr>
                        <a:t>2</a:t>
                      </a:r>
                      <a:endParaRPr sz="1800">
                        <a:solidFill>
                          <a:schemeClr val="dk1"/>
                        </a:solidFill>
                        <a:latin typeface="Anek Bangla"/>
                        <a:ea typeface="Anek Bangla"/>
                        <a:cs typeface="Anek Bangla"/>
                        <a:sym typeface="Anek Bangl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800" b="1">
                          <a:solidFill>
                            <a:schemeClr val="dk1"/>
                          </a:solidFill>
                          <a:latin typeface="Anek Bangla"/>
                          <a:ea typeface="Anek Bangla"/>
                          <a:cs typeface="Anek Bangla"/>
                          <a:sym typeface="Anek Bangla"/>
                        </a:rPr>
                        <a:t>Research</a:t>
                      </a:r>
                      <a:endParaRPr sz="1800" b="1">
                        <a:solidFill>
                          <a:schemeClr val="dk1"/>
                        </a:solidFill>
                        <a:latin typeface="Anek Bangla"/>
                        <a:ea typeface="Anek Bangla"/>
                        <a:cs typeface="Anek Bangla"/>
                        <a:sym typeface="Anek Bangl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Conduct research and collect data</a:t>
                      </a:r>
                      <a:endParaRPr>
                        <a:solidFill>
                          <a:schemeClr val="dk1"/>
                        </a:solidFill>
                        <a:latin typeface="Didact Gothic"/>
                        <a:ea typeface="Didact Gothic"/>
                        <a:cs typeface="Didact Gothic"/>
                        <a:sym typeface="Didact Gothic"/>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0">
                <a:tc>
                  <a:txBody>
                    <a:bodyPr/>
                    <a:lstStyle/>
                    <a:p>
                      <a:pPr marL="0" lvl="0" indent="0" algn="ctr" rtl="0">
                        <a:spcBef>
                          <a:spcPts val="0"/>
                        </a:spcBef>
                        <a:spcAft>
                          <a:spcPts val="0"/>
                        </a:spcAft>
                        <a:buNone/>
                      </a:pPr>
                      <a:r>
                        <a:rPr lang="en" sz="1800">
                          <a:solidFill>
                            <a:schemeClr val="dk1"/>
                          </a:solidFill>
                          <a:latin typeface="Anek Bangla"/>
                          <a:ea typeface="Anek Bangla"/>
                          <a:cs typeface="Anek Bangla"/>
                          <a:sym typeface="Anek Bangla"/>
                        </a:rPr>
                        <a:t>3</a:t>
                      </a:r>
                      <a:endParaRPr sz="1800">
                        <a:solidFill>
                          <a:schemeClr val="dk1"/>
                        </a:solidFill>
                        <a:latin typeface="Anek Bangla"/>
                        <a:ea typeface="Anek Bangla"/>
                        <a:cs typeface="Anek Bangla"/>
                        <a:sym typeface="Anek Bangl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800" b="1">
                          <a:solidFill>
                            <a:schemeClr val="dk1"/>
                          </a:solidFill>
                          <a:latin typeface="Anek Bangla"/>
                          <a:ea typeface="Anek Bangla"/>
                          <a:cs typeface="Anek Bangla"/>
                          <a:sym typeface="Anek Bangla"/>
                        </a:rPr>
                        <a:t>Hypotheses</a:t>
                      </a:r>
                      <a:endParaRPr sz="1800" b="1">
                        <a:solidFill>
                          <a:schemeClr val="dk1"/>
                        </a:solidFill>
                        <a:latin typeface="Anek Bangla"/>
                        <a:ea typeface="Anek Bangla"/>
                        <a:cs typeface="Anek Bangla"/>
                        <a:sym typeface="Anek Bangl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Propose a tentative explanation of the phenomenon</a:t>
                      </a:r>
                      <a:endParaRPr>
                        <a:solidFill>
                          <a:schemeClr val="dk1"/>
                        </a:solidFill>
                        <a:latin typeface="Didact Gothic"/>
                        <a:ea typeface="Didact Gothic"/>
                        <a:cs typeface="Didact Gothic"/>
                        <a:sym typeface="Didact Gothic"/>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0">
                <a:tc>
                  <a:txBody>
                    <a:bodyPr/>
                    <a:lstStyle/>
                    <a:p>
                      <a:pPr marL="0" lvl="0" indent="0" algn="ctr" rtl="0">
                        <a:spcBef>
                          <a:spcPts val="0"/>
                        </a:spcBef>
                        <a:spcAft>
                          <a:spcPts val="0"/>
                        </a:spcAft>
                        <a:buNone/>
                      </a:pPr>
                      <a:r>
                        <a:rPr lang="en" sz="1800">
                          <a:solidFill>
                            <a:schemeClr val="dk1"/>
                          </a:solidFill>
                          <a:latin typeface="Anek Bangla"/>
                          <a:ea typeface="Anek Bangla"/>
                          <a:cs typeface="Anek Bangla"/>
                          <a:sym typeface="Anek Bangla"/>
                        </a:rPr>
                        <a:t>4</a:t>
                      </a:r>
                      <a:endParaRPr sz="1800">
                        <a:solidFill>
                          <a:schemeClr val="dk1"/>
                        </a:solidFill>
                        <a:latin typeface="Anek Bangla"/>
                        <a:ea typeface="Anek Bangla"/>
                        <a:cs typeface="Anek Bangla"/>
                        <a:sym typeface="Anek Bangl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800" b="1">
                          <a:solidFill>
                            <a:schemeClr val="dk1"/>
                          </a:solidFill>
                          <a:latin typeface="Anek Bangla"/>
                          <a:ea typeface="Anek Bangla"/>
                          <a:cs typeface="Anek Bangla"/>
                          <a:sym typeface="Anek Bangla"/>
                        </a:rPr>
                        <a:t>Experimental</a:t>
                      </a:r>
                      <a:endParaRPr sz="1800" b="1">
                        <a:solidFill>
                          <a:schemeClr val="dk1"/>
                        </a:solidFill>
                        <a:latin typeface="Anek Bangla"/>
                        <a:ea typeface="Anek Bangla"/>
                        <a:cs typeface="Anek Bangla"/>
                        <a:sym typeface="Anek Bangl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Design and carry out a controlled experiment</a:t>
                      </a:r>
                      <a:endParaRPr>
                        <a:solidFill>
                          <a:schemeClr val="dk1"/>
                        </a:solidFill>
                        <a:latin typeface="Didact Gothic"/>
                        <a:ea typeface="Didact Gothic"/>
                        <a:cs typeface="Didact Gothic"/>
                        <a:sym typeface="Didact Gothic"/>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0">
                <a:tc>
                  <a:txBody>
                    <a:bodyPr/>
                    <a:lstStyle/>
                    <a:p>
                      <a:pPr marL="0" lvl="0" indent="0" algn="ctr" rtl="0">
                        <a:spcBef>
                          <a:spcPts val="0"/>
                        </a:spcBef>
                        <a:spcAft>
                          <a:spcPts val="0"/>
                        </a:spcAft>
                        <a:buNone/>
                      </a:pPr>
                      <a:r>
                        <a:rPr lang="en" sz="1800">
                          <a:solidFill>
                            <a:schemeClr val="dk1"/>
                          </a:solidFill>
                          <a:latin typeface="Anek Bangla"/>
                          <a:ea typeface="Anek Bangla"/>
                          <a:cs typeface="Anek Bangla"/>
                          <a:sym typeface="Anek Bangla"/>
                        </a:rPr>
                        <a:t>5</a:t>
                      </a:r>
                      <a:endParaRPr sz="1800">
                        <a:solidFill>
                          <a:schemeClr val="dk1"/>
                        </a:solidFill>
                        <a:latin typeface="Anek Bangla"/>
                        <a:ea typeface="Anek Bangla"/>
                        <a:cs typeface="Anek Bangla"/>
                        <a:sym typeface="Anek Bangl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800" b="1">
                          <a:solidFill>
                            <a:schemeClr val="dk1"/>
                          </a:solidFill>
                          <a:latin typeface="Anek Bangla"/>
                          <a:ea typeface="Anek Bangla"/>
                          <a:cs typeface="Anek Bangla"/>
                          <a:sym typeface="Anek Bangla"/>
                        </a:rPr>
                        <a:t>Data collection</a:t>
                      </a:r>
                      <a:endParaRPr sz="1800" b="1">
                        <a:solidFill>
                          <a:schemeClr val="dk1"/>
                        </a:solidFill>
                        <a:latin typeface="Anek Bangla"/>
                        <a:ea typeface="Anek Bangla"/>
                        <a:cs typeface="Anek Bangla"/>
                        <a:sym typeface="Anek Bangl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Record and collect relevant data</a:t>
                      </a:r>
                      <a:endParaRPr>
                        <a:solidFill>
                          <a:schemeClr val="dk1"/>
                        </a:solidFill>
                        <a:latin typeface="Didact Gothic"/>
                        <a:ea typeface="Didact Gothic"/>
                        <a:cs typeface="Didact Gothic"/>
                        <a:sym typeface="Didact Gothic"/>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0">
                <a:tc>
                  <a:txBody>
                    <a:bodyPr/>
                    <a:lstStyle/>
                    <a:p>
                      <a:pPr marL="0" lvl="0" indent="0" algn="ctr" rtl="0">
                        <a:spcBef>
                          <a:spcPts val="0"/>
                        </a:spcBef>
                        <a:spcAft>
                          <a:spcPts val="0"/>
                        </a:spcAft>
                        <a:buNone/>
                      </a:pPr>
                      <a:r>
                        <a:rPr lang="en" sz="1800">
                          <a:solidFill>
                            <a:schemeClr val="dk1"/>
                          </a:solidFill>
                          <a:latin typeface="Anek Bangla"/>
                          <a:ea typeface="Anek Bangla"/>
                          <a:cs typeface="Anek Bangla"/>
                          <a:sym typeface="Anek Bangla"/>
                        </a:rPr>
                        <a:t>6</a:t>
                      </a:r>
                      <a:endParaRPr sz="1800">
                        <a:solidFill>
                          <a:schemeClr val="dk1"/>
                        </a:solidFill>
                        <a:latin typeface="Anek Bangla"/>
                        <a:ea typeface="Anek Bangla"/>
                        <a:cs typeface="Anek Bangla"/>
                        <a:sym typeface="Anek Bangl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800" b="1">
                          <a:solidFill>
                            <a:schemeClr val="dk1"/>
                          </a:solidFill>
                          <a:latin typeface="Anek Bangla"/>
                          <a:ea typeface="Anek Bangla"/>
                          <a:cs typeface="Anek Bangla"/>
                          <a:sym typeface="Anek Bangla"/>
                        </a:rPr>
                        <a:t>Data analysis</a:t>
                      </a:r>
                      <a:endParaRPr sz="1800" b="1">
                        <a:solidFill>
                          <a:schemeClr val="dk1"/>
                        </a:solidFill>
                        <a:latin typeface="Anek Bangla"/>
                        <a:ea typeface="Anek Bangla"/>
                        <a:cs typeface="Anek Bangla"/>
                        <a:sym typeface="Anek Bangl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Analyze data using statistical tools and methods</a:t>
                      </a:r>
                      <a:endParaRPr>
                        <a:solidFill>
                          <a:schemeClr val="dk1"/>
                        </a:solidFill>
                        <a:latin typeface="Didact Gothic"/>
                        <a:ea typeface="Didact Gothic"/>
                        <a:cs typeface="Didact Gothic"/>
                        <a:sym typeface="Didact Gothic"/>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177450">
                <a:tc>
                  <a:txBody>
                    <a:bodyPr/>
                    <a:lstStyle/>
                    <a:p>
                      <a:pPr marL="0" lvl="0" indent="0" algn="ctr" rtl="0">
                        <a:spcBef>
                          <a:spcPts val="0"/>
                        </a:spcBef>
                        <a:spcAft>
                          <a:spcPts val="0"/>
                        </a:spcAft>
                        <a:buNone/>
                      </a:pPr>
                      <a:r>
                        <a:rPr lang="en" sz="1800">
                          <a:solidFill>
                            <a:schemeClr val="dk1"/>
                          </a:solidFill>
                          <a:latin typeface="Anek Bangla"/>
                          <a:ea typeface="Anek Bangla"/>
                          <a:cs typeface="Anek Bangla"/>
                          <a:sym typeface="Anek Bangla"/>
                        </a:rPr>
                        <a:t>7</a:t>
                      </a:r>
                      <a:endParaRPr sz="1800">
                        <a:solidFill>
                          <a:schemeClr val="dk1"/>
                        </a:solidFill>
                        <a:latin typeface="Anek Bangla"/>
                        <a:ea typeface="Anek Bangla"/>
                        <a:cs typeface="Anek Bangla"/>
                        <a:sym typeface="Anek Bangl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800" b="1">
                          <a:solidFill>
                            <a:schemeClr val="dk1"/>
                          </a:solidFill>
                          <a:latin typeface="Anek Bangla"/>
                          <a:ea typeface="Anek Bangla"/>
                          <a:cs typeface="Anek Bangla"/>
                          <a:sym typeface="Anek Bangla"/>
                        </a:rPr>
                        <a:t>Interpretation of results</a:t>
                      </a:r>
                      <a:endParaRPr sz="1800" b="1">
                        <a:solidFill>
                          <a:schemeClr val="dk1"/>
                        </a:solidFill>
                        <a:latin typeface="Anek Bangla"/>
                        <a:ea typeface="Anek Bangla"/>
                        <a:cs typeface="Anek Bangla"/>
                        <a:sym typeface="Anek Bangla"/>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Didact Gothic"/>
                          <a:ea typeface="Didact Gothic"/>
                          <a:cs typeface="Didact Gothic"/>
                          <a:sym typeface="Didact Gothic"/>
                        </a:rPr>
                        <a:t>Interpret the results and draw conclusions</a:t>
                      </a:r>
                      <a:endParaRPr>
                        <a:solidFill>
                          <a:schemeClr val="dk1"/>
                        </a:solidFill>
                        <a:latin typeface="Didact Gothic"/>
                        <a:ea typeface="Didact Gothic"/>
                        <a:cs typeface="Didact Gothic"/>
                        <a:sym typeface="Didact Gothic"/>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467"/>
        <p:cNvGrpSpPr/>
        <p:nvPr/>
      </p:nvGrpSpPr>
      <p:grpSpPr>
        <a:xfrm>
          <a:off x="0" y="0"/>
          <a:ext cx="0" cy="0"/>
          <a:chOff x="0" y="0"/>
          <a:chExt cx="0" cy="0"/>
        </a:xfrm>
      </p:grpSpPr>
      <p:sp>
        <p:nvSpPr>
          <p:cNvPr id="1468" name="Google Shape;1468;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Graph of critical thinking </a:t>
            </a:r>
            <a:r>
              <a:rPr lang="en">
                <a:latin typeface="Anek Bangla SemiBold"/>
                <a:ea typeface="Anek Bangla SemiBold"/>
                <a:cs typeface="Anek Bangla SemiBold"/>
                <a:sym typeface="Anek Bangla SemiBold"/>
              </a:rPr>
              <a:t>indicators</a:t>
            </a:r>
            <a:endParaRPr>
              <a:latin typeface="Anek Bangla SemiBold"/>
              <a:ea typeface="Anek Bangla SemiBold"/>
              <a:cs typeface="Anek Bangla SemiBold"/>
              <a:sym typeface="Anek Bangla SemiBold"/>
            </a:endParaRPr>
          </a:p>
        </p:txBody>
      </p:sp>
      <p:sp>
        <p:nvSpPr>
          <p:cNvPr id="1469" name="Google Shape;1469;p63"/>
          <p:cNvSpPr txBox="1"/>
          <p:nvPr/>
        </p:nvSpPr>
        <p:spPr>
          <a:xfrm>
            <a:off x="2779500" y="4120925"/>
            <a:ext cx="35850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Didact Gothic"/>
                <a:ea typeface="Didact Gothic"/>
                <a:cs typeface="Didact Gothic"/>
                <a:sym typeface="Didact Gothic"/>
              </a:rPr>
              <a:t>Follow the link in the graph to modify its data and then paste the new one here. </a:t>
            </a:r>
            <a:r>
              <a:rPr lang="en" sz="1000" b="1" u="sng">
                <a:solidFill>
                  <a:schemeClr val="dk1"/>
                </a:solidFill>
                <a:latin typeface="Didact Gothic"/>
                <a:ea typeface="Didact Gothic"/>
                <a:cs typeface="Didact Gothic"/>
                <a:sym typeface="Didact Gothic"/>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Didact Gothic"/>
              <a:ea typeface="Didact Gothic"/>
              <a:cs typeface="Didact Gothic"/>
              <a:sym typeface="Didact Gothic"/>
            </a:endParaRPr>
          </a:p>
        </p:txBody>
      </p:sp>
      <p:pic>
        <p:nvPicPr>
          <p:cNvPr id="1470" name="Google Shape;1470;p63" title="Gráfico">
            <a:hlinkClick r:id="rId4"/>
          </p:cNvPr>
          <p:cNvPicPr preferRelativeResize="0"/>
          <p:nvPr/>
        </p:nvPicPr>
        <p:blipFill>
          <a:blip r:embed="rId5">
            <a:alphaModFix/>
          </a:blip>
          <a:stretch>
            <a:fillRect/>
          </a:stretch>
        </p:blipFill>
        <p:spPr>
          <a:xfrm>
            <a:off x="2839925" y="1544107"/>
            <a:ext cx="3464150" cy="2372161"/>
          </a:xfrm>
          <a:prstGeom prst="rect">
            <a:avLst/>
          </a:prstGeom>
          <a:noFill/>
          <a:ln>
            <a:noFill/>
          </a:ln>
        </p:spPr>
      </p:pic>
      <p:sp>
        <p:nvSpPr>
          <p:cNvPr id="1471" name="Google Shape;1471;p63"/>
          <p:cNvSpPr txBox="1"/>
          <p:nvPr/>
        </p:nvSpPr>
        <p:spPr>
          <a:xfrm>
            <a:off x="6498168" y="2184759"/>
            <a:ext cx="1932600" cy="6654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Mercury is the closest planet to the Sun</a:t>
            </a:r>
            <a:endParaRPr>
              <a:solidFill>
                <a:schemeClr val="dk1"/>
              </a:solidFill>
              <a:latin typeface="Didact Gothic"/>
              <a:ea typeface="Didact Gothic"/>
              <a:cs typeface="Didact Gothic"/>
              <a:sym typeface="Didact Gothic"/>
            </a:endParaRPr>
          </a:p>
        </p:txBody>
      </p:sp>
      <p:sp>
        <p:nvSpPr>
          <p:cNvPr id="1472" name="Google Shape;1472;p63"/>
          <p:cNvSpPr txBox="1"/>
          <p:nvPr/>
        </p:nvSpPr>
        <p:spPr>
          <a:xfrm>
            <a:off x="6498168" y="3938601"/>
            <a:ext cx="1932600" cy="6654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Saturn is a gas giant and has several rings</a:t>
            </a:r>
            <a:endParaRPr>
              <a:solidFill>
                <a:schemeClr val="dk1"/>
              </a:solidFill>
              <a:latin typeface="Didact Gothic"/>
              <a:ea typeface="Didact Gothic"/>
              <a:cs typeface="Didact Gothic"/>
              <a:sym typeface="Didact Gothic"/>
            </a:endParaRPr>
          </a:p>
        </p:txBody>
      </p:sp>
      <p:sp>
        <p:nvSpPr>
          <p:cNvPr id="1473" name="Google Shape;1473;p63"/>
          <p:cNvSpPr txBox="1"/>
          <p:nvPr/>
        </p:nvSpPr>
        <p:spPr>
          <a:xfrm>
            <a:off x="6498150" y="1751400"/>
            <a:ext cx="1932600" cy="511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b="1">
                <a:solidFill>
                  <a:schemeClr val="dk1"/>
                </a:solidFill>
                <a:latin typeface="Anek Bangla"/>
                <a:ea typeface="Anek Bangla"/>
                <a:cs typeface="Anek Bangla"/>
                <a:sym typeface="Anek Bangla"/>
              </a:rPr>
              <a:t>Analysis</a:t>
            </a:r>
            <a:endParaRPr sz="2200" b="1">
              <a:solidFill>
                <a:schemeClr val="dk1"/>
              </a:solidFill>
              <a:latin typeface="Anek Bangla"/>
              <a:ea typeface="Anek Bangla"/>
              <a:cs typeface="Anek Bangla"/>
              <a:sym typeface="Anek Bangla"/>
            </a:endParaRPr>
          </a:p>
        </p:txBody>
      </p:sp>
      <p:sp>
        <p:nvSpPr>
          <p:cNvPr id="1474" name="Google Shape;1474;p63"/>
          <p:cNvSpPr txBox="1"/>
          <p:nvPr/>
        </p:nvSpPr>
        <p:spPr>
          <a:xfrm>
            <a:off x="6498155" y="3503653"/>
            <a:ext cx="1932600" cy="511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b="1">
                <a:solidFill>
                  <a:schemeClr val="dk1"/>
                </a:solidFill>
                <a:latin typeface="Anek Bangla"/>
                <a:ea typeface="Anek Bangla"/>
                <a:cs typeface="Anek Bangla"/>
                <a:sym typeface="Anek Bangla"/>
              </a:rPr>
              <a:t>Synthesis</a:t>
            </a:r>
            <a:endParaRPr sz="2200" b="1">
              <a:solidFill>
                <a:schemeClr val="dk1"/>
              </a:solidFill>
              <a:latin typeface="Anek Bangla"/>
              <a:ea typeface="Anek Bangla"/>
              <a:cs typeface="Anek Bangla"/>
              <a:sym typeface="Anek Bangla"/>
            </a:endParaRPr>
          </a:p>
        </p:txBody>
      </p:sp>
      <p:sp>
        <p:nvSpPr>
          <p:cNvPr id="1475" name="Google Shape;1475;p63"/>
          <p:cNvSpPr txBox="1"/>
          <p:nvPr/>
        </p:nvSpPr>
        <p:spPr>
          <a:xfrm>
            <a:off x="713243" y="2184759"/>
            <a:ext cx="1932600" cy="66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Earth is the third planet from the Sun</a:t>
            </a:r>
            <a:endParaRPr>
              <a:solidFill>
                <a:schemeClr val="dk1"/>
              </a:solidFill>
              <a:latin typeface="Didact Gothic"/>
              <a:ea typeface="Didact Gothic"/>
              <a:cs typeface="Didact Gothic"/>
              <a:sym typeface="Didact Gothic"/>
            </a:endParaRPr>
          </a:p>
        </p:txBody>
      </p:sp>
      <p:sp>
        <p:nvSpPr>
          <p:cNvPr id="1476" name="Google Shape;1476;p63"/>
          <p:cNvSpPr txBox="1"/>
          <p:nvPr/>
        </p:nvSpPr>
        <p:spPr>
          <a:xfrm>
            <a:off x="713243" y="3938601"/>
            <a:ext cx="1932600" cy="66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Venus is the second planet from the Sun</a:t>
            </a:r>
            <a:endParaRPr>
              <a:solidFill>
                <a:schemeClr val="dk1"/>
              </a:solidFill>
              <a:latin typeface="Didact Gothic"/>
              <a:ea typeface="Didact Gothic"/>
              <a:cs typeface="Didact Gothic"/>
              <a:sym typeface="Didact Gothic"/>
            </a:endParaRPr>
          </a:p>
        </p:txBody>
      </p:sp>
      <p:sp>
        <p:nvSpPr>
          <p:cNvPr id="1477" name="Google Shape;1477;p63"/>
          <p:cNvSpPr txBox="1"/>
          <p:nvPr/>
        </p:nvSpPr>
        <p:spPr>
          <a:xfrm>
            <a:off x="713225" y="1751400"/>
            <a:ext cx="1932600" cy="51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Anek Bangla"/>
                <a:ea typeface="Anek Bangla"/>
                <a:cs typeface="Anek Bangla"/>
                <a:sym typeface="Anek Bangla"/>
              </a:rPr>
              <a:t>Evaluation</a:t>
            </a:r>
            <a:endParaRPr sz="2200" b="1">
              <a:solidFill>
                <a:schemeClr val="dk1"/>
              </a:solidFill>
              <a:latin typeface="Anek Bangla"/>
              <a:ea typeface="Anek Bangla"/>
              <a:cs typeface="Anek Bangla"/>
              <a:sym typeface="Anek Bangla"/>
            </a:endParaRPr>
          </a:p>
        </p:txBody>
      </p:sp>
      <p:sp>
        <p:nvSpPr>
          <p:cNvPr id="1478" name="Google Shape;1478;p63"/>
          <p:cNvSpPr txBox="1"/>
          <p:nvPr/>
        </p:nvSpPr>
        <p:spPr>
          <a:xfrm>
            <a:off x="713230" y="3503653"/>
            <a:ext cx="1932600" cy="51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Anek Bangla"/>
                <a:ea typeface="Anek Bangla"/>
                <a:cs typeface="Anek Bangla"/>
                <a:sym typeface="Anek Bangla"/>
              </a:rPr>
              <a:t>Conclusion</a:t>
            </a:r>
            <a:endParaRPr sz="2200" b="1">
              <a:solidFill>
                <a:schemeClr val="dk1"/>
              </a:solidFill>
              <a:latin typeface="Anek Bangla"/>
              <a:ea typeface="Anek Bangla"/>
              <a:cs typeface="Anek Bangla"/>
              <a:sym typeface="Anek Bangla"/>
            </a:endParaRPr>
          </a:p>
        </p:txBody>
      </p:sp>
      <p:sp>
        <p:nvSpPr>
          <p:cNvPr id="1479" name="Google Shape;1479;p63"/>
          <p:cNvSpPr txBox="1"/>
          <p:nvPr/>
        </p:nvSpPr>
        <p:spPr>
          <a:xfrm>
            <a:off x="7487552" y="1372075"/>
            <a:ext cx="943200" cy="511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a:solidFill>
                  <a:schemeClr val="dk1"/>
                </a:solidFill>
                <a:latin typeface="Anek Bangla Medium"/>
                <a:ea typeface="Anek Bangla Medium"/>
                <a:cs typeface="Anek Bangla Medium"/>
                <a:sym typeface="Anek Bangla Medium"/>
              </a:rPr>
              <a:t>40%</a:t>
            </a:r>
            <a:endParaRPr sz="2200">
              <a:solidFill>
                <a:schemeClr val="dk1"/>
              </a:solidFill>
              <a:latin typeface="Anek Bangla Medium"/>
              <a:ea typeface="Anek Bangla Medium"/>
              <a:cs typeface="Anek Bangla Medium"/>
              <a:sym typeface="Anek Bangla Medium"/>
            </a:endParaRPr>
          </a:p>
        </p:txBody>
      </p:sp>
      <p:sp>
        <p:nvSpPr>
          <p:cNvPr id="1480" name="Google Shape;1480;p63"/>
          <p:cNvSpPr txBox="1"/>
          <p:nvPr/>
        </p:nvSpPr>
        <p:spPr>
          <a:xfrm>
            <a:off x="7487555" y="3124326"/>
            <a:ext cx="943200" cy="511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a:solidFill>
                  <a:schemeClr val="dk1"/>
                </a:solidFill>
                <a:latin typeface="Anek Bangla Medium"/>
                <a:ea typeface="Anek Bangla Medium"/>
                <a:cs typeface="Anek Bangla Medium"/>
                <a:sym typeface="Anek Bangla Medium"/>
              </a:rPr>
              <a:t>20%</a:t>
            </a:r>
            <a:endParaRPr sz="2200">
              <a:solidFill>
                <a:schemeClr val="dk1"/>
              </a:solidFill>
              <a:latin typeface="Anek Bangla Medium"/>
              <a:ea typeface="Anek Bangla Medium"/>
              <a:cs typeface="Anek Bangla Medium"/>
              <a:sym typeface="Anek Bangla Medium"/>
            </a:endParaRPr>
          </a:p>
        </p:txBody>
      </p:sp>
      <p:sp>
        <p:nvSpPr>
          <p:cNvPr id="1481" name="Google Shape;1481;p63"/>
          <p:cNvSpPr txBox="1"/>
          <p:nvPr/>
        </p:nvSpPr>
        <p:spPr>
          <a:xfrm>
            <a:off x="713225" y="1372075"/>
            <a:ext cx="943200" cy="51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Anek Bangla Medium"/>
                <a:ea typeface="Anek Bangla Medium"/>
                <a:cs typeface="Anek Bangla Medium"/>
                <a:sym typeface="Anek Bangla Medium"/>
              </a:rPr>
              <a:t>30%</a:t>
            </a:r>
            <a:endParaRPr sz="2200">
              <a:solidFill>
                <a:schemeClr val="dk1"/>
              </a:solidFill>
              <a:latin typeface="Anek Bangla Medium"/>
              <a:ea typeface="Anek Bangla Medium"/>
              <a:cs typeface="Anek Bangla Medium"/>
              <a:sym typeface="Anek Bangla Medium"/>
            </a:endParaRPr>
          </a:p>
        </p:txBody>
      </p:sp>
      <p:sp>
        <p:nvSpPr>
          <p:cNvPr id="1482" name="Google Shape;1482;p63"/>
          <p:cNvSpPr txBox="1"/>
          <p:nvPr/>
        </p:nvSpPr>
        <p:spPr>
          <a:xfrm>
            <a:off x="713227" y="3124326"/>
            <a:ext cx="943200" cy="51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Anek Bangla Medium"/>
                <a:ea typeface="Anek Bangla Medium"/>
                <a:cs typeface="Anek Bangla Medium"/>
                <a:sym typeface="Anek Bangla Medium"/>
              </a:rPr>
              <a:t>10%</a:t>
            </a:r>
            <a:endParaRPr sz="2200">
              <a:solidFill>
                <a:schemeClr val="dk1"/>
              </a:solidFill>
              <a:latin typeface="Anek Bangla Medium"/>
              <a:ea typeface="Anek Bangla Medium"/>
              <a:cs typeface="Anek Bangla Medium"/>
              <a:sym typeface="Anek Bangla Medium"/>
            </a:endParaRPr>
          </a:p>
        </p:txBody>
      </p:sp>
      <p:sp>
        <p:nvSpPr>
          <p:cNvPr id="1483" name="Google Shape;1483;p63"/>
          <p:cNvSpPr/>
          <p:nvPr/>
        </p:nvSpPr>
        <p:spPr>
          <a:xfrm flipH="1">
            <a:off x="7269096" y="1514684"/>
            <a:ext cx="218451" cy="249300"/>
          </a:xfrm>
          <a:custGeom>
            <a:avLst/>
            <a:gdLst/>
            <a:ahLst/>
            <a:cxnLst/>
            <a:rect l="l" t="t" r="r" b="b"/>
            <a:pathLst>
              <a:path w="4971" h="5673" extrusionOk="0">
                <a:moveTo>
                  <a:pt x="2342" y="1"/>
                </a:moveTo>
                <a:lnTo>
                  <a:pt x="2342" y="22"/>
                </a:lnTo>
                <a:cubicBezTo>
                  <a:pt x="2236" y="682"/>
                  <a:pt x="2087" y="1352"/>
                  <a:pt x="1715" y="1905"/>
                </a:cubicBezTo>
                <a:cubicBezTo>
                  <a:pt x="1342" y="2470"/>
                  <a:pt x="661" y="2863"/>
                  <a:pt x="1" y="2959"/>
                </a:cubicBezTo>
                <a:cubicBezTo>
                  <a:pt x="1342" y="3279"/>
                  <a:pt x="2448" y="4300"/>
                  <a:pt x="2619" y="5673"/>
                </a:cubicBezTo>
                <a:cubicBezTo>
                  <a:pt x="2661" y="4289"/>
                  <a:pt x="3662" y="3172"/>
                  <a:pt x="4971" y="2725"/>
                </a:cubicBezTo>
                <a:cubicBezTo>
                  <a:pt x="4290" y="2683"/>
                  <a:pt x="3576" y="2363"/>
                  <a:pt x="3151" y="1842"/>
                </a:cubicBezTo>
                <a:cubicBezTo>
                  <a:pt x="2725" y="1321"/>
                  <a:pt x="2523" y="661"/>
                  <a:pt x="2353" y="11"/>
                </a:cubicBezTo>
                <a:lnTo>
                  <a:pt x="23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3"/>
          <p:cNvSpPr/>
          <p:nvPr/>
        </p:nvSpPr>
        <p:spPr>
          <a:xfrm flipH="1">
            <a:off x="7269096" y="3255284"/>
            <a:ext cx="218451" cy="249300"/>
          </a:xfrm>
          <a:custGeom>
            <a:avLst/>
            <a:gdLst/>
            <a:ahLst/>
            <a:cxnLst/>
            <a:rect l="l" t="t" r="r" b="b"/>
            <a:pathLst>
              <a:path w="4971" h="5673" extrusionOk="0">
                <a:moveTo>
                  <a:pt x="2342" y="1"/>
                </a:moveTo>
                <a:lnTo>
                  <a:pt x="2342" y="22"/>
                </a:lnTo>
                <a:cubicBezTo>
                  <a:pt x="2236" y="682"/>
                  <a:pt x="2087" y="1352"/>
                  <a:pt x="1715" y="1905"/>
                </a:cubicBezTo>
                <a:cubicBezTo>
                  <a:pt x="1342" y="2470"/>
                  <a:pt x="661" y="2863"/>
                  <a:pt x="1" y="2959"/>
                </a:cubicBezTo>
                <a:cubicBezTo>
                  <a:pt x="1342" y="3279"/>
                  <a:pt x="2448" y="4300"/>
                  <a:pt x="2619" y="5673"/>
                </a:cubicBezTo>
                <a:cubicBezTo>
                  <a:pt x="2661" y="4289"/>
                  <a:pt x="3662" y="3172"/>
                  <a:pt x="4971" y="2725"/>
                </a:cubicBezTo>
                <a:cubicBezTo>
                  <a:pt x="4290" y="2683"/>
                  <a:pt x="3576" y="2363"/>
                  <a:pt x="3151" y="1842"/>
                </a:cubicBezTo>
                <a:cubicBezTo>
                  <a:pt x="2725" y="1321"/>
                  <a:pt x="2523" y="661"/>
                  <a:pt x="2353" y="11"/>
                </a:cubicBezTo>
                <a:lnTo>
                  <a:pt x="2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3"/>
          <p:cNvSpPr/>
          <p:nvPr/>
        </p:nvSpPr>
        <p:spPr>
          <a:xfrm flipH="1">
            <a:off x="1656446" y="1514684"/>
            <a:ext cx="218451" cy="249300"/>
          </a:xfrm>
          <a:custGeom>
            <a:avLst/>
            <a:gdLst/>
            <a:ahLst/>
            <a:cxnLst/>
            <a:rect l="l" t="t" r="r" b="b"/>
            <a:pathLst>
              <a:path w="4971" h="5673" extrusionOk="0">
                <a:moveTo>
                  <a:pt x="2342" y="1"/>
                </a:moveTo>
                <a:lnTo>
                  <a:pt x="2342" y="22"/>
                </a:lnTo>
                <a:cubicBezTo>
                  <a:pt x="2236" y="682"/>
                  <a:pt x="2087" y="1352"/>
                  <a:pt x="1715" y="1905"/>
                </a:cubicBezTo>
                <a:cubicBezTo>
                  <a:pt x="1342" y="2470"/>
                  <a:pt x="661" y="2863"/>
                  <a:pt x="1" y="2959"/>
                </a:cubicBezTo>
                <a:cubicBezTo>
                  <a:pt x="1342" y="3279"/>
                  <a:pt x="2448" y="4300"/>
                  <a:pt x="2619" y="5673"/>
                </a:cubicBezTo>
                <a:cubicBezTo>
                  <a:pt x="2661" y="4289"/>
                  <a:pt x="3662" y="3172"/>
                  <a:pt x="4971" y="2725"/>
                </a:cubicBezTo>
                <a:cubicBezTo>
                  <a:pt x="4290" y="2683"/>
                  <a:pt x="3576" y="2363"/>
                  <a:pt x="3151" y="1842"/>
                </a:cubicBezTo>
                <a:cubicBezTo>
                  <a:pt x="2725" y="1321"/>
                  <a:pt x="2523" y="661"/>
                  <a:pt x="2353" y="11"/>
                </a:cubicBezTo>
                <a:lnTo>
                  <a:pt x="23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3"/>
          <p:cNvSpPr/>
          <p:nvPr/>
        </p:nvSpPr>
        <p:spPr>
          <a:xfrm flipH="1">
            <a:off x="1656446" y="3255284"/>
            <a:ext cx="218451" cy="249300"/>
          </a:xfrm>
          <a:custGeom>
            <a:avLst/>
            <a:gdLst/>
            <a:ahLst/>
            <a:cxnLst/>
            <a:rect l="l" t="t" r="r" b="b"/>
            <a:pathLst>
              <a:path w="4971" h="5673" extrusionOk="0">
                <a:moveTo>
                  <a:pt x="2342" y="1"/>
                </a:moveTo>
                <a:lnTo>
                  <a:pt x="2342" y="22"/>
                </a:lnTo>
                <a:cubicBezTo>
                  <a:pt x="2236" y="682"/>
                  <a:pt x="2087" y="1352"/>
                  <a:pt x="1715" y="1905"/>
                </a:cubicBezTo>
                <a:cubicBezTo>
                  <a:pt x="1342" y="2470"/>
                  <a:pt x="661" y="2863"/>
                  <a:pt x="1" y="2959"/>
                </a:cubicBezTo>
                <a:cubicBezTo>
                  <a:pt x="1342" y="3279"/>
                  <a:pt x="2448" y="4300"/>
                  <a:pt x="2619" y="5673"/>
                </a:cubicBezTo>
                <a:cubicBezTo>
                  <a:pt x="2661" y="4289"/>
                  <a:pt x="3662" y="3172"/>
                  <a:pt x="4971" y="2725"/>
                </a:cubicBezTo>
                <a:cubicBezTo>
                  <a:pt x="4290" y="2683"/>
                  <a:pt x="3576" y="2363"/>
                  <a:pt x="3151" y="1842"/>
                </a:cubicBezTo>
                <a:cubicBezTo>
                  <a:pt x="2725" y="1321"/>
                  <a:pt x="2523" y="661"/>
                  <a:pt x="2353" y="11"/>
                </a:cubicBezTo>
                <a:lnTo>
                  <a:pt x="23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490"/>
        <p:cNvGrpSpPr/>
        <p:nvPr/>
      </p:nvGrpSpPr>
      <p:grpSpPr>
        <a:xfrm>
          <a:off x="0" y="0"/>
          <a:ext cx="0" cy="0"/>
          <a:chOff x="0" y="0"/>
          <a:chExt cx="0" cy="0"/>
        </a:xfrm>
      </p:grpSpPr>
      <p:sp>
        <p:nvSpPr>
          <p:cNvPr id="1491" name="Google Shape;1491;p64"/>
          <p:cNvSpPr txBox="1">
            <a:spLocks noGrp="1"/>
          </p:cNvSpPr>
          <p:nvPr>
            <p:ph type="subTitle" idx="3"/>
          </p:nvPr>
        </p:nvSpPr>
        <p:spPr>
          <a:xfrm>
            <a:off x="5280258" y="3423375"/>
            <a:ext cx="2505600" cy="51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Kaliyah Harris</a:t>
            </a:r>
            <a:endParaRPr/>
          </a:p>
        </p:txBody>
      </p:sp>
      <p:sp>
        <p:nvSpPr>
          <p:cNvPr id="1492" name="Google Shape;1492;p64"/>
          <p:cNvSpPr txBox="1">
            <a:spLocks noGrp="1"/>
          </p:cNvSpPr>
          <p:nvPr>
            <p:ph type="subTitle" idx="4"/>
          </p:nvPr>
        </p:nvSpPr>
        <p:spPr>
          <a:xfrm>
            <a:off x="1358133" y="3423375"/>
            <a:ext cx="2505600" cy="51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Sofia Hill</a:t>
            </a:r>
            <a:endParaRPr/>
          </a:p>
        </p:txBody>
      </p:sp>
      <p:pic>
        <p:nvPicPr>
          <p:cNvPr id="1493" name="Google Shape;1493;p64"/>
          <p:cNvPicPr preferRelativeResize="0"/>
          <p:nvPr/>
        </p:nvPicPr>
        <p:blipFill rotWithShape="1">
          <a:blip r:embed="rId3">
            <a:alphaModFix/>
          </a:blip>
          <a:srcRect l="6234" t="5095" r="43081" b="18859"/>
          <a:stretch/>
        </p:blipFill>
        <p:spPr>
          <a:xfrm>
            <a:off x="5729072" y="1529025"/>
            <a:ext cx="1608000" cy="1608000"/>
          </a:xfrm>
          <a:prstGeom prst="ellipse">
            <a:avLst/>
          </a:prstGeom>
          <a:noFill/>
          <a:ln w="9525" cap="flat" cmpd="sng">
            <a:solidFill>
              <a:schemeClr val="dk1"/>
            </a:solidFill>
            <a:prstDash val="solid"/>
            <a:round/>
            <a:headEnd type="none" w="sm" len="sm"/>
            <a:tailEnd type="none" w="sm" len="sm"/>
          </a:ln>
        </p:spPr>
      </p:pic>
      <p:pic>
        <p:nvPicPr>
          <p:cNvPr id="1494" name="Google Shape;1494;p64"/>
          <p:cNvPicPr preferRelativeResize="0"/>
          <p:nvPr/>
        </p:nvPicPr>
        <p:blipFill rotWithShape="1">
          <a:blip r:embed="rId4">
            <a:alphaModFix/>
          </a:blip>
          <a:srcRect l="8032" t="13851" r="8032" b="18970"/>
          <a:stretch/>
        </p:blipFill>
        <p:spPr>
          <a:xfrm>
            <a:off x="1806922" y="1528975"/>
            <a:ext cx="1608000" cy="1608000"/>
          </a:xfrm>
          <a:prstGeom prst="ellipse">
            <a:avLst/>
          </a:prstGeom>
          <a:noFill/>
          <a:ln w="9525" cap="flat" cmpd="sng">
            <a:solidFill>
              <a:schemeClr val="dk1"/>
            </a:solidFill>
            <a:prstDash val="solid"/>
            <a:round/>
            <a:headEnd type="none" w="sm" len="sm"/>
            <a:tailEnd type="none" w="sm" len="sm"/>
          </a:ln>
        </p:spPr>
      </p:pic>
      <p:sp>
        <p:nvSpPr>
          <p:cNvPr id="1495" name="Google Shape;1495;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a:t>
            </a:r>
            <a:r>
              <a:rPr lang="en">
                <a:latin typeface="Anek Bangla SemiBold"/>
                <a:ea typeface="Anek Bangla SemiBold"/>
                <a:cs typeface="Anek Bangla SemiBold"/>
                <a:sym typeface="Anek Bangla SemiBold"/>
              </a:rPr>
              <a:t>team</a:t>
            </a:r>
            <a:endParaRPr>
              <a:latin typeface="Anek Bangla SemiBold"/>
              <a:ea typeface="Anek Bangla SemiBold"/>
              <a:cs typeface="Anek Bangla SemiBold"/>
              <a:sym typeface="Anek Bangla SemiBold"/>
            </a:endParaRPr>
          </a:p>
        </p:txBody>
      </p:sp>
      <p:sp>
        <p:nvSpPr>
          <p:cNvPr id="1496" name="Google Shape;1496;p64"/>
          <p:cNvSpPr txBox="1">
            <a:spLocks noGrp="1"/>
          </p:cNvSpPr>
          <p:nvPr>
            <p:ph type="subTitle" idx="1"/>
          </p:nvPr>
        </p:nvSpPr>
        <p:spPr>
          <a:xfrm>
            <a:off x="5280267" y="3858326"/>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1497" name="Google Shape;1497;p64"/>
          <p:cNvSpPr txBox="1">
            <a:spLocks noGrp="1"/>
          </p:cNvSpPr>
          <p:nvPr>
            <p:ph type="subTitle" idx="2"/>
          </p:nvPr>
        </p:nvSpPr>
        <p:spPr>
          <a:xfrm>
            <a:off x="1358358" y="3858326"/>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grpSp>
        <p:nvGrpSpPr>
          <p:cNvPr id="1498" name="Google Shape;1498;p64"/>
          <p:cNvGrpSpPr/>
          <p:nvPr/>
        </p:nvGrpSpPr>
        <p:grpSpPr>
          <a:xfrm>
            <a:off x="4225882" y="1987739"/>
            <a:ext cx="692246" cy="690456"/>
            <a:chOff x="5280375" y="3528325"/>
            <a:chExt cx="309425" cy="308625"/>
          </a:xfrm>
        </p:grpSpPr>
        <p:sp>
          <p:nvSpPr>
            <p:cNvPr id="1499" name="Google Shape;1499;p64"/>
            <p:cNvSpPr/>
            <p:nvPr/>
          </p:nvSpPr>
          <p:spPr>
            <a:xfrm>
              <a:off x="5330650" y="3556850"/>
              <a:ext cx="211000" cy="247125"/>
            </a:xfrm>
            <a:custGeom>
              <a:avLst/>
              <a:gdLst/>
              <a:ahLst/>
              <a:cxnLst/>
              <a:rect l="l" t="t" r="r" b="b"/>
              <a:pathLst>
                <a:path w="8440" h="9885" extrusionOk="0">
                  <a:moveTo>
                    <a:pt x="862" y="179"/>
                  </a:moveTo>
                  <a:cubicBezTo>
                    <a:pt x="1235" y="179"/>
                    <a:pt x="1799" y="434"/>
                    <a:pt x="2469" y="913"/>
                  </a:cubicBezTo>
                  <a:cubicBezTo>
                    <a:pt x="3427" y="1594"/>
                    <a:pt x="4502" y="2669"/>
                    <a:pt x="5502" y="3925"/>
                  </a:cubicBezTo>
                  <a:cubicBezTo>
                    <a:pt x="6503" y="5180"/>
                    <a:pt x="7300" y="6468"/>
                    <a:pt x="7758" y="7564"/>
                  </a:cubicBezTo>
                  <a:cubicBezTo>
                    <a:pt x="8184" y="8607"/>
                    <a:pt x="8248" y="9352"/>
                    <a:pt x="7929" y="9607"/>
                  </a:cubicBezTo>
                  <a:cubicBezTo>
                    <a:pt x="7841" y="9675"/>
                    <a:pt x="7726" y="9709"/>
                    <a:pt x="7587" y="9709"/>
                  </a:cubicBezTo>
                  <a:cubicBezTo>
                    <a:pt x="7205" y="9709"/>
                    <a:pt x="6642" y="9456"/>
                    <a:pt x="5971" y="8979"/>
                  </a:cubicBezTo>
                  <a:cubicBezTo>
                    <a:pt x="5013" y="8298"/>
                    <a:pt x="3938" y="7224"/>
                    <a:pt x="2937" y="5968"/>
                  </a:cubicBezTo>
                  <a:cubicBezTo>
                    <a:pt x="1937" y="4712"/>
                    <a:pt x="1139" y="3414"/>
                    <a:pt x="681" y="2328"/>
                  </a:cubicBezTo>
                  <a:cubicBezTo>
                    <a:pt x="255" y="1286"/>
                    <a:pt x="192" y="541"/>
                    <a:pt x="511" y="285"/>
                  </a:cubicBezTo>
                  <a:cubicBezTo>
                    <a:pt x="607" y="210"/>
                    <a:pt x="714" y="179"/>
                    <a:pt x="862" y="179"/>
                  </a:cubicBezTo>
                  <a:close/>
                  <a:moveTo>
                    <a:pt x="864" y="1"/>
                  </a:moveTo>
                  <a:cubicBezTo>
                    <a:pt x="684" y="1"/>
                    <a:pt x="529" y="47"/>
                    <a:pt x="404" y="146"/>
                  </a:cubicBezTo>
                  <a:cubicBezTo>
                    <a:pt x="0" y="456"/>
                    <a:pt x="43" y="1253"/>
                    <a:pt x="511" y="2392"/>
                  </a:cubicBezTo>
                  <a:cubicBezTo>
                    <a:pt x="969" y="3499"/>
                    <a:pt x="1778" y="4808"/>
                    <a:pt x="2788" y="6085"/>
                  </a:cubicBezTo>
                  <a:cubicBezTo>
                    <a:pt x="3800" y="7351"/>
                    <a:pt x="4895" y="8437"/>
                    <a:pt x="5864" y="9128"/>
                  </a:cubicBezTo>
                  <a:cubicBezTo>
                    <a:pt x="6567" y="9629"/>
                    <a:pt x="7162" y="9884"/>
                    <a:pt x="7588" y="9884"/>
                  </a:cubicBezTo>
                  <a:cubicBezTo>
                    <a:pt x="7769" y="9884"/>
                    <a:pt x="7918" y="9842"/>
                    <a:pt x="8035" y="9745"/>
                  </a:cubicBezTo>
                  <a:cubicBezTo>
                    <a:pt x="8439" y="9426"/>
                    <a:pt x="8397" y="8628"/>
                    <a:pt x="7929" y="7489"/>
                  </a:cubicBezTo>
                  <a:cubicBezTo>
                    <a:pt x="7471" y="6383"/>
                    <a:pt x="6662" y="5074"/>
                    <a:pt x="5651" y="3807"/>
                  </a:cubicBezTo>
                  <a:cubicBezTo>
                    <a:pt x="4030" y="1774"/>
                    <a:pt x="1975" y="1"/>
                    <a:pt x="8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4"/>
            <p:cNvSpPr/>
            <p:nvPr/>
          </p:nvSpPr>
          <p:spPr>
            <a:xfrm>
              <a:off x="5362300" y="3537025"/>
              <a:ext cx="157525" cy="286875"/>
            </a:xfrm>
            <a:custGeom>
              <a:avLst/>
              <a:gdLst/>
              <a:ahLst/>
              <a:cxnLst/>
              <a:rect l="l" t="t" r="r" b="b"/>
              <a:pathLst>
                <a:path w="6301" h="11475" extrusionOk="0">
                  <a:moveTo>
                    <a:pt x="5013" y="184"/>
                  </a:moveTo>
                  <a:cubicBezTo>
                    <a:pt x="5066" y="184"/>
                    <a:pt x="5119" y="195"/>
                    <a:pt x="5173" y="216"/>
                  </a:cubicBezTo>
                  <a:cubicBezTo>
                    <a:pt x="5556" y="365"/>
                    <a:pt x="5715" y="1100"/>
                    <a:pt x="5598" y="2216"/>
                  </a:cubicBezTo>
                  <a:cubicBezTo>
                    <a:pt x="5471" y="3398"/>
                    <a:pt x="5077" y="4856"/>
                    <a:pt x="4481" y="6346"/>
                  </a:cubicBezTo>
                  <a:cubicBezTo>
                    <a:pt x="3875" y="7835"/>
                    <a:pt x="3151" y="9176"/>
                    <a:pt x="2427" y="10103"/>
                  </a:cubicBezTo>
                  <a:cubicBezTo>
                    <a:pt x="1827" y="10877"/>
                    <a:pt x="1284" y="11292"/>
                    <a:pt x="900" y="11292"/>
                  </a:cubicBezTo>
                  <a:cubicBezTo>
                    <a:pt x="841" y="11292"/>
                    <a:pt x="786" y="11282"/>
                    <a:pt x="735" y="11262"/>
                  </a:cubicBezTo>
                  <a:cubicBezTo>
                    <a:pt x="352" y="11103"/>
                    <a:pt x="192" y="10379"/>
                    <a:pt x="309" y="9251"/>
                  </a:cubicBezTo>
                  <a:cubicBezTo>
                    <a:pt x="437" y="8081"/>
                    <a:pt x="831" y="6612"/>
                    <a:pt x="1427" y="5122"/>
                  </a:cubicBezTo>
                  <a:cubicBezTo>
                    <a:pt x="2672" y="2046"/>
                    <a:pt x="4215" y="184"/>
                    <a:pt x="5013" y="184"/>
                  </a:cubicBezTo>
                  <a:close/>
                  <a:moveTo>
                    <a:pt x="5006" y="0"/>
                  </a:moveTo>
                  <a:cubicBezTo>
                    <a:pt x="3928" y="0"/>
                    <a:pt x="2304" y="2460"/>
                    <a:pt x="1257" y="5058"/>
                  </a:cubicBezTo>
                  <a:cubicBezTo>
                    <a:pt x="650" y="6558"/>
                    <a:pt x="256" y="8048"/>
                    <a:pt x="129" y="9240"/>
                  </a:cubicBezTo>
                  <a:cubicBezTo>
                    <a:pt x="1" y="10464"/>
                    <a:pt x="192" y="11241"/>
                    <a:pt x="661" y="11432"/>
                  </a:cubicBezTo>
                  <a:cubicBezTo>
                    <a:pt x="735" y="11465"/>
                    <a:pt x="820" y="11475"/>
                    <a:pt x="895" y="11475"/>
                  </a:cubicBezTo>
                  <a:cubicBezTo>
                    <a:pt x="1342" y="11475"/>
                    <a:pt x="1927" y="11039"/>
                    <a:pt x="2565" y="10219"/>
                  </a:cubicBezTo>
                  <a:cubicBezTo>
                    <a:pt x="3300" y="9272"/>
                    <a:pt x="4045" y="7921"/>
                    <a:pt x="4651" y="6420"/>
                  </a:cubicBezTo>
                  <a:cubicBezTo>
                    <a:pt x="5769" y="3621"/>
                    <a:pt x="6301" y="471"/>
                    <a:pt x="5247" y="46"/>
                  </a:cubicBezTo>
                  <a:cubicBezTo>
                    <a:pt x="5170" y="15"/>
                    <a:pt x="5090" y="0"/>
                    <a:pt x="5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4"/>
            <p:cNvSpPr/>
            <p:nvPr/>
          </p:nvSpPr>
          <p:spPr>
            <a:xfrm>
              <a:off x="5280375" y="3630575"/>
              <a:ext cx="309425" cy="99675"/>
            </a:xfrm>
            <a:custGeom>
              <a:avLst/>
              <a:gdLst/>
              <a:ahLst/>
              <a:cxnLst/>
              <a:rect l="l" t="t" r="r" b="b"/>
              <a:pathLst>
                <a:path w="12377" h="3987" extrusionOk="0">
                  <a:moveTo>
                    <a:pt x="8578" y="188"/>
                  </a:moveTo>
                  <a:cubicBezTo>
                    <a:pt x="9195" y="188"/>
                    <a:pt x="9780" y="220"/>
                    <a:pt x="10290" y="295"/>
                  </a:cubicBezTo>
                  <a:cubicBezTo>
                    <a:pt x="11408" y="465"/>
                    <a:pt x="12078" y="784"/>
                    <a:pt x="12132" y="1199"/>
                  </a:cubicBezTo>
                  <a:cubicBezTo>
                    <a:pt x="12185" y="1603"/>
                    <a:pt x="11621" y="2104"/>
                    <a:pt x="10588" y="2551"/>
                  </a:cubicBezTo>
                  <a:cubicBezTo>
                    <a:pt x="9514" y="3029"/>
                    <a:pt x="8045" y="3412"/>
                    <a:pt x="6449" y="3625"/>
                  </a:cubicBezTo>
                  <a:cubicBezTo>
                    <a:pt x="5515" y="3752"/>
                    <a:pt x="4653" y="3809"/>
                    <a:pt x="3889" y="3809"/>
                  </a:cubicBezTo>
                  <a:cubicBezTo>
                    <a:pt x="1773" y="3809"/>
                    <a:pt x="408" y="3374"/>
                    <a:pt x="330" y="2795"/>
                  </a:cubicBezTo>
                  <a:cubicBezTo>
                    <a:pt x="277" y="2380"/>
                    <a:pt x="840" y="1891"/>
                    <a:pt x="1862" y="1433"/>
                  </a:cubicBezTo>
                  <a:cubicBezTo>
                    <a:pt x="2948" y="965"/>
                    <a:pt x="4416" y="582"/>
                    <a:pt x="6012" y="369"/>
                  </a:cubicBezTo>
                  <a:cubicBezTo>
                    <a:pt x="6906" y="241"/>
                    <a:pt x="7779" y="188"/>
                    <a:pt x="8578" y="188"/>
                  </a:cubicBezTo>
                  <a:close/>
                  <a:moveTo>
                    <a:pt x="8576" y="1"/>
                  </a:moveTo>
                  <a:cubicBezTo>
                    <a:pt x="7769" y="1"/>
                    <a:pt x="6889" y="63"/>
                    <a:pt x="5981" y="188"/>
                  </a:cubicBezTo>
                  <a:cubicBezTo>
                    <a:pt x="3001" y="593"/>
                    <a:pt x="0" y="1688"/>
                    <a:pt x="149" y="2816"/>
                  </a:cubicBezTo>
                  <a:cubicBezTo>
                    <a:pt x="256" y="3625"/>
                    <a:pt x="1883" y="3987"/>
                    <a:pt x="3895" y="3987"/>
                  </a:cubicBezTo>
                  <a:cubicBezTo>
                    <a:pt x="4714" y="3987"/>
                    <a:pt x="5608" y="3923"/>
                    <a:pt x="6481" y="3806"/>
                  </a:cubicBezTo>
                  <a:cubicBezTo>
                    <a:pt x="8088" y="3583"/>
                    <a:pt x="9578" y="3199"/>
                    <a:pt x="10663" y="2721"/>
                  </a:cubicBezTo>
                  <a:cubicBezTo>
                    <a:pt x="11791" y="2220"/>
                    <a:pt x="12376" y="1678"/>
                    <a:pt x="12312" y="1167"/>
                  </a:cubicBezTo>
                  <a:cubicBezTo>
                    <a:pt x="12238" y="667"/>
                    <a:pt x="11536" y="295"/>
                    <a:pt x="10312" y="113"/>
                  </a:cubicBezTo>
                  <a:cubicBezTo>
                    <a:pt x="9793" y="39"/>
                    <a:pt x="9208" y="1"/>
                    <a:pt x="8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4"/>
            <p:cNvSpPr/>
            <p:nvPr/>
          </p:nvSpPr>
          <p:spPr>
            <a:xfrm>
              <a:off x="5423750" y="3666125"/>
              <a:ext cx="28775" cy="28475"/>
            </a:xfrm>
            <a:custGeom>
              <a:avLst/>
              <a:gdLst/>
              <a:ahLst/>
              <a:cxnLst/>
              <a:rect l="l" t="t" r="r" b="b"/>
              <a:pathLst>
                <a:path w="1151" h="1139" extrusionOk="0">
                  <a:moveTo>
                    <a:pt x="575" y="1"/>
                  </a:moveTo>
                  <a:cubicBezTo>
                    <a:pt x="256" y="1"/>
                    <a:pt x="1" y="256"/>
                    <a:pt x="1" y="564"/>
                  </a:cubicBezTo>
                  <a:cubicBezTo>
                    <a:pt x="1" y="884"/>
                    <a:pt x="256" y="1139"/>
                    <a:pt x="575" y="1139"/>
                  </a:cubicBezTo>
                  <a:cubicBezTo>
                    <a:pt x="884" y="1139"/>
                    <a:pt x="1150" y="884"/>
                    <a:pt x="1150" y="564"/>
                  </a:cubicBezTo>
                  <a:cubicBezTo>
                    <a:pt x="1150" y="256"/>
                    <a:pt x="884" y="1"/>
                    <a:pt x="5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4"/>
            <p:cNvSpPr/>
            <p:nvPr/>
          </p:nvSpPr>
          <p:spPr>
            <a:xfrm>
              <a:off x="5478825" y="3528325"/>
              <a:ext cx="28500" cy="28750"/>
            </a:xfrm>
            <a:custGeom>
              <a:avLst/>
              <a:gdLst/>
              <a:ahLst/>
              <a:cxnLst/>
              <a:rect l="l" t="t" r="r" b="b"/>
              <a:pathLst>
                <a:path w="1140" h="1150" extrusionOk="0">
                  <a:moveTo>
                    <a:pt x="565" y="0"/>
                  </a:moveTo>
                  <a:cubicBezTo>
                    <a:pt x="256" y="0"/>
                    <a:pt x="1" y="256"/>
                    <a:pt x="1" y="575"/>
                  </a:cubicBezTo>
                  <a:cubicBezTo>
                    <a:pt x="1" y="894"/>
                    <a:pt x="256" y="1150"/>
                    <a:pt x="565" y="1150"/>
                  </a:cubicBezTo>
                  <a:cubicBezTo>
                    <a:pt x="884" y="1150"/>
                    <a:pt x="1139" y="894"/>
                    <a:pt x="1139" y="575"/>
                  </a:cubicBezTo>
                  <a:cubicBezTo>
                    <a:pt x="1139" y="256"/>
                    <a:pt x="884"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4"/>
            <p:cNvSpPr/>
            <p:nvPr/>
          </p:nvSpPr>
          <p:spPr>
            <a:xfrm>
              <a:off x="5367875" y="3808450"/>
              <a:ext cx="28525" cy="28500"/>
            </a:xfrm>
            <a:custGeom>
              <a:avLst/>
              <a:gdLst/>
              <a:ahLst/>
              <a:cxnLst/>
              <a:rect l="l" t="t" r="r" b="b"/>
              <a:pathLst>
                <a:path w="1141" h="1140" extrusionOk="0">
                  <a:moveTo>
                    <a:pt x="576" y="1"/>
                  </a:moveTo>
                  <a:cubicBezTo>
                    <a:pt x="256" y="1"/>
                    <a:pt x="1" y="256"/>
                    <a:pt x="1" y="565"/>
                  </a:cubicBezTo>
                  <a:cubicBezTo>
                    <a:pt x="1" y="884"/>
                    <a:pt x="256" y="1140"/>
                    <a:pt x="576" y="1140"/>
                  </a:cubicBezTo>
                  <a:cubicBezTo>
                    <a:pt x="885" y="1140"/>
                    <a:pt x="1140" y="884"/>
                    <a:pt x="1140" y="565"/>
                  </a:cubicBezTo>
                  <a:cubicBezTo>
                    <a:pt x="1140" y="256"/>
                    <a:pt x="885"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508"/>
        <p:cNvGrpSpPr/>
        <p:nvPr/>
      </p:nvGrpSpPr>
      <p:grpSpPr>
        <a:xfrm>
          <a:off x="0" y="0"/>
          <a:ext cx="0" cy="0"/>
          <a:chOff x="0" y="0"/>
          <a:chExt cx="0" cy="0"/>
        </a:xfrm>
      </p:grpSpPr>
      <p:sp>
        <p:nvSpPr>
          <p:cNvPr id="1509" name="Google Shape;1509;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Activity </a:t>
            </a:r>
            <a:r>
              <a:rPr lang="en">
                <a:latin typeface="Anek Bangla SemiBold"/>
                <a:ea typeface="Anek Bangla SemiBold"/>
                <a:cs typeface="Anek Bangla SemiBold"/>
                <a:sym typeface="Anek Bangla SemiBold"/>
              </a:rPr>
              <a:t>I</a:t>
            </a:r>
            <a:endParaRPr>
              <a:latin typeface="Anek Bangla SemiBold"/>
              <a:ea typeface="Anek Bangla SemiBold"/>
              <a:cs typeface="Anek Bangla SemiBold"/>
              <a:sym typeface="Anek Bangla SemiBold"/>
            </a:endParaRPr>
          </a:p>
        </p:txBody>
      </p:sp>
      <p:sp>
        <p:nvSpPr>
          <p:cNvPr id="1510" name="Google Shape;1510;p65"/>
          <p:cNvSpPr txBox="1"/>
          <p:nvPr/>
        </p:nvSpPr>
        <p:spPr>
          <a:xfrm>
            <a:off x="870425" y="1793375"/>
            <a:ext cx="3444000" cy="444900"/>
          </a:xfrm>
          <a:prstGeom prst="rect">
            <a:avLst/>
          </a:prstGeom>
          <a:noFill/>
          <a:ln>
            <a:noFill/>
          </a:ln>
        </p:spPr>
        <p:txBody>
          <a:bodyPr spcFirstLastPara="1" wrap="square" lIns="91425" tIns="91425" rIns="91425" bIns="91425" anchor="ctr" anchorCtr="0">
            <a:noAutofit/>
          </a:bodyPr>
          <a:lstStyle/>
          <a:p>
            <a:pPr marL="457200" lvl="0" indent="-317500" algn="l" rtl="0">
              <a:lnSpc>
                <a:spcPct val="115000"/>
              </a:lnSpc>
              <a:spcBef>
                <a:spcPts val="0"/>
              </a:spcBef>
              <a:spcAft>
                <a:spcPts val="0"/>
              </a:spcAft>
              <a:buClr>
                <a:schemeClr val="dk1"/>
              </a:buClr>
              <a:buSzPts val="1400"/>
              <a:buFont typeface="Anek Bangla"/>
              <a:buChar char="●"/>
            </a:pPr>
            <a:r>
              <a:rPr lang="en" b="1">
                <a:solidFill>
                  <a:schemeClr val="dk1"/>
                </a:solidFill>
                <a:latin typeface="Anek Bangla"/>
                <a:ea typeface="Anek Bangla"/>
                <a:cs typeface="Anek Bangla"/>
                <a:sym typeface="Anek Bangla"/>
              </a:rPr>
              <a:t>What is observation in scientific thought?</a:t>
            </a:r>
            <a:endParaRPr b="1" i="1">
              <a:solidFill>
                <a:schemeClr val="dk1"/>
              </a:solidFill>
              <a:latin typeface="Anek Bangla"/>
              <a:ea typeface="Anek Bangla"/>
              <a:cs typeface="Anek Bangla"/>
              <a:sym typeface="Anek Bangla"/>
            </a:endParaRPr>
          </a:p>
        </p:txBody>
      </p:sp>
      <p:sp>
        <p:nvSpPr>
          <p:cNvPr id="1511" name="Google Shape;1511;p65"/>
          <p:cNvSpPr txBox="1"/>
          <p:nvPr/>
        </p:nvSpPr>
        <p:spPr>
          <a:xfrm>
            <a:off x="870425" y="2238277"/>
            <a:ext cx="3444000" cy="867000"/>
          </a:xfrm>
          <a:prstGeom prst="rect">
            <a:avLst/>
          </a:prstGeom>
          <a:noFill/>
          <a:ln>
            <a:noFill/>
          </a:ln>
        </p:spPr>
        <p:txBody>
          <a:bodyPr spcFirstLastPara="1" wrap="square" lIns="91425" tIns="91425" rIns="91425" bIns="91425" anchor="t" anchorCtr="0">
            <a:noAutofit/>
          </a:bodyPr>
          <a:lstStyle/>
          <a:p>
            <a:pPr marL="457200" lvl="0" indent="-323850" algn="l" rtl="0">
              <a:lnSpc>
                <a:spcPct val="115000"/>
              </a:lnSpc>
              <a:spcBef>
                <a:spcPts val="0"/>
              </a:spcBef>
              <a:spcAft>
                <a:spcPts val="0"/>
              </a:spcAft>
              <a:buClr>
                <a:schemeClr val="dk1"/>
              </a:buClr>
              <a:buSzPts val="1500"/>
              <a:buFont typeface="Didact Gothic"/>
              <a:buAutoNum type="alphaUcPeriod"/>
            </a:pPr>
            <a:r>
              <a:rPr lang="en">
                <a:solidFill>
                  <a:schemeClr val="dk1"/>
                </a:solidFill>
                <a:latin typeface="Didact Gothic"/>
                <a:ea typeface="Didact Gothic"/>
                <a:cs typeface="Didact Gothic"/>
                <a:sym typeface="Didact Gothic"/>
              </a:rPr>
              <a:t>A guess</a:t>
            </a:r>
            <a:endParaRPr>
              <a:solidFill>
                <a:schemeClr val="dk1"/>
              </a:solidFill>
              <a:latin typeface="Didact Gothic"/>
              <a:ea typeface="Didact Gothic"/>
              <a:cs typeface="Didact Gothic"/>
              <a:sym typeface="Didact Gothic"/>
            </a:endParaRPr>
          </a:p>
          <a:p>
            <a:pPr marL="457200" lvl="0" indent="-317500" algn="l" rtl="0">
              <a:lnSpc>
                <a:spcPct val="115000"/>
              </a:lnSpc>
              <a:spcBef>
                <a:spcPts val="0"/>
              </a:spcBef>
              <a:spcAft>
                <a:spcPts val="0"/>
              </a:spcAft>
              <a:buClr>
                <a:schemeClr val="dk1"/>
              </a:buClr>
              <a:buSzPts val="1400"/>
              <a:buFont typeface="Didact Gothic"/>
              <a:buAutoNum type="alphaUcPeriod"/>
            </a:pPr>
            <a:r>
              <a:rPr lang="en">
                <a:solidFill>
                  <a:schemeClr val="dk1"/>
                </a:solidFill>
                <a:latin typeface="Didact Gothic"/>
                <a:ea typeface="Didact Gothic"/>
                <a:cs typeface="Didact Gothic"/>
                <a:sym typeface="Didact Gothic"/>
              </a:rPr>
              <a:t>An experiment</a:t>
            </a:r>
            <a:endParaRPr>
              <a:solidFill>
                <a:schemeClr val="dk1"/>
              </a:solidFill>
              <a:latin typeface="Didact Gothic"/>
              <a:ea typeface="Didact Gothic"/>
              <a:cs typeface="Didact Gothic"/>
              <a:sym typeface="Didact Gothic"/>
            </a:endParaRPr>
          </a:p>
          <a:p>
            <a:pPr marL="457200" lvl="0" indent="-317500" algn="l" rtl="0">
              <a:lnSpc>
                <a:spcPct val="115000"/>
              </a:lnSpc>
              <a:spcBef>
                <a:spcPts val="0"/>
              </a:spcBef>
              <a:spcAft>
                <a:spcPts val="0"/>
              </a:spcAft>
              <a:buClr>
                <a:schemeClr val="dk1"/>
              </a:buClr>
              <a:buSzPts val="1400"/>
              <a:buFont typeface="Didact Gothic"/>
              <a:buAutoNum type="alphaUcPeriod"/>
            </a:pPr>
            <a:r>
              <a:rPr lang="en">
                <a:solidFill>
                  <a:schemeClr val="dk1"/>
                </a:solidFill>
                <a:latin typeface="Didact Gothic"/>
                <a:ea typeface="Didact Gothic"/>
                <a:cs typeface="Didact Gothic"/>
                <a:sym typeface="Didact Gothic"/>
              </a:rPr>
              <a:t>The collection of information</a:t>
            </a:r>
            <a:endParaRPr>
              <a:solidFill>
                <a:schemeClr val="dk1"/>
              </a:solidFill>
              <a:latin typeface="Didact Gothic"/>
              <a:ea typeface="Didact Gothic"/>
              <a:cs typeface="Didact Gothic"/>
              <a:sym typeface="Didact Gothic"/>
            </a:endParaRPr>
          </a:p>
        </p:txBody>
      </p:sp>
      <p:sp>
        <p:nvSpPr>
          <p:cNvPr id="1512" name="Google Shape;1512;p65"/>
          <p:cNvSpPr txBox="1"/>
          <p:nvPr/>
        </p:nvSpPr>
        <p:spPr>
          <a:xfrm>
            <a:off x="723975" y="1168575"/>
            <a:ext cx="7704000" cy="345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Color the circle of the correct answer</a:t>
            </a:r>
            <a:endParaRPr>
              <a:solidFill>
                <a:schemeClr val="dk1"/>
              </a:solidFill>
              <a:latin typeface="Didact Gothic"/>
              <a:ea typeface="Didact Gothic"/>
              <a:cs typeface="Didact Gothic"/>
              <a:sym typeface="Didact Gothic"/>
            </a:endParaRPr>
          </a:p>
        </p:txBody>
      </p:sp>
      <p:sp>
        <p:nvSpPr>
          <p:cNvPr id="1513" name="Google Shape;1513;p65"/>
          <p:cNvSpPr txBox="1"/>
          <p:nvPr/>
        </p:nvSpPr>
        <p:spPr>
          <a:xfrm>
            <a:off x="870425" y="3292099"/>
            <a:ext cx="3444000" cy="444900"/>
          </a:xfrm>
          <a:prstGeom prst="rect">
            <a:avLst/>
          </a:prstGeom>
          <a:noFill/>
          <a:ln>
            <a:noFill/>
          </a:ln>
        </p:spPr>
        <p:txBody>
          <a:bodyPr spcFirstLastPara="1" wrap="square" lIns="91425" tIns="91425" rIns="91425" bIns="91425" anchor="ctr" anchorCtr="0">
            <a:noAutofit/>
          </a:bodyPr>
          <a:lstStyle/>
          <a:p>
            <a:pPr marL="457200" lvl="0" indent="-317500" algn="l" rtl="0">
              <a:lnSpc>
                <a:spcPct val="115000"/>
              </a:lnSpc>
              <a:spcBef>
                <a:spcPts val="0"/>
              </a:spcBef>
              <a:spcAft>
                <a:spcPts val="0"/>
              </a:spcAft>
              <a:buClr>
                <a:schemeClr val="dk1"/>
              </a:buClr>
              <a:buSzPts val="1400"/>
              <a:buFont typeface="Anek Bangla"/>
              <a:buChar char="●"/>
            </a:pPr>
            <a:r>
              <a:rPr lang="en" b="1">
                <a:solidFill>
                  <a:schemeClr val="dk1"/>
                </a:solidFill>
                <a:latin typeface="Anek Bangla"/>
                <a:ea typeface="Anek Bangla"/>
                <a:cs typeface="Anek Bangla"/>
                <a:sym typeface="Anek Bangla"/>
              </a:rPr>
              <a:t>What is experimentation in scientific thought?</a:t>
            </a:r>
            <a:endParaRPr b="1" i="1">
              <a:solidFill>
                <a:schemeClr val="dk1"/>
              </a:solidFill>
              <a:latin typeface="Anek Bangla"/>
              <a:ea typeface="Anek Bangla"/>
              <a:cs typeface="Anek Bangla"/>
              <a:sym typeface="Anek Bangla"/>
            </a:endParaRPr>
          </a:p>
        </p:txBody>
      </p:sp>
      <p:sp>
        <p:nvSpPr>
          <p:cNvPr id="1514" name="Google Shape;1514;p65"/>
          <p:cNvSpPr txBox="1"/>
          <p:nvPr/>
        </p:nvSpPr>
        <p:spPr>
          <a:xfrm>
            <a:off x="870425" y="3737001"/>
            <a:ext cx="3444000" cy="867000"/>
          </a:xfrm>
          <a:prstGeom prst="rect">
            <a:avLst/>
          </a:prstGeom>
          <a:noFill/>
          <a:ln>
            <a:noFill/>
          </a:ln>
        </p:spPr>
        <p:txBody>
          <a:bodyPr spcFirstLastPara="1" wrap="square" lIns="91425" tIns="91425" rIns="91425" bIns="91425" anchor="t" anchorCtr="0">
            <a:noAutofit/>
          </a:bodyPr>
          <a:lstStyle/>
          <a:p>
            <a:pPr marL="457200" lvl="0" indent="-323850" algn="l" rtl="0">
              <a:lnSpc>
                <a:spcPct val="115000"/>
              </a:lnSpc>
              <a:spcBef>
                <a:spcPts val="0"/>
              </a:spcBef>
              <a:spcAft>
                <a:spcPts val="0"/>
              </a:spcAft>
              <a:buClr>
                <a:schemeClr val="dk1"/>
              </a:buClr>
              <a:buSzPts val="1500"/>
              <a:buFont typeface="Didact Gothic"/>
              <a:buAutoNum type="alphaUcPeriod"/>
            </a:pPr>
            <a:r>
              <a:rPr lang="en">
                <a:solidFill>
                  <a:schemeClr val="dk1"/>
                </a:solidFill>
                <a:latin typeface="Didact Gothic"/>
                <a:ea typeface="Didact Gothic"/>
                <a:cs typeface="Didact Gothic"/>
                <a:sym typeface="Didact Gothic"/>
              </a:rPr>
              <a:t>A theory</a:t>
            </a:r>
            <a:endParaRPr>
              <a:solidFill>
                <a:schemeClr val="dk1"/>
              </a:solidFill>
              <a:latin typeface="Didact Gothic"/>
              <a:ea typeface="Didact Gothic"/>
              <a:cs typeface="Didact Gothic"/>
              <a:sym typeface="Didact Gothic"/>
            </a:endParaRPr>
          </a:p>
          <a:p>
            <a:pPr marL="457200" lvl="0" indent="-317500" algn="l" rtl="0">
              <a:lnSpc>
                <a:spcPct val="115000"/>
              </a:lnSpc>
              <a:spcBef>
                <a:spcPts val="0"/>
              </a:spcBef>
              <a:spcAft>
                <a:spcPts val="0"/>
              </a:spcAft>
              <a:buClr>
                <a:schemeClr val="dk1"/>
              </a:buClr>
              <a:buSzPts val="1400"/>
              <a:buFont typeface="Didact Gothic"/>
              <a:buAutoNum type="alphaUcPeriod"/>
            </a:pPr>
            <a:r>
              <a:rPr lang="en">
                <a:solidFill>
                  <a:schemeClr val="dk1"/>
                </a:solidFill>
                <a:latin typeface="Didact Gothic"/>
                <a:ea typeface="Didact Gothic"/>
                <a:cs typeface="Didact Gothic"/>
                <a:sym typeface="Didact Gothic"/>
              </a:rPr>
              <a:t>The formulation of a hypothesis</a:t>
            </a:r>
            <a:endParaRPr>
              <a:solidFill>
                <a:schemeClr val="dk1"/>
              </a:solidFill>
              <a:latin typeface="Didact Gothic"/>
              <a:ea typeface="Didact Gothic"/>
              <a:cs typeface="Didact Gothic"/>
              <a:sym typeface="Didact Gothic"/>
            </a:endParaRPr>
          </a:p>
          <a:p>
            <a:pPr marL="457200" lvl="0" indent="-317500" algn="l" rtl="0">
              <a:lnSpc>
                <a:spcPct val="115000"/>
              </a:lnSpc>
              <a:spcBef>
                <a:spcPts val="0"/>
              </a:spcBef>
              <a:spcAft>
                <a:spcPts val="0"/>
              </a:spcAft>
              <a:buClr>
                <a:schemeClr val="dk1"/>
              </a:buClr>
              <a:buSzPts val="1400"/>
              <a:buFont typeface="Didact Gothic"/>
              <a:buAutoNum type="alphaUcPeriod"/>
            </a:pPr>
            <a:r>
              <a:rPr lang="en">
                <a:solidFill>
                  <a:schemeClr val="dk1"/>
                </a:solidFill>
                <a:latin typeface="Didact Gothic"/>
                <a:ea typeface="Didact Gothic"/>
                <a:cs typeface="Didact Gothic"/>
                <a:sym typeface="Didact Gothic"/>
              </a:rPr>
              <a:t>Carrying out controlled tests</a:t>
            </a:r>
            <a:endParaRPr>
              <a:solidFill>
                <a:schemeClr val="dk1"/>
              </a:solidFill>
              <a:latin typeface="Didact Gothic"/>
              <a:ea typeface="Didact Gothic"/>
              <a:cs typeface="Didact Gothic"/>
              <a:sym typeface="Didact Gothic"/>
            </a:endParaRPr>
          </a:p>
        </p:txBody>
      </p:sp>
      <p:sp>
        <p:nvSpPr>
          <p:cNvPr id="1515" name="Google Shape;1515;p65"/>
          <p:cNvSpPr txBox="1"/>
          <p:nvPr/>
        </p:nvSpPr>
        <p:spPr>
          <a:xfrm>
            <a:off x="4980000" y="1793375"/>
            <a:ext cx="3444000" cy="444900"/>
          </a:xfrm>
          <a:prstGeom prst="rect">
            <a:avLst/>
          </a:prstGeom>
          <a:noFill/>
          <a:ln>
            <a:noFill/>
          </a:ln>
        </p:spPr>
        <p:txBody>
          <a:bodyPr spcFirstLastPara="1" wrap="square" lIns="91425" tIns="91425" rIns="91425" bIns="91425" anchor="ctr" anchorCtr="0">
            <a:noAutofit/>
          </a:bodyPr>
          <a:lstStyle/>
          <a:p>
            <a:pPr marL="457200" lvl="0" indent="-317500" algn="l" rtl="0">
              <a:lnSpc>
                <a:spcPct val="115000"/>
              </a:lnSpc>
              <a:spcBef>
                <a:spcPts val="0"/>
              </a:spcBef>
              <a:spcAft>
                <a:spcPts val="0"/>
              </a:spcAft>
              <a:buClr>
                <a:schemeClr val="dk1"/>
              </a:buClr>
              <a:buSzPts val="1400"/>
              <a:buFont typeface="Anek Bangla"/>
              <a:buChar char="●"/>
            </a:pPr>
            <a:r>
              <a:rPr lang="en" b="1">
                <a:solidFill>
                  <a:schemeClr val="dk1"/>
                </a:solidFill>
                <a:latin typeface="Anek Bangla"/>
                <a:ea typeface="Anek Bangla"/>
                <a:cs typeface="Anek Bangla"/>
                <a:sym typeface="Anek Bangla"/>
              </a:rPr>
              <a:t>What does critical analysis imply in scientific thought?</a:t>
            </a:r>
            <a:endParaRPr b="1" i="1">
              <a:solidFill>
                <a:schemeClr val="dk1"/>
              </a:solidFill>
              <a:latin typeface="Anek Bangla"/>
              <a:ea typeface="Anek Bangla"/>
              <a:cs typeface="Anek Bangla"/>
              <a:sym typeface="Anek Bangla"/>
            </a:endParaRPr>
          </a:p>
        </p:txBody>
      </p:sp>
      <p:sp>
        <p:nvSpPr>
          <p:cNvPr id="1516" name="Google Shape;1516;p65"/>
          <p:cNvSpPr txBox="1"/>
          <p:nvPr/>
        </p:nvSpPr>
        <p:spPr>
          <a:xfrm>
            <a:off x="4980000" y="2238277"/>
            <a:ext cx="3444000" cy="867000"/>
          </a:xfrm>
          <a:prstGeom prst="rect">
            <a:avLst/>
          </a:prstGeom>
          <a:noFill/>
          <a:ln>
            <a:noFill/>
          </a:ln>
        </p:spPr>
        <p:txBody>
          <a:bodyPr spcFirstLastPara="1" wrap="square" lIns="91425" tIns="91425" rIns="91425" bIns="91425" anchor="t" anchorCtr="0">
            <a:noAutofit/>
          </a:bodyPr>
          <a:lstStyle/>
          <a:p>
            <a:pPr marL="457200" lvl="0" indent="-323850" algn="l" rtl="0">
              <a:lnSpc>
                <a:spcPct val="115000"/>
              </a:lnSpc>
              <a:spcBef>
                <a:spcPts val="0"/>
              </a:spcBef>
              <a:spcAft>
                <a:spcPts val="0"/>
              </a:spcAft>
              <a:buClr>
                <a:schemeClr val="dk1"/>
              </a:buClr>
              <a:buSzPts val="1500"/>
              <a:buFont typeface="Didact Gothic"/>
              <a:buAutoNum type="alphaUcPeriod"/>
            </a:pPr>
            <a:r>
              <a:rPr lang="en">
                <a:solidFill>
                  <a:schemeClr val="dk1"/>
                </a:solidFill>
                <a:latin typeface="Didact Gothic"/>
                <a:ea typeface="Didact Gothic"/>
                <a:cs typeface="Didact Gothic"/>
                <a:sym typeface="Didact Gothic"/>
              </a:rPr>
              <a:t>Test that a hypothesis is correct</a:t>
            </a:r>
            <a:endParaRPr>
              <a:solidFill>
                <a:schemeClr val="dk1"/>
              </a:solidFill>
              <a:latin typeface="Didact Gothic"/>
              <a:ea typeface="Didact Gothic"/>
              <a:cs typeface="Didact Gothic"/>
              <a:sym typeface="Didact Gothic"/>
            </a:endParaRPr>
          </a:p>
          <a:p>
            <a:pPr marL="457200" lvl="0" indent="-317500" algn="l" rtl="0">
              <a:lnSpc>
                <a:spcPct val="115000"/>
              </a:lnSpc>
              <a:spcBef>
                <a:spcPts val="0"/>
              </a:spcBef>
              <a:spcAft>
                <a:spcPts val="0"/>
              </a:spcAft>
              <a:buClr>
                <a:schemeClr val="dk1"/>
              </a:buClr>
              <a:buSzPts val="1400"/>
              <a:buFont typeface="Didact Gothic"/>
              <a:buAutoNum type="alphaUcPeriod"/>
            </a:pPr>
            <a:r>
              <a:rPr lang="en">
                <a:solidFill>
                  <a:schemeClr val="dk1"/>
                </a:solidFill>
                <a:latin typeface="Didact Gothic"/>
                <a:ea typeface="Didact Gothic"/>
                <a:cs typeface="Didact Gothic"/>
                <a:sym typeface="Didact Gothic"/>
              </a:rPr>
              <a:t>Discover scientific facts</a:t>
            </a:r>
            <a:endParaRPr>
              <a:solidFill>
                <a:schemeClr val="dk1"/>
              </a:solidFill>
              <a:latin typeface="Didact Gothic"/>
              <a:ea typeface="Didact Gothic"/>
              <a:cs typeface="Didact Gothic"/>
              <a:sym typeface="Didact Gothic"/>
            </a:endParaRPr>
          </a:p>
          <a:p>
            <a:pPr marL="457200" lvl="0" indent="-317500" algn="l" rtl="0">
              <a:lnSpc>
                <a:spcPct val="115000"/>
              </a:lnSpc>
              <a:spcBef>
                <a:spcPts val="0"/>
              </a:spcBef>
              <a:spcAft>
                <a:spcPts val="0"/>
              </a:spcAft>
              <a:buClr>
                <a:schemeClr val="dk1"/>
              </a:buClr>
              <a:buSzPts val="1400"/>
              <a:buFont typeface="Didact Gothic"/>
              <a:buAutoNum type="alphaUcPeriod"/>
            </a:pPr>
            <a:r>
              <a:rPr lang="en">
                <a:solidFill>
                  <a:schemeClr val="dk1"/>
                </a:solidFill>
                <a:latin typeface="Didact Gothic"/>
                <a:ea typeface="Didact Gothic"/>
                <a:cs typeface="Didact Gothic"/>
                <a:sym typeface="Didact Gothic"/>
              </a:rPr>
              <a:t>Create new technologies</a:t>
            </a:r>
            <a:endParaRPr>
              <a:solidFill>
                <a:schemeClr val="dk1"/>
              </a:solidFill>
              <a:latin typeface="Didact Gothic"/>
              <a:ea typeface="Didact Gothic"/>
              <a:cs typeface="Didact Gothic"/>
              <a:sym typeface="Didact Gothic"/>
            </a:endParaRPr>
          </a:p>
        </p:txBody>
      </p:sp>
      <p:sp>
        <p:nvSpPr>
          <p:cNvPr id="1517" name="Google Shape;1517;p65"/>
          <p:cNvSpPr txBox="1"/>
          <p:nvPr/>
        </p:nvSpPr>
        <p:spPr>
          <a:xfrm>
            <a:off x="4980000" y="3292099"/>
            <a:ext cx="3444000" cy="444900"/>
          </a:xfrm>
          <a:prstGeom prst="rect">
            <a:avLst/>
          </a:prstGeom>
          <a:noFill/>
          <a:ln>
            <a:noFill/>
          </a:ln>
        </p:spPr>
        <p:txBody>
          <a:bodyPr spcFirstLastPara="1" wrap="square" lIns="91425" tIns="91425" rIns="91425" bIns="91425" anchor="ctr" anchorCtr="0">
            <a:noAutofit/>
          </a:bodyPr>
          <a:lstStyle/>
          <a:p>
            <a:pPr marL="457200" lvl="0" indent="-317500" algn="l" rtl="0">
              <a:lnSpc>
                <a:spcPct val="115000"/>
              </a:lnSpc>
              <a:spcBef>
                <a:spcPts val="0"/>
              </a:spcBef>
              <a:spcAft>
                <a:spcPts val="0"/>
              </a:spcAft>
              <a:buClr>
                <a:schemeClr val="dk1"/>
              </a:buClr>
              <a:buSzPts val="1400"/>
              <a:buFont typeface="Anek Bangla"/>
              <a:buChar char="●"/>
            </a:pPr>
            <a:r>
              <a:rPr lang="en" b="1">
                <a:solidFill>
                  <a:schemeClr val="dk1"/>
                </a:solidFill>
                <a:latin typeface="Anek Bangla"/>
                <a:ea typeface="Anek Bangla"/>
                <a:cs typeface="Anek Bangla"/>
                <a:sym typeface="Anek Bangla"/>
              </a:rPr>
              <a:t>What is an essential step of the scientific method?</a:t>
            </a:r>
            <a:endParaRPr b="1" i="1">
              <a:solidFill>
                <a:schemeClr val="dk1"/>
              </a:solidFill>
              <a:latin typeface="Anek Bangla"/>
              <a:ea typeface="Anek Bangla"/>
              <a:cs typeface="Anek Bangla"/>
              <a:sym typeface="Anek Bangla"/>
            </a:endParaRPr>
          </a:p>
        </p:txBody>
      </p:sp>
      <p:sp>
        <p:nvSpPr>
          <p:cNvPr id="1518" name="Google Shape;1518;p65"/>
          <p:cNvSpPr txBox="1"/>
          <p:nvPr/>
        </p:nvSpPr>
        <p:spPr>
          <a:xfrm>
            <a:off x="4980000" y="3737001"/>
            <a:ext cx="3444000" cy="867000"/>
          </a:xfrm>
          <a:prstGeom prst="rect">
            <a:avLst/>
          </a:prstGeom>
          <a:noFill/>
          <a:ln>
            <a:noFill/>
          </a:ln>
        </p:spPr>
        <p:txBody>
          <a:bodyPr spcFirstLastPara="1" wrap="square" lIns="91425" tIns="91425" rIns="91425" bIns="91425" anchor="t" anchorCtr="0">
            <a:noAutofit/>
          </a:bodyPr>
          <a:lstStyle/>
          <a:p>
            <a:pPr marL="457200" lvl="0" indent="-323850" algn="l" rtl="0">
              <a:lnSpc>
                <a:spcPct val="115000"/>
              </a:lnSpc>
              <a:spcBef>
                <a:spcPts val="0"/>
              </a:spcBef>
              <a:spcAft>
                <a:spcPts val="0"/>
              </a:spcAft>
              <a:buClr>
                <a:schemeClr val="dk1"/>
              </a:buClr>
              <a:buSzPts val="1500"/>
              <a:buFont typeface="Didact Gothic"/>
              <a:buAutoNum type="alphaUcPeriod"/>
            </a:pPr>
            <a:r>
              <a:rPr lang="en">
                <a:solidFill>
                  <a:schemeClr val="dk1"/>
                </a:solidFill>
                <a:latin typeface="Didact Gothic"/>
                <a:ea typeface="Didact Gothic"/>
                <a:cs typeface="Didact Gothic"/>
                <a:sym typeface="Didact Gothic"/>
              </a:rPr>
              <a:t>Making an assumption without proof</a:t>
            </a:r>
            <a:endParaRPr>
              <a:solidFill>
                <a:schemeClr val="dk1"/>
              </a:solidFill>
              <a:latin typeface="Didact Gothic"/>
              <a:ea typeface="Didact Gothic"/>
              <a:cs typeface="Didact Gothic"/>
              <a:sym typeface="Didact Gothic"/>
            </a:endParaRPr>
          </a:p>
          <a:p>
            <a:pPr marL="457200" lvl="0" indent="-317500" algn="l" rtl="0">
              <a:lnSpc>
                <a:spcPct val="115000"/>
              </a:lnSpc>
              <a:spcBef>
                <a:spcPts val="0"/>
              </a:spcBef>
              <a:spcAft>
                <a:spcPts val="0"/>
              </a:spcAft>
              <a:buClr>
                <a:schemeClr val="dk1"/>
              </a:buClr>
              <a:buSzPts val="1400"/>
              <a:buFont typeface="Didact Gothic"/>
              <a:buAutoNum type="alphaUcPeriod"/>
            </a:pPr>
            <a:r>
              <a:rPr lang="en">
                <a:solidFill>
                  <a:schemeClr val="dk1"/>
                </a:solidFill>
                <a:latin typeface="Didact Gothic"/>
                <a:ea typeface="Didact Gothic"/>
                <a:cs typeface="Didact Gothic"/>
                <a:sym typeface="Didact Gothic"/>
              </a:rPr>
              <a:t>Collect data and analyze it</a:t>
            </a:r>
            <a:endParaRPr>
              <a:solidFill>
                <a:schemeClr val="dk1"/>
              </a:solidFill>
              <a:latin typeface="Didact Gothic"/>
              <a:ea typeface="Didact Gothic"/>
              <a:cs typeface="Didact Gothic"/>
              <a:sym typeface="Didact Gothic"/>
            </a:endParaRPr>
          </a:p>
          <a:p>
            <a:pPr marL="457200" lvl="0" indent="-317500" algn="l" rtl="0">
              <a:lnSpc>
                <a:spcPct val="115000"/>
              </a:lnSpc>
              <a:spcBef>
                <a:spcPts val="0"/>
              </a:spcBef>
              <a:spcAft>
                <a:spcPts val="0"/>
              </a:spcAft>
              <a:buClr>
                <a:schemeClr val="dk1"/>
              </a:buClr>
              <a:buSzPts val="1400"/>
              <a:buFont typeface="Didact Gothic"/>
              <a:buAutoNum type="alphaUcPeriod"/>
            </a:pPr>
            <a:r>
              <a:rPr lang="en">
                <a:solidFill>
                  <a:schemeClr val="dk1"/>
                </a:solidFill>
                <a:latin typeface="Didact Gothic"/>
                <a:ea typeface="Didact Gothic"/>
                <a:cs typeface="Didact Gothic"/>
                <a:sym typeface="Didact Gothic"/>
              </a:rPr>
              <a:t>Ignore conflicting results</a:t>
            </a:r>
            <a:endParaRPr>
              <a:solidFill>
                <a:schemeClr val="dk1"/>
              </a:solidFill>
              <a:latin typeface="Didact Gothic"/>
              <a:ea typeface="Didact Gothic"/>
              <a:cs typeface="Didact Gothic"/>
              <a:sym typeface="Didact Gothic"/>
            </a:endParaRPr>
          </a:p>
        </p:txBody>
      </p:sp>
      <p:sp>
        <p:nvSpPr>
          <p:cNvPr id="1519" name="Google Shape;1519;p65"/>
          <p:cNvSpPr/>
          <p:nvPr/>
        </p:nvSpPr>
        <p:spPr>
          <a:xfrm>
            <a:off x="723975" y="2631275"/>
            <a:ext cx="157200" cy="157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5"/>
          <p:cNvSpPr/>
          <p:nvPr/>
        </p:nvSpPr>
        <p:spPr>
          <a:xfrm>
            <a:off x="723975" y="2375225"/>
            <a:ext cx="157200" cy="157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5"/>
          <p:cNvSpPr/>
          <p:nvPr/>
        </p:nvSpPr>
        <p:spPr>
          <a:xfrm>
            <a:off x="723975" y="2887325"/>
            <a:ext cx="157200" cy="1572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5"/>
          <p:cNvSpPr/>
          <p:nvPr/>
        </p:nvSpPr>
        <p:spPr>
          <a:xfrm>
            <a:off x="723975" y="4130000"/>
            <a:ext cx="157200" cy="157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5"/>
          <p:cNvSpPr/>
          <p:nvPr/>
        </p:nvSpPr>
        <p:spPr>
          <a:xfrm>
            <a:off x="723975" y="3873950"/>
            <a:ext cx="157200" cy="157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5"/>
          <p:cNvSpPr/>
          <p:nvPr/>
        </p:nvSpPr>
        <p:spPr>
          <a:xfrm>
            <a:off x="723975" y="4386050"/>
            <a:ext cx="157200" cy="157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5"/>
          <p:cNvSpPr/>
          <p:nvPr/>
        </p:nvSpPr>
        <p:spPr>
          <a:xfrm>
            <a:off x="4822800" y="2631275"/>
            <a:ext cx="157200" cy="157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5"/>
          <p:cNvSpPr/>
          <p:nvPr/>
        </p:nvSpPr>
        <p:spPr>
          <a:xfrm>
            <a:off x="4822800" y="2375225"/>
            <a:ext cx="157200" cy="157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5"/>
          <p:cNvSpPr/>
          <p:nvPr/>
        </p:nvSpPr>
        <p:spPr>
          <a:xfrm>
            <a:off x="4822800" y="2887325"/>
            <a:ext cx="157200" cy="157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5"/>
          <p:cNvSpPr/>
          <p:nvPr/>
        </p:nvSpPr>
        <p:spPr>
          <a:xfrm>
            <a:off x="4822800" y="4130000"/>
            <a:ext cx="157200" cy="157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5"/>
          <p:cNvSpPr/>
          <p:nvPr/>
        </p:nvSpPr>
        <p:spPr>
          <a:xfrm>
            <a:off x="4822800" y="3873950"/>
            <a:ext cx="157200" cy="157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5"/>
          <p:cNvSpPr/>
          <p:nvPr/>
        </p:nvSpPr>
        <p:spPr>
          <a:xfrm>
            <a:off x="4822800" y="4386050"/>
            <a:ext cx="157200" cy="157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5"/>
        <p:cNvGrpSpPr/>
        <p:nvPr/>
      </p:nvGrpSpPr>
      <p:grpSpPr>
        <a:xfrm>
          <a:off x="0" y="0"/>
          <a:ext cx="0" cy="0"/>
          <a:chOff x="0" y="0"/>
          <a:chExt cx="0" cy="0"/>
        </a:xfrm>
      </p:grpSpPr>
      <p:sp>
        <p:nvSpPr>
          <p:cNvPr id="916" name="Google Shape;916;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0" dirty="0"/>
              <a:t>Domain</a:t>
            </a:r>
            <a:endParaRPr dirty="0">
              <a:latin typeface="Anek Bangla SemiBold"/>
              <a:ea typeface="Anek Bangla SemiBold"/>
              <a:cs typeface="Anek Bangla SemiBold"/>
              <a:sym typeface="Anek Bangla SemiBold"/>
            </a:endParaRPr>
          </a:p>
        </p:txBody>
      </p:sp>
      <p:sp>
        <p:nvSpPr>
          <p:cNvPr id="917" name="Google Shape;917;p47"/>
          <p:cNvSpPr txBox="1">
            <a:spLocks noGrp="1"/>
          </p:cNvSpPr>
          <p:nvPr>
            <p:ph type="subTitle" idx="1"/>
          </p:nvPr>
        </p:nvSpPr>
        <p:spPr>
          <a:xfrm>
            <a:off x="1879266" y="2205950"/>
            <a:ext cx="21648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Plug-In and </a:t>
            </a:r>
            <a:r>
              <a:rPr lang="it-IT" dirty="0" err="1"/>
              <a:t>Battery</a:t>
            </a:r>
            <a:r>
              <a:rPr lang="it-IT" dirty="0"/>
              <a:t> cars </a:t>
            </a:r>
            <a:r>
              <a:rPr lang="it-IT" dirty="0" err="1"/>
              <a:t>registered</a:t>
            </a:r>
            <a:r>
              <a:rPr lang="it-IT" dirty="0"/>
              <a:t> in the state of Washington</a:t>
            </a:r>
            <a:endParaRPr dirty="0"/>
          </a:p>
        </p:txBody>
      </p:sp>
      <p:sp>
        <p:nvSpPr>
          <p:cNvPr id="918" name="Google Shape;918;p47"/>
          <p:cNvSpPr txBox="1">
            <a:spLocks noGrp="1"/>
          </p:cNvSpPr>
          <p:nvPr>
            <p:ph type="subTitle" idx="2"/>
          </p:nvPr>
        </p:nvSpPr>
        <p:spPr>
          <a:xfrm>
            <a:off x="6106795" y="2205950"/>
            <a:ext cx="21648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ZIP Codes and related cities and counties</a:t>
            </a:r>
            <a:endParaRPr dirty="0"/>
          </a:p>
        </p:txBody>
      </p:sp>
      <p:sp>
        <p:nvSpPr>
          <p:cNvPr id="919" name="Google Shape;919;p47"/>
          <p:cNvSpPr txBox="1">
            <a:spLocks noGrp="1"/>
          </p:cNvSpPr>
          <p:nvPr>
            <p:ph type="subTitle" idx="3"/>
          </p:nvPr>
        </p:nvSpPr>
        <p:spPr>
          <a:xfrm>
            <a:off x="1879265" y="3886775"/>
            <a:ext cx="2354637"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Adjusted Gross Income (AGI)  for each ZIP Code</a:t>
            </a:r>
            <a:endParaRPr dirty="0"/>
          </a:p>
        </p:txBody>
      </p:sp>
      <p:sp>
        <p:nvSpPr>
          <p:cNvPr id="920" name="Google Shape;920;p47"/>
          <p:cNvSpPr txBox="1">
            <a:spLocks noGrp="1"/>
          </p:cNvSpPr>
          <p:nvPr>
            <p:ph type="subTitle" idx="4"/>
          </p:nvPr>
        </p:nvSpPr>
        <p:spPr>
          <a:xfrm>
            <a:off x="6106795" y="3886775"/>
            <a:ext cx="21648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Private and Public Stations to </a:t>
            </a:r>
            <a:r>
              <a:rPr lang="it-IT" dirty="0" err="1"/>
              <a:t>recharge</a:t>
            </a:r>
            <a:r>
              <a:rPr lang="it-IT" dirty="0"/>
              <a:t> </a:t>
            </a:r>
            <a:r>
              <a:rPr lang="it-IT" dirty="0" err="1"/>
              <a:t>electric</a:t>
            </a:r>
            <a:r>
              <a:rPr lang="it-IT" dirty="0"/>
              <a:t> </a:t>
            </a:r>
            <a:r>
              <a:rPr lang="it-IT" dirty="0" err="1"/>
              <a:t>vehicles</a:t>
            </a:r>
            <a:endParaRPr dirty="0"/>
          </a:p>
        </p:txBody>
      </p:sp>
      <p:sp>
        <p:nvSpPr>
          <p:cNvPr id="921" name="Google Shape;921;p47"/>
          <p:cNvSpPr txBox="1">
            <a:spLocks noGrp="1"/>
          </p:cNvSpPr>
          <p:nvPr>
            <p:ph type="subTitle" idx="5"/>
          </p:nvPr>
        </p:nvSpPr>
        <p:spPr>
          <a:xfrm>
            <a:off x="1879254" y="1550450"/>
            <a:ext cx="2164800" cy="73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Electric Cars </a:t>
            </a:r>
            <a:endParaRPr dirty="0"/>
          </a:p>
        </p:txBody>
      </p:sp>
      <p:sp>
        <p:nvSpPr>
          <p:cNvPr id="922" name="Google Shape;922;p47"/>
          <p:cNvSpPr txBox="1">
            <a:spLocks noGrp="1"/>
          </p:cNvSpPr>
          <p:nvPr>
            <p:ph type="subTitle" idx="6"/>
          </p:nvPr>
        </p:nvSpPr>
        <p:spPr>
          <a:xfrm>
            <a:off x="1879254" y="3231300"/>
            <a:ext cx="2992112" cy="73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Adjusted Gross Income</a:t>
            </a:r>
            <a:endParaRPr dirty="0"/>
          </a:p>
        </p:txBody>
      </p:sp>
      <p:sp>
        <p:nvSpPr>
          <p:cNvPr id="923" name="Google Shape;923;p47"/>
          <p:cNvSpPr txBox="1">
            <a:spLocks noGrp="1"/>
          </p:cNvSpPr>
          <p:nvPr>
            <p:ph type="subTitle" idx="7"/>
          </p:nvPr>
        </p:nvSpPr>
        <p:spPr>
          <a:xfrm>
            <a:off x="6106779" y="1550450"/>
            <a:ext cx="2164800" cy="73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ZIP Codes</a:t>
            </a:r>
            <a:endParaRPr dirty="0"/>
          </a:p>
        </p:txBody>
      </p:sp>
      <p:sp>
        <p:nvSpPr>
          <p:cNvPr id="924" name="Google Shape;924;p47"/>
          <p:cNvSpPr txBox="1">
            <a:spLocks noGrp="1"/>
          </p:cNvSpPr>
          <p:nvPr>
            <p:ph type="subTitle" idx="8"/>
          </p:nvPr>
        </p:nvSpPr>
        <p:spPr>
          <a:xfrm>
            <a:off x="6106779" y="3231300"/>
            <a:ext cx="2245766" cy="73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Charging Stations</a:t>
            </a:r>
            <a:endParaRPr dirty="0"/>
          </a:p>
        </p:txBody>
      </p:sp>
      <p:sp>
        <p:nvSpPr>
          <p:cNvPr id="925" name="Google Shape;925;p47"/>
          <p:cNvSpPr/>
          <p:nvPr/>
        </p:nvSpPr>
        <p:spPr>
          <a:xfrm flipH="1">
            <a:off x="872405" y="1808351"/>
            <a:ext cx="778251" cy="778126"/>
          </a:xfrm>
          <a:custGeom>
            <a:avLst/>
            <a:gdLst/>
            <a:ahLst/>
            <a:cxnLst/>
            <a:rect l="l" t="t" r="r" b="b"/>
            <a:pathLst>
              <a:path w="24988" h="24988" extrusionOk="0">
                <a:moveTo>
                  <a:pt x="12494" y="0"/>
                </a:moveTo>
                <a:cubicBezTo>
                  <a:pt x="5598" y="0"/>
                  <a:pt x="1" y="5598"/>
                  <a:pt x="1" y="12494"/>
                </a:cubicBezTo>
                <a:cubicBezTo>
                  <a:pt x="1" y="19390"/>
                  <a:pt x="5598" y="24987"/>
                  <a:pt x="12494" y="24987"/>
                </a:cubicBezTo>
                <a:cubicBezTo>
                  <a:pt x="19390" y="24987"/>
                  <a:pt x="24988" y="19390"/>
                  <a:pt x="24988" y="12494"/>
                </a:cubicBezTo>
                <a:cubicBezTo>
                  <a:pt x="24988" y="5598"/>
                  <a:pt x="19390" y="0"/>
                  <a:pt x="124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6" name="Google Shape;926;p47"/>
          <p:cNvSpPr/>
          <p:nvPr/>
        </p:nvSpPr>
        <p:spPr>
          <a:xfrm flipH="1">
            <a:off x="872405" y="3516026"/>
            <a:ext cx="778251" cy="778126"/>
          </a:xfrm>
          <a:custGeom>
            <a:avLst/>
            <a:gdLst/>
            <a:ahLst/>
            <a:cxnLst/>
            <a:rect l="l" t="t" r="r" b="b"/>
            <a:pathLst>
              <a:path w="24988" h="24988" extrusionOk="0">
                <a:moveTo>
                  <a:pt x="12494" y="0"/>
                </a:moveTo>
                <a:cubicBezTo>
                  <a:pt x="5598" y="0"/>
                  <a:pt x="1" y="5598"/>
                  <a:pt x="1" y="12494"/>
                </a:cubicBezTo>
                <a:cubicBezTo>
                  <a:pt x="1" y="19390"/>
                  <a:pt x="5598" y="24987"/>
                  <a:pt x="12494" y="24987"/>
                </a:cubicBezTo>
                <a:cubicBezTo>
                  <a:pt x="19390" y="24987"/>
                  <a:pt x="24988" y="19390"/>
                  <a:pt x="24988" y="12494"/>
                </a:cubicBezTo>
                <a:cubicBezTo>
                  <a:pt x="24988" y="5598"/>
                  <a:pt x="19390" y="0"/>
                  <a:pt x="124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7"/>
          <p:cNvSpPr/>
          <p:nvPr/>
        </p:nvSpPr>
        <p:spPr>
          <a:xfrm flipH="1">
            <a:off x="5099955" y="1808351"/>
            <a:ext cx="778251" cy="778126"/>
          </a:xfrm>
          <a:custGeom>
            <a:avLst/>
            <a:gdLst/>
            <a:ahLst/>
            <a:cxnLst/>
            <a:rect l="l" t="t" r="r" b="b"/>
            <a:pathLst>
              <a:path w="24988" h="24988" extrusionOk="0">
                <a:moveTo>
                  <a:pt x="12494" y="0"/>
                </a:moveTo>
                <a:cubicBezTo>
                  <a:pt x="5598" y="0"/>
                  <a:pt x="1" y="5598"/>
                  <a:pt x="1" y="12494"/>
                </a:cubicBezTo>
                <a:cubicBezTo>
                  <a:pt x="1" y="19390"/>
                  <a:pt x="5598" y="24987"/>
                  <a:pt x="12494" y="24987"/>
                </a:cubicBezTo>
                <a:cubicBezTo>
                  <a:pt x="19390" y="24987"/>
                  <a:pt x="24988" y="19390"/>
                  <a:pt x="24988" y="12494"/>
                </a:cubicBezTo>
                <a:cubicBezTo>
                  <a:pt x="24988" y="5598"/>
                  <a:pt x="19390" y="0"/>
                  <a:pt x="124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7"/>
          <p:cNvSpPr/>
          <p:nvPr/>
        </p:nvSpPr>
        <p:spPr>
          <a:xfrm flipH="1">
            <a:off x="5099955" y="3516026"/>
            <a:ext cx="778251" cy="778126"/>
          </a:xfrm>
          <a:custGeom>
            <a:avLst/>
            <a:gdLst/>
            <a:ahLst/>
            <a:cxnLst/>
            <a:rect l="l" t="t" r="r" b="b"/>
            <a:pathLst>
              <a:path w="24988" h="24988" extrusionOk="0">
                <a:moveTo>
                  <a:pt x="12494" y="0"/>
                </a:moveTo>
                <a:cubicBezTo>
                  <a:pt x="5598" y="0"/>
                  <a:pt x="1" y="5598"/>
                  <a:pt x="1" y="12494"/>
                </a:cubicBezTo>
                <a:cubicBezTo>
                  <a:pt x="1" y="19390"/>
                  <a:pt x="5598" y="24987"/>
                  <a:pt x="12494" y="24987"/>
                </a:cubicBezTo>
                <a:cubicBezTo>
                  <a:pt x="19390" y="24987"/>
                  <a:pt x="24988" y="19390"/>
                  <a:pt x="24988" y="12494"/>
                </a:cubicBezTo>
                <a:cubicBezTo>
                  <a:pt x="24988" y="5598"/>
                  <a:pt x="19390" y="0"/>
                  <a:pt x="124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 name="Google Shape;960;p47"/>
          <p:cNvGrpSpPr/>
          <p:nvPr/>
        </p:nvGrpSpPr>
        <p:grpSpPr>
          <a:xfrm>
            <a:off x="5277809" y="3733609"/>
            <a:ext cx="422542" cy="342973"/>
            <a:chOff x="2165809" y="3811059"/>
            <a:chExt cx="422542" cy="342973"/>
          </a:xfrm>
        </p:grpSpPr>
        <p:sp>
          <p:nvSpPr>
            <p:cNvPr id="961" name="Google Shape;961;p47"/>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7"/>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7"/>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7"/>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7"/>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7"/>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7"/>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7"/>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7"/>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7"/>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7"/>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7"/>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7"/>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7"/>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7"/>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7"/>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7"/>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7"/>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10406;p86">
            <a:extLst>
              <a:ext uri="{FF2B5EF4-FFF2-40B4-BE49-F238E27FC236}">
                <a16:creationId xmlns:a16="http://schemas.microsoft.com/office/drawing/2014/main" id="{2C4B442E-5F35-1E9D-DC28-147FB1E54021}"/>
              </a:ext>
            </a:extLst>
          </p:cNvPr>
          <p:cNvGrpSpPr/>
          <p:nvPr/>
        </p:nvGrpSpPr>
        <p:grpSpPr>
          <a:xfrm>
            <a:off x="1041278" y="2052405"/>
            <a:ext cx="440505" cy="290018"/>
            <a:chOff x="5727616" y="4204699"/>
            <a:chExt cx="440505" cy="290018"/>
          </a:xfrm>
          <a:solidFill>
            <a:schemeClr val="bg1"/>
          </a:solidFill>
        </p:grpSpPr>
        <p:sp>
          <p:nvSpPr>
            <p:cNvPr id="3" name="Google Shape;10407;p86">
              <a:extLst>
                <a:ext uri="{FF2B5EF4-FFF2-40B4-BE49-F238E27FC236}">
                  <a16:creationId xmlns:a16="http://schemas.microsoft.com/office/drawing/2014/main" id="{71219C0D-CA5A-53F8-10C4-D0D934759AC4}"/>
                </a:ext>
              </a:extLst>
            </p:cNvPr>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408;p86">
              <a:extLst>
                <a:ext uri="{FF2B5EF4-FFF2-40B4-BE49-F238E27FC236}">
                  <a16:creationId xmlns:a16="http://schemas.microsoft.com/office/drawing/2014/main" id="{E7F9031F-8B49-52C2-55FB-02B6B314A16A}"/>
                </a:ext>
              </a:extLst>
            </p:cNvPr>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409;p86">
              <a:extLst>
                <a:ext uri="{FF2B5EF4-FFF2-40B4-BE49-F238E27FC236}">
                  <a16:creationId xmlns:a16="http://schemas.microsoft.com/office/drawing/2014/main" id="{3F5DFC42-6A7D-C28A-298E-63D9BC0F7863}"/>
                </a:ext>
              </a:extLst>
            </p:cNvPr>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410;p86">
              <a:extLst>
                <a:ext uri="{FF2B5EF4-FFF2-40B4-BE49-F238E27FC236}">
                  <a16:creationId xmlns:a16="http://schemas.microsoft.com/office/drawing/2014/main" id="{40B11F59-CEE0-62CA-1354-6B79ED86A62A}"/>
                </a:ext>
              </a:extLst>
            </p:cNvPr>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411;p86">
              <a:extLst>
                <a:ext uri="{FF2B5EF4-FFF2-40B4-BE49-F238E27FC236}">
                  <a16:creationId xmlns:a16="http://schemas.microsoft.com/office/drawing/2014/main" id="{FC20D12F-B02D-A2F0-CB8A-AC4419E5524D}"/>
                </a:ext>
              </a:extLst>
            </p:cNvPr>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412;p86">
              <a:extLst>
                <a:ext uri="{FF2B5EF4-FFF2-40B4-BE49-F238E27FC236}">
                  <a16:creationId xmlns:a16="http://schemas.microsoft.com/office/drawing/2014/main" id="{7B5A2EED-6CBE-32AE-763D-D9EA965F73F7}"/>
                </a:ext>
              </a:extLst>
            </p:cNvPr>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413;p86">
              <a:extLst>
                <a:ext uri="{FF2B5EF4-FFF2-40B4-BE49-F238E27FC236}">
                  <a16:creationId xmlns:a16="http://schemas.microsoft.com/office/drawing/2014/main" id="{692CCB25-2493-FE0C-157B-BE682088B8F9}"/>
                </a:ext>
              </a:extLst>
            </p:cNvPr>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414;p86">
              <a:extLst>
                <a:ext uri="{FF2B5EF4-FFF2-40B4-BE49-F238E27FC236}">
                  <a16:creationId xmlns:a16="http://schemas.microsoft.com/office/drawing/2014/main" id="{2ECFA7D0-C1C8-EEFA-DEB7-BCBB9186E606}"/>
                </a:ext>
              </a:extLst>
            </p:cNvPr>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0288;p86">
            <a:extLst>
              <a:ext uri="{FF2B5EF4-FFF2-40B4-BE49-F238E27FC236}">
                <a16:creationId xmlns:a16="http://schemas.microsoft.com/office/drawing/2014/main" id="{2C37753C-2D1A-3E70-0175-D22D145B30E1}"/>
              </a:ext>
            </a:extLst>
          </p:cNvPr>
          <p:cNvGrpSpPr/>
          <p:nvPr/>
        </p:nvGrpSpPr>
        <p:grpSpPr>
          <a:xfrm>
            <a:off x="5321763" y="2030462"/>
            <a:ext cx="334634" cy="333904"/>
            <a:chOff x="7429366" y="3223183"/>
            <a:chExt cx="334634" cy="333904"/>
          </a:xfrm>
          <a:solidFill>
            <a:schemeClr val="bg1"/>
          </a:solidFill>
        </p:grpSpPr>
        <p:sp>
          <p:nvSpPr>
            <p:cNvPr id="18" name="Google Shape;10289;p86">
              <a:extLst>
                <a:ext uri="{FF2B5EF4-FFF2-40B4-BE49-F238E27FC236}">
                  <a16:creationId xmlns:a16="http://schemas.microsoft.com/office/drawing/2014/main" id="{BF7D651C-4467-DB5C-4394-42B7DB3DA2EA}"/>
                </a:ext>
              </a:extLst>
            </p:cNvPr>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290;p86">
              <a:extLst>
                <a:ext uri="{FF2B5EF4-FFF2-40B4-BE49-F238E27FC236}">
                  <a16:creationId xmlns:a16="http://schemas.microsoft.com/office/drawing/2014/main" id="{D1096717-223E-EDD7-8FB1-7F330C6FF5EE}"/>
                </a:ext>
              </a:extLst>
            </p:cNvPr>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11628;p88">
            <a:extLst>
              <a:ext uri="{FF2B5EF4-FFF2-40B4-BE49-F238E27FC236}">
                <a16:creationId xmlns:a16="http://schemas.microsoft.com/office/drawing/2014/main" id="{28C6025C-0ADB-4711-36E9-F20AD94E4157}"/>
              </a:ext>
            </a:extLst>
          </p:cNvPr>
          <p:cNvGrpSpPr/>
          <p:nvPr/>
        </p:nvGrpSpPr>
        <p:grpSpPr>
          <a:xfrm>
            <a:off x="1087004" y="3748562"/>
            <a:ext cx="349052" cy="313055"/>
            <a:chOff x="5778676" y="3826972"/>
            <a:chExt cx="349052" cy="313055"/>
          </a:xfrm>
          <a:solidFill>
            <a:schemeClr val="bg1"/>
          </a:solidFill>
        </p:grpSpPr>
        <p:sp>
          <p:nvSpPr>
            <p:cNvPr id="23" name="Google Shape;11629;p88">
              <a:extLst>
                <a:ext uri="{FF2B5EF4-FFF2-40B4-BE49-F238E27FC236}">
                  <a16:creationId xmlns:a16="http://schemas.microsoft.com/office/drawing/2014/main" id="{69DE1314-68AF-368F-9D8E-19415206A780}"/>
                </a:ext>
              </a:extLst>
            </p:cNvPr>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630;p88">
              <a:extLst>
                <a:ext uri="{FF2B5EF4-FFF2-40B4-BE49-F238E27FC236}">
                  <a16:creationId xmlns:a16="http://schemas.microsoft.com/office/drawing/2014/main" id="{009CD725-6D8C-0AED-2FAD-A289A74E4ACF}"/>
                </a:ext>
              </a:extLst>
            </p:cNvPr>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631;p88">
              <a:extLst>
                <a:ext uri="{FF2B5EF4-FFF2-40B4-BE49-F238E27FC236}">
                  <a16:creationId xmlns:a16="http://schemas.microsoft.com/office/drawing/2014/main" id="{79080D37-3372-C213-BCF6-A36D8E90D4C4}"/>
                </a:ext>
              </a:extLst>
            </p:cNvPr>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632;p88">
              <a:extLst>
                <a:ext uri="{FF2B5EF4-FFF2-40B4-BE49-F238E27FC236}">
                  <a16:creationId xmlns:a16="http://schemas.microsoft.com/office/drawing/2014/main" id="{700CB672-AB2A-9B70-7883-1764EF73EA73}"/>
                </a:ext>
              </a:extLst>
            </p:cNvPr>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633;p88">
              <a:extLst>
                <a:ext uri="{FF2B5EF4-FFF2-40B4-BE49-F238E27FC236}">
                  <a16:creationId xmlns:a16="http://schemas.microsoft.com/office/drawing/2014/main" id="{70D996DE-29CA-220D-3B4C-1702EED8334B}"/>
                </a:ext>
              </a:extLst>
            </p:cNvPr>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Rettangolo 27">
            <a:extLst>
              <a:ext uri="{FF2B5EF4-FFF2-40B4-BE49-F238E27FC236}">
                <a16:creationId xmlns:a16="http://schemas.microsoft.com/office/drawing/2014/main" id="{4BCA8BD2-505E-6447-CAAD-A7CCE096A4CC}"/>
              </a:ext>
            </a:extLst>
          </p:cNvPr>
          <p:cNvSpPr/>
          <p:nvPr/>
        </p:nvSpPr>
        <p:spPr>
          <a:xfrm>
            <a:off x="121191" y="206216"/>
            <a:ext cx="1146945" cy="95294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262886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534"/>
        <p:cNvGrpSpPr/>
        <p:nvPr/>
      </p:nvGrpSpPr>
      <p:grpSpPr>
        <a:xfrm>
          <a:off x="0" y="0"/>
          <a:ext cx="0" cy="0"/>
          <a:chOff x="0" y="0"/>
          <a:chExt cx="0" cy="0"/>
        </a:xfrm>
      </p:grpSpPr>
      <p:sp>
        <p:nvSpPr>
          <p:cNvPr id="1535" name="Google Shape;1535;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Differences types of </a:t>
            </a:r>
            <a:r>
              <a:rPr lang="en">
                <a:latin typeface="Anek Bangla SemiBold"/>
                <a:ea typeface="Anek Bangla SemiBold"/>
                <a:cs typeface="Anek Bangla SemiBold"/>
                <a:sym typeface="Anek Bangla SemiBold"/>
              </a:rPr>
              <a:t>thinking</a:t>
            </a:r>
            <a:endParaRPr>
              <a:latin typeface="Anek Bangla SemiBold"/>
              <a:ea typeface="Anek Bangla SemiBold"/>
              <a:cs typeface="Anek Bangla SemiBold"/>
              <a:sym typeface="Anek Bangla SemiBold"/>
            </a:endParaRPr>
          </a:p>
        </p:txBody>
      </p:sp>
      <p:sp>
        <p:nvSpPr>
          <p:cNvPr id="1536" name="Google Shape;1536;p66"/>
          <p:cNvSpPr txBox="1"/>
          <p:nvPr/>
        </p:nvSpPr>
        <p:spPr>
          <a:xfrm>
            <a:off x="6498168" y="3938601"/>
            <a:ext cx="1932600" cy="66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Saturn is a gas giant and has several rings</a:t>
            </a:r>
            <a:endParaRPr>
              <a:solidFill>
                <a:schemeClr val="dk1"/>
              </a:solidFill>
              <a:latin typeface="Didact Gothic"/>
              <a:ea typeface="Didact Gothic"/>
              <a:cs typeface="Didact Gothic"/>
              <a:sym typeface="Didact Gothic"/>
            </a:endParaRPr>
          </a:p>
        </p:txBody>
      </p:sp>
      <p:sp>
        <p:nvSpPr>
          <p:cNvPr id="1537" name="Google Shape;1537;p66"/>
          <p:cNvSpPr txBox="1"/>
          <p:nvPr/>
        </p:nvSpPr>
        <p:spPr>
          <a:xfrm>
            <a:off x="6498150" y="3301349"/>
            <a:ext cx="1932600" cy="713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dk1"/>
                </a:solidFill>
                <a:latin typeface="Anek Bangla"/>
                <a:ea typeface="Anek Bangla"/>
                <a:cs typeface="Anek Bangla"/>
                <a:sym typeface="Anek Bangla"/>
              </a:rPr>
              <a:t>Objective and logical conclusion</a:t>
            </a:r>
            <a:endParaRPr sz="1800" b="1">
              <a:solidFill>
                <a:schemeClr val="dk1"/>
              </a:solidFill>
              <a:latin typeface="Anek Bangla"/>
              <a:ea typeface="Anek Bangla"/>
              <a:cs typeface="Anek Bangla"/>
              <a:sym typeface="Anek Bangla"/>
            </a:endParaRPr>
          </a:p>
        </p:txBody>
      </p:sp>
      <p:sp>
        <p:nvSpPr>
          <p:cNvPr id="1538" name="Google Shape;1538;p66"/>
          <p:cNvSpPr txBox="1"/>
          <p:nvPr/>
        </p:nvSpPr>
        <p:spPr>
          <a:xfrm>
            <a:off x="713243" y="3938601"/>
            <a:ext cx="1932600" cy="66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Earth is the third planet from the Sun</a:t>
            </a:r>
            <a:endParaRPr>
              <a:solidFill>
                <a:schemeClr val="dk1"/>
              </a:solidFill>
              <a:latin typeface="Didact Gothic"/>
              <a:ea typeface="Didact Gothic"/>
              <a:cs typeface="Didact Gothic"/>
              <a:sym typeface="Didact Gothic"/>
            </a:endParaRPr>
          </a:p>
        </p:txBody>
      </p:sp>
      <p:sp>
        <p:nvSpPr>
          <p:cNvPr id="1539" name="Google Shape;1539;p66"/>
          <p:cNvSpPr txBox="1"/>
          <p:nvPr/>
        </p:nvSpPr>
        <p:spPr>
          <a:xfrm>
            <a:off x="713225" y="3301349"/>
            <a:ext cx="1932600" cy="713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dk1"/>
                </a:solidFill>
                <a:latin typeface="Anek Bangla"/>
                <a:ea typeface="Anek Bangla"/>
                <a:cs typeface="Anek Bangla"/>
                <a:sym typeface="Anek Bangla"/>
              </a:rPr>
              <a:t>Beliefs and opinions</a:t>
            </a:r>
            <a:endParaRPr sz="1800" b="1">
              <a:solidFill>
                <a:schemeClr val="dk1"/>
              </a:solidFill>
              <a:latin typeface="Anek Bangla"/>
              <a:ea typeface="Anek Bangla"/>
              <a:cs typeface="Anek Bangla"/>
              <a:sym typeface="Anek Bangla"/>
            </a:endParaRPr>
          </a:p>
        </p:txBody>
      </p:sp>
      <p:sp>
        <p:nvSpPr>
          <p:cNvPr id="1540" name="Google Shape;1540;p66"/>
          <p:cNvSpPr txBox="1"/>
          <p:nvPr/>
        </p:nvSpPr>
        <p:spPr>
          <a:xfrm>
            <a:off x="2641552" y="3938601"/>
            <a:ext cx="1932600" cy="66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Despite being red, Mars is very cold</a:t>
            </a:r>
            <a:endParaRPr>
              <a:solidFill>
                <a:schemeClr val="dk1"/>
              </a:solidFill>
              <a:latin typeface="Didact Gothic"/>
              <a:ea typeface="Didact Gothic"/>
              <a:cs typeface="Didact Gothic"/>
              <a:sym typeface="Didact Gothic"/>
            </a:endParaRPr>
          </a:p>
        </p:txBody>
      </p:sp>
      <p:sp>
        <p:nvSpPr>
          <p:cNvPr id="1541" name="Google Shape;1541;p66"/>
          <p:cNvSpPr txBox="1"/>
          <p:nvPr/>
        </p:nvSpPr>
        <p:spPr>
          <a:xfrm>
            <a:off x="2641533" y="3301349"/>
            <a:ext cx="1932600" cy="713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dk1"/>
                </a:solidFill>
                <a:latin typeface="Anek Bangla"/>
                <a:ea typeface="Anek Bangla"/>
                <a:cs typeface="Anek Bangla"/>
                <a:sym typeface="Anek Bangla"/>
              </a:rPr>
              <a:t>Subjective reasoning</a:t>
            </a:r>
            <a:endParaRPr sz="1800" b="1">
              <a:solidFill>
                <a:schemeClr val="dk1"/>
              </a:solidFill>
              <a:latin typeface="Anek Bangla"/>
              <a:ea typeface="Anek Bangla"/>
              <a:cs typeface="Anek Bangla"/>
              <a:sym typeface="Anek Bangla"/>
            </a:endParaRPr>
          </a:p>
        </p:txBody>
      </p:sp>
      <p:sp>
        <p:nvSpPr>
          <p:cNvPr id="1542" name="Google Shape;1542;p66"/>
          <p:cNvSpPr txBox="1"/>
          <p:nvPr/>
        </p:nvSpPr>
        <p:spPr>
          <a:xfrm>
            <a:off x="4569860" y="3938601"/>
            <a:ext cx="1932600" cy="66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Venus is the second planet from the Sun</a:t>
            </a:r>
            <a:endParaRPr>
              <a:solidFill>
                <a:schemeClr val="dk1"/>
              </a:solidFill>
              <a:latin typeface="Didact Gothic"/>
              <a:ea typeface="Didact Gothic"/>
              <a:cs typeface="Didact Gothic"/>
              <a:sym typeface="Didact Gothic"/>
            </a:endParaRPr>
          </a:p>
        </p:txBody>
      </p:sp>
      <p:sp>
        <p:nvSpPr>
          <p:cNvPr id="1543" name="Google Shape;1543;p66"/>
          <p:cNvSpPr txBox="1"/>
          <p:nvPr/>
        </p:nvSpPr>
        <p:spPr>
          <a:xfrm>
            <a:off x="4569842" y="3301349"/>
            <a:ext cx="1932600" cy="713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a:solidFill>
                  <a:schemeClr val="dk1"/>
                </a:solidFill>
                <a:latin typeface="Anek Bangla"/>
                <a:ea typeface="Anek Bangla"/>
                <a:cs typeface="Anek Bangla"/>
                <a:sym typeface="Anek Bangla"/>
              </a:rPr>
              <a:t>Evidence and objective data</a:t>
            </a:r>
            <a:endParaRPr sz="1800" b="1">
              <a:solidFill>
                <a:schemeClr val="dk1"/>
              </a:solidFill>
              <a:latin typeface="Anek Bangla"/>
              <a:ea typeface="Anek Bangla"/>
              <a:cs typeface="Anek Bangla"/>
              <a:sym typeface="Anek Bangla"/>
            </a:endParaRPr>
          </a:p>
        </p:txBody>
      </p:sp>
      <p:sp>
        <p:nvSpPr>
          <p:cNvPr id="1544" name="Google Shape;1544;p66"/>
          <p:cNvSpPr txBox="1"/>
          <p:nvPr/>
        </p:nvSpPr>
        <p:spPr>
          <a:xfrm>
            <a:off x="5534056" y="2291451"/>
            <a:ext cx="1932600" cy="66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Venus is the second planet from the Sun</a:t>
            </a:r>
            <a:endParaRPr>
              <a:solidFill>
                <a:schemeClr val="dk1"/>
              </a:solidFill>
              <a:latin typeface="Didact Gothic"/>
              <a:ea typeface="Didact Gothic"/>
              <a:cs typeface="Didact Gothic"/>
              <a:sym typeface="Didact Gothic"/>
            </a:endParaRPr>
          </a:p>
        </p:txBody>
      </p:sp>
      <p:sp>
        <p:nvSpPr>
          <p:cNvPr id="1545" name="Google Shape;1545;p66"/>
          <p:cNvSpPr txBox="1"/>
          <p:nvPr/>
        </p:nvSpPr>
        <p:spPr>
          <a:xfrm>
            <a:off x="5534042" y="1856503"/>
            <a:ext cx="1932600" cy="511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Anek Bangla"/>
                <a:ea typeface="Anek Bangla"/>
                <a:cs typeface="Anek Bangla"/>
                <a:sym typeface="Anek Bangla"/>
              </a:rPr>
              <a:t>Scientific</a:t>
            </a:r>
            <a:endParaRPr sz="2200" b="1">
              <a:solidFill>
                <a:schemeClr val="dk1"/>
              </a:solidFill>
              <a:latin typeface="Anek Bangla"/>
              <a:ea typeface="Anek Bangla"/>
              <a:cs typeface="Anek Bangla"/>
              <a:sym typeface="Anek Bangla"/>
            </a:endParaRPr>
          </a:p>
        </p:txBody>
      </p:sp>
      <p:sp>
        <p:nvSpPr>
          <p:cNvPr id="1546" name="Google Shape;1546;p66"/>
          <p:cNvSpPr txBox="1"/>
          <p:nvPr/>
        </p:nvSpPr>
        <p:spPr>
          <a:xfrm>
            <a:off x="1677456" y="2291451"/>
            <a:ext cx="1932600" cy="66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Venus is the second planet from the Sun</a:t>
            </a:r>
            <a:endParaRPr>
              <a:solidFill>
                <a:schemeClr val="dk1"/>
              </a:solidFill>
              <a:latin typeface="Didact Gothic"/>
              <a:ea typeface="Didact Gothic"/>
              <a:cs typeface="Didact Gothic"/>
              <a:sym typeface="Didact Gothic"/>
            </a:endParaRPr>
          </a:p>
        </p:txBody>
      </p:sp>
      <p:sp>
        <p:nvSpPr>
          <p:cNvPr id="1547" name="Google Shape;1547;p66"/>
          <p:cNvSpPr txBox="1"/>
          <p:nvPr/>
        </p:nvSpPr>
        <p:spPr>
          <a:xfrm>
            <a:off x="1677442" y="1856503"/>
            <a:ext cx="1932600" cy="511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Anek Bangla"/>
                <a:ea typeface="Anek Bangla"/>
                <a:cs typeface="Anek Bangla"/>
                <a:sym typeface="Anek Bangla"/>
              </a:rPr>
              <a:t>Common</a:t>
            </a:r>
            <a:endParaRPr sz="2200" b="1">
              <a:solidFill>
                <a:schemeClr val="dk1"/>
              </a:solidFill>
              <a:latin typeface="Anek Bangla"/>
              <a:ea typeface="Anek Bangla"/>
              <a:cs typeface="Anek Bangla"/>
              <a:sym typeface="Anek Bangla"/>
            </a:endParaRPr>
          </a:p>
        </p:txBody>
      </p:sp>
      <p:cxnSp>
        <p:nvCxnSpPr>
          <p:cNvPr id="1548" name="Google Shape;1548;p66"/>
          <p:cNvCxnSpPr>
            <a:stCxn id="1546" idx="2"/>
            <a:endCxn id="1539" idx="0"/>
          </p:cNvCxnSpPr>
          <p:nvPr/>
        </p:nvCxnSpPr>
        <p:spPr>
          <a:xfrm rot="5400000">
            <a:off x="1989456" y="2646951"/>
            <a:ext cx="344400" cy="964200"/>
          </a:xfrm>
          <a:prstGeom prst="bentConnector3">
            <a:avLst>
              <a:gd name="adj1" fmla="val 50014"/>
            </a:avLst>
          </a:prstGeom>
          <a:noFill/>
          <a:ln w="9525" cap="flat" cmpd="sng">
            <a:solidFill>
              <a:schemeClr val="dk1"/>
            </a:solidFill>
            <a:prstDash val="solid"/>
            <a:round/>
            <a:headEnd type="none" w="med" len="med"/>
            <a:tailEnd type="none" w="med" len="med"/>
          </a:ln>
        </p:spPr>
      </p:cxnSp>
      <p:cxnSp>
        <p:nvCxnSpPr>
          <p:cNvPr id="1549" name="Google Shape;1549;p66"/>
          <p:cNvCxnSpPr>
            <a:stCxn id="1546" idx="2"/>
            <a:endCxn id="1541" idx="0"/>
          </p:cNvCxnSpPr>
          <p:nvPr/>
        </p:nvCxnSpPr>
        <p:spPr>
          <a:xfrm rot="-5400000" flipH="1">
            <a:off x="2953656" y="2646951"/>
            <a:ext cx="344400" cy="964200"/>
          </a:xfrm>
          <a:prstGeom prst="bentConnector3">
            <a:avLst>
              <a:gd name="adj1" fmla="val 50014"/>
            </a:avLst>
          </a:prstGeom>
          <a:noFill/>
          <a:ln w="9525" cap="flat" cmpd="sng">
            <a:solidFill>
              <a:schemeClr val="dk1"/>
            </a:solidFill>
            <a:prstDash val="solid"/>
            <a:round/>
            <a:headEnd type="none" w="med" len="med"/>
            <a:tailEnd type="none" w="med" len="med"/>
          </a:ln>
        </p:spPr>
      </p:cxnSp>
      <p:cxnSp>
        <p:nvCxnSpPr>
          <p:cNvPr id="1550" name="Google Shape;1550;p66"/>
          <p:cNvCxnSpPr>
            <a:stCxn id="1544" idx="2"/>
            <a:endCxn id="1543" idx="0"/>
          </p:cNvCxnSpPr>
          <p:nvPr/>
        </p:nvCxnSpPr>
        <p:spPr>
          <a:xfrm rot="5400000">
            <a:off x="5846056" y="2646951"/>
            <a:ext cx="344400" cy="964200"/>
          </a:xfrm>
          <a:prstGeom prst="bentConnector3">
            <a:avLst>
              <a:gd name="adj1" fmla="val 50014"/>
            </a:avLst>
          </a:prstGeom>
          <a:noFill/>
          <a:ln w="9525" cap="flat" cmpd="sng">
            <a:solidFill>
              <a:schemeClr val="dk1"/>
            </a:solidFill>
            <a:prstDash val="solid"/>
            <a:round/>
            <a:headEnd type="none" w="med" len="med"/>
            <a:tailEnd type="none" w="med" len="med"/>
          </a:ln>
        </p:spPr>
      </p:cxnSp>
      <p:cxnSp>
        <p:nvCxnSpPr>
          <p:cNvPr id="1551" name="Google Shape;1551;p66"/>
          <p:cNvCxnSpPr>
            <a:stCxn id="1544" idx="2"/>
            <a:endCxn id="1537" idx="0"/>
          </p:cNvCxnSpPr>
          <p:nvPr/>
        </p:nvCxnSpPr>
        <p:spPr>
          <a:xfrm rot="-5400000" flipH="1">
            <a:off x="6810256" y="2646951"/>
            <a:ext cx="344400" cy="964200"/>
          </a:xfrm>
          <a:prstGeom prst="bentConnector3">
            <a:avLst>
              <a:gd name="adj1" fmla="val 50014"/>
            </a:avLst>
          </a:prstGeom>
          <a:noFill/>
          <a:ln w="9525" cap="flat" cmpd="sng">
            <a:solidFill>
              <a:schemeClr val="dk1"/>
            </a:solidFill>
            <a:prstDash val="solid"/>
            <a:round/>
            <a:headEnd type="none" w="med" len="med"/>
            <a:tailEnd type="none" w="med" len="med"/>
          </a:ln>
        </p:spPr>
      </p:cxnSp>
      <p:sp>
        <p:nvSpPr>
          <p:cNvPr id="1552" name="Google Shape;1552;p66"/>
          <p:cNvSpPr txBox="1"/>
          <p:nvPr/>
        </p:nvSpPr>
        <p:spPr>
          <a:xfrm>
            <a:off x="2879250" y="1345300"/>
            <a:ext cx="3385500" cy="511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Anek Bangla"/>
                <a:ea typeface="Anek Bangla"/>
                <a:cs typeface="Anek Bangla"/>
                <a:sym typeface="Anek Bangla"/>
              </a:rPr>
              <a:t>Types of thinking</a:t>
            </a:r>
            <a:endParaRPr sz="2200" b="1">
              <a:solidFill>
                <a:schemeClr val="dk1"/>
              </a:solidFill>
              <a:latin typeface="Anek Bangla"/>
              <a:ea typeface="Anek Bangla"/>
              <a:cs typeface="Anek Bangla"/>
              <a:sym typeface="Anek Bangla"/>
            </a:endParaRPr>
          </a:p>
        </p:txBody>
      </p:sp>
      <p:cxnSp>
        <p:nvCxnSpPr>
          <p:cNvPr id="1553" name="Google Shape;1553;p66"/>
          <p:cNvCxnSpPr>
            <a:stCxn id="1552" idx="2"/>
            <a:endCxn id="1547" idx="3"/>
          </p:cNvCxnSpPr>
          <p:nvPr/>
        </p:nvCxnSpPr>
        <p:spPr>
          <a:xfrm rot="5400000">
            <a:off x="3963150" y="1503250"/>
            <a:ext cx="255600" cy="962100"/>
          </a:xfrm>
          <a:prstGeom prst="bentConnector2">
            <a:avLst/>
          </a:prstGeom>
          <a:noFill/>
          <a:ln w="9525" cap="flat" cmpd="sng">
            <a:solidFill>
              <a:schemeClr val="dk1"/>
            </a:solidFill>
            <a:prstDash val="solid"/>
            <a:round/>
            <a:headEnd type="none" w="med" len="med"/>
            <a:tailEnd type="none" w="med" len="med"/>
          </a:ln>
        </p:spPr>
      </p:cxnSp>
      <p:cxnSp>
        <p:nvCxnSpPr>
          <p:cNvPr id="1554" name="Google Shape;1554;p66"/>
          <p:cNvCxnSpPr>
            <a:stCxn id="1552" idx="2"/>
            <a:endCxn id="1545" idx="1"/>
          </p:cNvCxnSpPr>
          <p:nvPr/>
        </p:nvCxnSpPr>
        <p:spPr>
          <a:xfrm rot="-5400000" flipH="1">
            <a:off x="4925250" y="1503250"/>
            <a:ext cx="255600" cy="962100"/>
          </a:xfrm>
          <a:prstGeom prst="bentConnector2">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558"/>
        <p:cNvGrpSpPr/>
        <p:nvPr/>
      </p:nvGrpSpPr>
      <p:grpSpPr>
        <a:xfrm>
          <a:off x="0" y="0"/>
          <a:ext cx="0" cy="0"/>
          <a:chOff x="0" y="0"/>
          <a:chExt cx="0" cy="0"/>
        </a:xfrm>
      </p:grpSpPr>
      <p:sp>
        <p:nvSpPr>
          <p:cNvPr id="1559" name="Google Shape;1559;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Activity </a:t>
            </a:r>
            <a:r>
              <a:rPr lang="en">
                <a:latin typeface="Anek Bangla SemiBold"/>
                <a:ea typeface="Anek Bangla SemiBold"/>
                <a:cs typeface="Anek Bangla SemiBold"/>
                <a:sym typeface="Anek Bangla SemiBold"/>
              </a:rPr>
              <a:t>II</a:t>
            </a:r>
            <a:endParaRPr>
              <a:latin typeface="Anek Bangla SemiBold"/>
              <a:ea typeface="Anek Bangla SemiBold"/>
              <a:cs typeface="Anek Bangla SemiBold"/>
              <a:sym typeface="Anek Bangla SemiBold"/>
            </a:endParaRPr>
          </a:p>
        </p:txBody>
      </p:sp>
      <p:graphicFrame>
        <p:nvGraphicFramePr>
          <p:cNvPr id="1560" name="Google Shape;1560;p67"/>
          <p:cNvGraphicFramePr/>
          <p:nvPr/>
        </p:nvGraphicFramePr>
        <p:xfrm>
          <a:off x="723975" y="1692750"/>
          <a:ext cx="3000000" cy="3000000"/>
        </p:xfrm>
        <a:graphic>
          <a:graphicData uri="http://schemas.openxmlformats.org/drawingml/2006/table">
            <a:tbl>
              <a:tblPr>
                <a:noFill/>
                <a:tableStyleId>{1B660C5C-1A99-4B77-B09C-033B8DC032F7}</a:tableStyleId>
              </a:tblPr>
              <a:tblGrid>
                <a:gridCol w="6814325">
                  <a:extLst>
                    <a:ext uri="{9D8B030D-6E8A-4147-A177-3AD203B41FA5}">
                      <a16:colId xmlns:a16="http://schemas.microsoft.com/office/drawing/2014/main" val="20000"/>
                    </a:ext>
                  </a:extLst>
                </a:gridCol>
                <a:gridCol w="444850">
                  <a:extLst>
                    <a:ext uri="{9D8B030D-6E8A-4147-A177-3AD203B41FA5}">
                      <a16:colId xmlns:a16="http://schemas.microsoft.com/office/drawing/2014/main" val="20001"/>
                    </a:ext>
                  </a:extLst>
                </a:gridCol>
                <a:gridCol w="444850">
                  <a:extLst>
                    <a:ext uri="{9D8B030D-6E8A-4147-A177-3AD203B41FA5}">
                      <a16:colId xmlns:a16="http://schemas.microsoft.com/office/drawing/2014/main" val="20002"/>
                    </a:ext>
                  </a:extLst>
                </a:gridCol>
              </a:tblGrid>
              <a:tr h="0">
                <a:tc>
                  <a:txBody>
                    <a:bodyPr/>
                    <a:lstStyle/>
                    <a:p>
                      <a:pPr marL="0" lvl="0" indent="0" algn="l" rtl="0">
                        <a:lnSpc>
                          <a:spcPct val="115000"/>
                        </a:lnSpc>
                        <a:spcBef>
                          <a:spcPts val="0"/>
                        </a:spcBef>
                        <a:spcAft>
                          <a:spcPts val="0"/>
                        </a:spcAft>
                        <a:buNone/>
                      </a:pPr>
                      <a:r>
                        <a:rPr lang="en" sz="1800" b="1">
                          <a:solidFill>
                            <a:schemeClr val="dk1"/>
                          </a:solidFill>
                          <a:latin typeface="Anek Bangla"/>
                          <a:ea typeface="Anek Bangla"/>
                          <a:cs typeface="Anek Bangla"/>
                          <a:sym typeface="Anek Bangla"/>
                        </a:rPr>
                        <a:t>Statements</a:t>
                      </a:r>
                      <a:endParaRPr sz="1800" b="1">
                        <a:solidFill>
                          <a:schemeClr val="dk1"/>
                        </a:solidFill>
                        <a:latin typeface="Anek Bangla"/>
                        <a:ea typeface="Anek Bangla"/>
                        <a:cs typeface="Anek Bangla"/>
                        <a:sym typeface="Anek Bangl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800" b="1">
                          <a:solidFill>
                            <a:schemeClr val="dk1"/>
                          </a:solidFill>
                          <a:latin typeface="Anek Bangla"/>
                          <a:ea typeface="Anek Bangla"/>
                          <a:cs typeface="Anek Bangla"/>
                          <a:sym typeface="Anek Bangla"/>
                        </a:rPr>
                        <a:t>T</a:t>
                      </a:r>
                      <a:endParaRPr sz="1800" b="1">
                        <a:solidFill>
                          <a:schemeClr val="dk1"/>
                        </a:solidFill>
                        <a:latin typeface="Anek Bangla"/>
                        <a:ea typeface="Anek Bangla"/>
                        <a:cs typeface="Anek Bangla"/>
                        <a:sym typeface="Anek Bangl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800" b="1">
                          <a:solidFill>
                            <a:schemeClr val="dk1"/>
                          </a:solidFill>
                          <a:latin typeface="Anek Bangla"/>
                          <a:ea typeface="Anek Bangla"/>
                          <a:cs typeface="Anek Bangla"/>
                          <a:sym typeface="Anek Bangla"/>
                        </a:rPr>
                        <a:t>F</a:t>
                      </a:r>
                      <a:endParaRPr sz="1800" b="1">
                        <a:solidFill>
                          <a:schemeClr val="dk1"/>
                        </a:solidFill>
                        <a:latin typeface="Anek Bangla"/>
                        <a:ea typeface="Anek Bangla"/>
                        <a:cs typeface="Anek Bangla"/>
                        <a:sym typeface="Anek Bangl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0">
                <a:tc>
                  <a:txBody>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Observation is collecting information through the senses</a:t>
                      </a:r>
                      <a:endParaRPr>
                        <a:solidFill>
                          <a:schemeClr val="dk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0">
                <a:tc>
                  <a:txBody>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Experimentation involves carrying out controlled tests</a:t>
                      </a:r>
                      <a:endParaRPr>
                        <a:solidFill>
                          <a:schemeClr val="dk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0">
                <a:tc>
                  <a:txBody>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Critical analysis involves evaluating information and questioning assumptions</a:t>
                      </a:r>
                      <a:endParaRPr>
                        <a:solidFill>
                          <a:schemeClr val="dk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0">
                <a:tc>
                  <a:txBody>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The main goal of the scientific method is to prove that a hypothesis is correct</a:t>
                      </a:r>
                      <a:endParaRPr>
                        <a:solidFill>
                          <a:schemeClr val="dk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0">
                <a:tc>
                  <a:txBody>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Collecting data and analyzing it is an essential step in the scientific method</a:t>
                      </a:r>
                      <a:endParaRPr>
                        <a:solidFill>
                          <a:schemeClr val="dk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0">
                <a:tc>
                  <a:txBody>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Intuition is enough to reach valid scientific conclusions</a:t>
                      </a:r>
                      <a:endParaRPr>
                        <a:solidFill>
                          <a:schemeClr val="dk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1561" name="Google Shape;1561;p67"/>
          <p:cNvSpPr txBox="1"/>
          <p:nvPr/>
        </p:nvSpPr>
        <p:spPr>
          <a:xfrm>
            <a:off x="723975" y="1168575"/>
            <a:ext cx="7704000" cy="345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Color the box true (T) or false (F) over the following statements about scientific thinking</a:t>
            </a:r>
            <a:endParaRPr>
              <a:solidFill>
                <a:schemeClr val="dk1"/>
              </a:solidFill>
              <a:latin typeface="Didact Gothic"/>
              <a:ea typeface="Didact Gothic"/>
              <a:cs typeface="Didact Gothic"/>
              <a:sym typeface="Didact Gothic"/>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565"/>
        <p:cNvGrpSpPr/>
        <p:nvPr/>
      </p:nvGrpSpPr>
      <p:grpSpPr>
        <a:xfrm>
          <a:off x="0" y="0"/>
          <a:ext cx="0" cy="0"/>
          <a:chOff x="0" y="0"/>
          <a:chExt cx="0" cy="0"/>
        </a:xfrm>
      </p:grpSpPr>
      <p:sp>
        <p:nvSpPr>
          <p:cNvPr id="1566" name="Google Shape;1566;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Cycle of scientific </a:t>
            </a:r>
            <a:r>
              <a:rPr lang="en">
                <a:latin typeface="Anek Bangla SemiBold"/>
                <a:ea typeface="Anek Bangla SemiBold"/>
                <a:cs typeface="Anek Bangla SemiBold"/>
                <a:sym typeface="Anek Bangla SemiBold"/>
              </a:rPr>
              <a:t>thinking</a:t>
            </a:r>
            <a:endParaRPr>
              <a:latin typeface="Anek Bangla SemiBold"/>
              <a:ea typeface="Anek Bangla SemiBold"/>
              <a:cs typeface="Anek Bangla SemiBold"/>
              <a:sym typeface="Anek Bangla SemiBold"/>
            </a:endParaRPr>
          </a:p>
        </p:txBody>
      </p:sp>
      <p:sp>
        <p:nvSpPr>
          <p:cNvPr id="1567" name="Google Shape;1567;p68"/>
          <p:cNvSpPr txBox="1"/>
          <p:nvPr/>
        </p:nvSpPr>
        <p:spPr>
          <a:xfrm>
            <a:off x="713356" y="3525350"/>
            <a:ext cx="2401200" cy="44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dk1"/>
                </a:solidFill>
                <a:latin typeface="Anek Bangla"/>
                <a:ea typeface="Anek Bangla"/>
                <a:cs typeface="Anek Bangla"/>
                <a:sym typeface="Anek Bangla"/>
              </a:rPr>
              <a:t>Observation</a:t>
            </a:r>
            <a:endParaRPr sz="1800" b="1">
              <a:solidFill>
                <a:schemeClr val="dk1"/>
              </a:solidFill>
              <a:latin typeface="Anek Bangla"/>
              <a:ea typeface="Anek Bangla"/>
              <a:cs typeface="Anek Bangla"/>
              <a:sym typeface="Anek Bangla"/>
            </a:endParaRPr>
          </a:p>
        </p:txBody>
      </p:sp>
      <p:sp>
        <p:nvSpPr>
          <p:cNvPr id="1568" name="Google Shape;1568;p68"/>
          <p:cNvSpPr txBox="1"/>
          <p:nvPr/>
        </p:nvSpPr>
        <p:spPr>
          <a:xfrm>
            <a:off x="6029475" y="3525350"/>
            <a:ext cx="2401200" cy="44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dk1"/>
                </a:solidFill>
                <a:latin typeface="Anek Bangla"/>
                <a:ea typeface="Anek Bangla"/>
                <a:cs typeface="Anek Bangla"/>
                <a:sym typeface="Anek Bangla"/>
              </a:rPr>
              <a:t>Experiment</a:t>
            </a:r>
            <a:endParaRPr sz="1800" b="1">
              <a:solidFill>
                <a:schemeClr val="dk1"/>
              </a:solidFill>
              <a:latin typeface="Anek Bangla"/>
              <a:ea typeface="Anek Bangla"/>
              <a:cs typeface="Anek Bangla"/>
              <a:sym typeface="Anek Bangla"/>
            </a:endParaRPr>
          </a:p>
        </p:txBody>
      </p:sp>
      <p:sp>
        <p:nvSpPr>
          <p:cNvPr id="1569" name="Google Shape;1569;p68"/>
          <p:cNvSpPr txBox="1"/>
          <p:nvPr/>
        </p:nvSpPr>
        <p:spPr>
          <a:xfrm>
            <a:off x="6029498" y="2184300"/>
            <a:ext cx="2401200" cy="44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dk1"/>
                </a:solidFill>
                <a:latin typeface="Anek Bangla"/>
                <a:ea typeface="Anek Bangla"/>
                <a:cs typeface="Anek Bangla"/>
                <a:sym typeface="Anek Bangla"/>
              </a:rPr>
              <a:t>Prediction</a:t>
            </a:r>
            <a:endParaRPr sz="1800" b="1">
              <a:solidFill>
                <a:schemeClr val="dk1"/>
              </a:solidFill>
              <a:latin typeface="Anek Bangla"/>
              <a:ea typeface="Anek Bangla"/>
              <a:cs typeface="Anek Bangla"/>
              <a:sym typeface="Anek Bangla"/>
            </a:endParaRPr>
          </a:p>
        </p:txBody>
      </p:sp>
      <p:sp>
        <p:nvSpPr>
          <p:cNvPr id="1570" name="Google Shape;1570;p68"/>
          <p:cNvSpPr txBox="1"/>
          <p:nvPr/>
        </p:nvSpPr>
        <p:spPr>
          <a:xfrm>
            <a:off x="713379" y="2184300"/>
            <a:ext cx="2401200" cy="44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dk1"/>
                </a:solidFill>
                <a:latin typeface="Anek Bangla"/>
                <a:ea typeface="Anek Bangla"/>
                <a:cs typeface="Anek Bangla"/>
                <a:sym typeface="Anek Bangla"/>
              </a:rPr>
              <a:t>Possible solutions</a:t>
            </a:r>
            <a:endParaRPr sz="1800" b="1">
              <a:solidFill>
                <a:schemeClr val="dk1"/>
              </a:solidFill>
              <a:latin typeface="Anek Bangla"/>
              <a:ea typeface="Anek Bangla"/>
              <a:cs typeface="Anek Bangla"/>
              <a:sym typeface="Anek Bangla"/>
            </a:endParaRPr>
          </a:p>
        </p:txBody>
      </p:sp>
      <p:sp>
        <p:nvSpPr>
          <p:cNvPr id="1571" name="Google Shape;1571;p68"/>
          <p:cNvSpPr txBox="1"/>
          <p:nvPr/>
        </p:nvSpPr>
        <p:spPr>
          <a:xfrm>
            <a:off x="3371400" y="1429725"/>
            <a:ext cx="2401200" cy="44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a:solidFill>
                  <a:schemeClr val="dk1"/>
                </a:solidFill>
                <a:latin typeface="Anek Bangla"/>
                <a:ea typeface="Anek Bangla"/>
                <a:cs typeface="Anek Bangla"/>
                <a:sym typeface="Anek Bangla"/>
              </a:rPr>
              <a:t>Hypothesis</a:t>
            </a:r>
            <a:endParaRPr sz="1800" b="1">
              <a:solidFill>
                <a:schemeClr val="dk1"/>
              </a:solidFill>
              <a:latin typeface="Anek Bangla"/>
              <a:ea typeface="Anek Bangla"/>
              <a:cs typeface="Anek Bangla"/>
              <a:sym typeface="Anek Bangla"/>
            </a:endParaRPr>
          </a:p>
        </p:txBody>
      </p:sp>
      <p:cxnSp>
        <p:nvCxnSpPr>
          <p:cNvPr id="1572" name="Google Shape;1572;p68"/>
          <p:cNvCxnSpPr>
            <a:stCxn id="1571" idx="3"/>
            <a:endCxn id="1569" idx="0"/>
          </p:cNvCxnSpPr>
          <p:nvPr/>
        </p:nvCxnSpPr>
        <p:spPr>
          <a:xfrm>
            <a:off x="5772600" y="1652175"/>
            <a:ext cx="1457400" cy="532200"/>
          </a:xfrm>
          <a:prstGeom prst="bentConnector2">
            <a:avLst/>
          </a:prstGeom>
          <a:noFill/>
          <a:ln w="9525" cap="flat" cmpd="sng">
            <a:solidFill>
              <a:schemeClr val="dk1"/>
            </a:solidFill>
            <a:prstDash val="solid"/>
            <a:round/>
            <a:headEnd type="none" w="med" len="med"/>
            <a:tailEnd type="triangle" w="med" len="med"/>
          </a:ln>
        </p:spPr>
      </p:cxnSp>
      <p:cxnSp>
        <p:nvCxnSpPr>
          <p:cNvPr id="1573" name="Google Shape;1573;p68"/>
          <p:cNvCxnSpPr>
            <a:stCxn id="1574" idx="2"/>
            <a:endCxn id="1568" idx="0"/>
          </p:cNvCxnSpPr>
          <p:nvPr/>
        </p:nvCxnSpPr>
        <p:spPr>
          <a:xfrm rot="-5400000" flipH="1">
            <a:off x="7099764" y="3394350"/>
            <a:ext cx="261300" cy="600"/>
          </a:xfrm>
          <a:prstGeom prst="bentConnector3">
            <a:avLst>
              <a:gd name="adj1" fmla="val 50010"/>
            </a:avLst>
          </a:prstGeom>
          <a:noFill/>
          <a:ln w="9525" cap="flat" cmpd="sng">
            <a:solidFill>
              <a:schemeClr val="dk1"/>
            </a:solidFill>
            <a:prstDash val="solid"/>
            <a:round/>
            <a:headEnd type="none" w="med" len="med"/>
            <a:tailEnd type="triangle" w="med" len="med"/>
          </a:ln>
        </p:spPr>
      </p:cxnSp>
      <p:cxnSp>
        <p:nvCxnSpPr>
          <p:cNvPr id="1575" name="Google Shape;1575;p68"/>
          <p:cNvCxnSpPr>
            <a:stCxn id="1568" idx="1"/>
            <a:endCxn id="1567" idx="3"/>
          </p:cNvCxnSpPr>
          <p:nvPr/>
        </p:nvCxnSpPr>
        <p:spPr>
          <a:xfrm flipH="1">
            <a:off x="3114675" y="3747800"/>
            <a:ext cx="2914800" cy="600"/>
          </a:xfrm>
          <a:prstGeom prst="bentConnector3">
            <a:avLst>
              <a:gd name="adj1" fmla="val 50002"/>
            </a:avLst>
          </a:prstGeom>
          <a:noFill/>
          <a:ln w="9525" cap="flat" cmpd="sng">
            <a:solidFill>
              <a:schemeClr val="dk1"/>
            </a:solidFill>
            <a:prstDash val="solid"/>
            <a:round/>
            <a:headEnd type="none" w="med" len="med"/>
            <a:tailEnd type="triangle" w="med" len="med"/>
          </a:ln>
        </p:spPr>
      </p:cxnSp>
      <p:cxnSp>
        <p:nvCxnSpPr>
          <p:cNvPr id="1576" name="Google Shape;1576;p68"/>
          <p:cNvCxnSpPr>
            <a:stCxn id="1567" idx="0"/>
            <a:endCxn id="1577" idx="2"/>
          </p:cNvCxnSpPr>
          <p:nvPr/>
        </p:nvCxnSpPr>
        <p:spPr>
          <a:xfrm rot="-5400000">
            <a:off x="1783606" y="3394400"/>
            <a:ext cx="261300" cy="600"/>
          </a:xfrm>
          <a:prstGeom prst="bentConnector3">
            <a:avLst>
              <a:gd name="adj1" fmla="val 50010"/>
            </a:avLst>
          </a:prstGeom>
          <a:noFill/>
          <a:ln w="9525" cap="flat" cmpd="sng">
            <a:solidFill>
              <a:schemeClr val="dk1"/>
            </a:solidFill>
            <a:prstDash val="solid"/>
            <a:round/>
            <a:headEnd type="none" w="med" len="med"/>
            <a:tailEnd type="triangle" w="med" len="med"/>
          </a:ln>
        </p:spPr>
      </p:cxnSp>
      <p:cxnSp>
        <p:nvCxnSpPr>
          <p:cNvPr id="1578" name="Google Shape;1578;p68"/>
          <p:cNvCxnSpPr>
            <a:stCxn id="1570" idx="0"/>
            <a:endCxn id="1571" idx="1"/>
          </p:cNvCxnSpPr>
          <p:nvPr/>
        </p:nvCxnSpPr>
        <p:spPr>
          <a:xfrm rot="-5400000">
            <a:off x="2376579" y="1189500"/>
            <a:ext cx="532200" cy="1457400"/>
          </a:xfrm>
          <a:prstGeom prst="bentConnector2">
            <a:avLst/>
          </a:prstGeom>
          <a:noFill/>
          <a:ln w="9525" cap="flat" cmpd="sng">
            <a:solidFill>
              <a:schemeClr val="dk1"/>
            </a:solidFill>
            <a:prstDash val="solid"/>
            <a:round/>
            <a:headEnd type="none" w="med" len="med"/>
            <a:tailEnd type="triangle" w="med" len="med"/>
          </a:ln>
        </p:spPr>
      </p:cxnSp>
      <p:sp>
        <p:nvSpPr>
          <p:cNvPr id="1574" name="Google Shape;1574;p68"/>
          <p:cNvSpPr txBox="1"/>
          <p:nvPr/>
        </p:nvSpPr>
        <p:spPr>
          <a:xfrm>
            <a:off x="6029514" y="2629200"/>
            <a:ext cx="2401200" cy="634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Venus is extremely hot, even hotter than Mercury</a:t>
            </a:r>
            <a:endParaRPr i="1">
              <a:solidFill>
                <a:schemeClr val="dk1"/>
              </a:solidFill>
              <a:latin typeface="Didact Gothic"/>
              <a:ea typeface="Didact Gothic"/>
              <a:cs typeface="Didact Gothic"/>
              <a:sym typeface="Didact Gothic"/>
            </a:endParaRPr>
          </a:p>
        </p:txBody>
      </p:sp>
      <p:sp>
        <p:nvSpPr>
          <p:cNvPr id="1579" name="Google Shape;1579;p68"/>
          <p:cNvSpPr txBox="1"/>
          <p:nvPr/>
        </p:nvSpPr>
        <p:spPr>
          <a:xfrm>
            <a:off x="6029491" y="3970250"/>
            <a:ext cx="2401200" cy="634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Earth is the only planet that harbors life</a:t>
            </a:r>
            <a:endParaRPr i="1">
              <a:solidFill>
                <a:schemeClr val="dk1"/>
              </a:solidFill>
              <a:latin typeface="Didact Gothic"/>
              <a:ea typeface="Didact Gothic"/>
              <a:cs typeface="Didact Gothic"/>
              <a:sym typeface="Didact Gothic"/>
            </a:endParaRPr>
          </a:p>
        </p:txBody>
      </p:sp>
      <p:sp>
        <p:nvSpPr>
          <p:cNvPr id="1580" name="Google Shape;1580;p68"/>
          <p:cNvSpPr txBox="1"/>
          <p:nvPr/>
        </p:nvSpPr>
        <p:spPr>
          <a:xfrm>
            <a:off x="3371400" y="1874743"/>
            <a:ext cx="2401200" cy="634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Despite being red, Mars is actually a cold place</a:t>
            </a:r>
            <a:endParaRPr i="1">
              <a:solidFill>
                <a:schemeClr val="dk1"/>
              </a:solidFill>
              <a:latin typeface="Didact Gothic"/>
              <a:ea typeface="Didact Gothic"/>
              <a:cs typeface="Didact Gothic"/>
              <a:sym typeface="Didact Gothic"/>
            </a:endParaRPr>
          </a:p>
        </p:txBody>
      </p:sp>
      <p:sp>
        <p:nvSpPr>
          <p:cNvPr id="1577" name="Google Shape;1577;p68"/>
          <p:cNvSpPr txBox="1"/>
          <p:nvPr/>
        </p:nvSpPr>
        <p:spPr>
          <a:xfrm>
            <a:off x="713624" y="2629200"/>
            <a:ext cx="2401200" cy="634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Saturn is composed of hydrogen and helium</a:t>
            </a:r>
            <a:endParaRPr i="1">
              <a:solidFill>
                <a:schemeClr val="dk1"/>
              </a:solidFill>
              <a:latin typeface="Didact Gothic"/>
              <a:ea typeface="Didact Gothic"/>
              <a:cs typeface="Didact Gothic"/>
              <a:sym typeface="Didact Gothic"/>
            </a:endParaRPr>
          </a:p>
        </p:txBody>
      </p:sp>
      <p:sp>
        <p:nvSpPr>
          <p:cNvPr id="1581" name="Google Shape;1581;p68"/>
          <p:cNvSpPr txBox="1"/>
          <p:nvPr/>
        </p:nvSpPr>
        <p:spPr>
          <a:xfrm>
            <a:off x="713350" y="3970250"/>
            <a:ext cx="2401200" cy="634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Jupiter was named after a Roman god</a:t>
            </a:r>
            <a:endParaRPr i="1">
              <a:solidFill>
                <a:schemeClr val="dk1"/>
              </a:solidFill>
              <a:latin typeface="Didact Gothic"/>
              <a:ea typeface="Didact Gothic"/>
              <a:cs typeface="Didact Gothic"/>
              <a:sym typeface="Didact Gothic"/>
            </a:endParaRPr>
          </a:p>
        </p:txBody>
      </p:sp>
      <p:grpSp>
        <p:nvGrpSpPr>
          <p:cNvPr id="1582" name="Google Shape;1582;p68"/>
          <p:cNvGrpSpPr/>
          <p:nvPr/>
        </p:nvGrpSpPr>
        <p:grpSpPr>
          <a:xfrm>
            <a:off x="4225882" y="2783439"/>
            <a:ext cx="692246" cy="690456"/>
            <a:chOff x="5280375" y="3528325"/>
            <a:chExt cx="309425" cy="308625"/>
          </a:xfrm>
        </p:grpSpPr>
        <p:sp>
          <p:nvSpPr>
            <p:cNvPr id="1583" name="Google Shape;1583;p68"/>
            <p:cNvSpPr/>
            <p:nvPr/>
          </p:nvSpPr>
          <p:spPr>
            <a:xfrm>
              <a:off x="5330650" y="3556850"/>
              <a:ext cx="211000" cy="247125"/>
            </a:xfrm>
            <a:custGeom>
              <a:avLst/>
              <a:gdLst/>
              <a:ahLst/>
              <a:cxnLst/>
              <a:rect l="l" t="t" r="r" b="b"/>
              <a:pathLst>
                <a:path w="8440" h="9885" extrusionOk="0">
                  <a:moveTo>
                    <a:pt x="862" y="179"/>
                  </a:moveTo>
                  <a:cubicBezTo>
                    <a:pt x="1235" y="179"/>
                    <a:pt x="1799" y="434"/>
                    <a:pt x="2469" y="913"/>
                  </a:cubicBezTo>
                  <a:cubicBezTo>
                    <a:pt x="3427" y="1594"/>
                    <a:pt x="4502" y="2669"/>
                    <a:pt x="5502" y="3925"/>
                  </a:cubicBezTo>
                  <a:cubicBezTo>
                    <a:pt x="6503" y="5180"/>
                    <a:pt x="7300" y="6468"/>
                    <a:pt x="7758" y="7564"/>
                  </a:cubicBezTo>
                  <a:cubicBezTo>
                    <a:pt x="8184" y="8607"/>
                    <a:pt x="8248" y="9352"/>
                    <a:pt x="7929" y="9607"/>
                  </a:cubicBezTo>
                  <a:cubicBezTo>
                    <a:pt x="7841" y="9675"/>
                    <a:pt x="7726" y="9709"/>
                    <a:pt x="7587" y="9709"/>
                  </a:cubicBezTo>
                  <a:cubicBezTo>
                    <a:pt x="7205" y="9709"/>
                    <a:pt x="6642" y="9456"/>
                    <a:pt x="5971" y="8979"/>
                  </a:cubicBezTo>
                  <a:cubicBezTo>
                    <a:pt x="5013" y="8298"/>
                    <a:pt x="3938" y="7224"/>
                    <a:pt x="2937" y="5968"/>
                  </a:cubicBezTo>
                  <a:cubicBezTo>
                    <a:pt x="1937" y="4712"/>
                    <a:pt x="1139" y="3414"/>
                    <a:pt x="681" y="2328"/>
                  </a:cubicBezTo>
                  <a:cubicBezTo>
                    <a:pt x="255" y="1286"/>
                    <a:pt x="192" y="541"/>
                    <a:pt x="511" y="285"/>
                  </a:cubicBezTo>
                  <a:cubicBezTo>
                    <a:pt x="607" y="210"/>
                    <a:pt x="714" y="179"/>
                    <a:pt x="862" y="179"/>
                  </a:cubicBezTo>
                  <a:close/>
                  <a:moveTo>
                    <a:pt x="864" y="1"/>
                  </a:moveTo>
                  <a:cubicBezTo>
                    <a:pt x="684" y="1"/>
                    <a:pt x="529" y="47"/>
                    <a:pt x="404" y="146"/>
                  </a:cubicBezTo>
                  <a:cubicBezTo>
                    <a:pt x="0" y="456"/>
                    <a:pt x="43" y="1253"/>
                    <a:pt x="511" y="2392"/>
                  </a:cubicBezTo>
                  <a:cubicBezTo>
                    <a:pt x="969" y="3499"/>
                    <a:pt x="1778" y="4808"/>
                    <a:pt x="2788" y="6085"/>
                  </a:cubicBezTo>
                  <a:cubicBezTo>
                    <a:pt x="3800" y="7351"/>
                    <a:pt x="4895" y="8437"/>
                    <a:pt x="5864" y="9128"/>
                  </a:cubicBezTo>
                  <a:cubicBezTo>
                    <a:pt x="6567" y="9629"/>
                    <a:pt x="7162" y="9884"/>
                    <a:pt x="7588" y="9884"/>
                  </a:cubicBezTo>
                  <a:cubicBezTo>
                    <a:pt x="7769" y="9884"/>
                    <a:pt x="7918" y="9842"/>
                    <a:pt x="8035" y="9745"/>
                  </a:cubicBezTo>
                  <a:cubicBezTo>
                    <a:pt x="8439" y="9426"/>
                    <a:pt x="8397" y="8628"/>
                    <a:pt x="7929" y="7489"/>
                  </a:cubicBezTo>
                  <a:cubicBezTo>
                    <a:pt x="7471" y="6383"/>
                    <a:pt x="6662" y="5074"/>
                    <a:pt x="5651" y="3807"/>
                  </a:cubicBezTo>
                  <a:cubicBezTo>
                    <a:pt x="4030" y="1774"/>
                    <a:pt x="1975" y="1"/>
                    <a:pt x="8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8"/>
            <p:cNvSpPr/>
            <p:nvPr/>
          </p:nvSpPr>
          <p:spPr>
            <a:xfrm>
              <a:off x="5362300" y="3537025"/>
              <a:ext cx="157525" cy="286875"/>
            </a:xfrm>
            <a:custGeom>
              <a:avLst/>
              <a:gdLst/>
              <a:ahLst/>
              <a:cxnLst/>
              <a:rect l="l" t="t" r="r" b="b"/>
              <a:pathLst>
                <a:path w="6301" h="11475" extrusionOk="0">
                  <a:moveTo>
                    <a:pt x="5013" y="184"/>
                  </a:moveTo>
                  <a:cubicBezTo>
                    <a:pt x="5066" y="184"/>
                    <a:pt x="5119" y="195"/>
                    <a:pt x="5173" y="216"/>
                  </a:cubicBezTo>
                  <a:cubicBezTo>
                    <a:pt x="5556" y="365"/>
                    <a:pt x="5715" y="1100"/>
                    <a:pt x="5598" y="2216"/>
                  </a:cubicBezTo>
                  <a:cubicBezTo>
                    <a:pt x="5471" y="3398"/>
                    <a:pt x="5077" y="4856"/>
                    <a:pt x="4481" y="6346"/>
                  </a:cubicBezTo>
                  <a:cubicBezTo>
                    <a:pt x="3875" y="7835"/>
                    <a:pt x="3151" y="9176"/>
                    <a:pt x="2427" y="10103"/>
                  </a:cubicBezTo>
                  <a:cubicBezTo>
                    <a:pt x="1827" y="10877"/>
                    <a:pt x="1284" y="11292"/>
                    <a:pt x="900" y="11292"/>
                  </a:cubicBezTo>
                  <a:cubicBezTo>
                    <a:pt x="841" y="11292"/>
                    <a:pt x="786" y="11282"/>
                    <a:pt x="735" y="11262"/>
                  </a:cubicBezTo>
                  <a:cubicBezTo>
                    <a:pt x="352" y="11103"/>
                    <a:pt x="192" y="10379"/>
                    <a:pt x="309" y="9251"/>
                  </a:cubicBezTo>
                  <a:cubicBezTo>
                    <a:pt x="437" y="8081"/>
                    <a:pt x="831" y="6612"/>
                    <a:pt x="1427" y="5122"/>
                  </a:cubicBezTo>
                  <a:cubicBezTo>
                    <a:pt x="2672" y="2046"/>
                    <a:pt x="4215" y="184"/>
                    <a:pt x="5013" y="184"/>
                  </a:cubicBezTo>
                  <a:close/>
                  <a:moveTo>
                    <a:pt x="5006" y="0"/>
                  </a:moveTo>
                  <a:cubicBezTo>
                    <a:pt x="3928" y="0"/>
                    <a:pt x="2304" y="2460"/>
                    <a:pt x="1257" y="5058"/>
                  </a:cubicBezTo>
                  <a:cubicBezTo>
                    <a:pt x="650" y="6558"/>
                    <a:pt x="256" y="8048"/>
                    <a:pt x="129" y="9240"/>
                  </a:cubicBezTo>
                  <a:cubicBezTo>
                    <a:pt x="1" y="10464"/>
                    <a:pt x="192" y="11241"/>
                    <a:pt x="661" y="11432"/>
                  </a:cubicBezTo>
                  <a:cubicBezTo>
                    <a:pt x="735" y="11465"/>
                    <a:pt x="820" y="11475"/>
                    <a:pt x="895" y="11475"/>
                  </a:cubicBezTo>
                  <a:cubicBezTo>
                    <a:pt x="1342" y="11475"/>
                    <a:pt x="1927" y="11039"/>
                    <a:pt x="2565" y="10219"/>
                  </a:cubicBezTo>
                  <a:cubicBezTo>
                    <a:pt x="3300" y="9272"/>
                    <a:pt x="4045" y="7921"/>
                    <a:pt x="4651" y="6420"/>
                  </a:cubicBezTo>
                  <a:cubicBezTo>
                    <a:pt x="5769" y="3621"/>
                    <a:pt x="6301" y="471"/>
                    <a:pt x="5247" y="46"/>
                  </a:cubicBezTo>
                  <a:cubicBezTo>
                    <a:pt x="5170" y="15"/>
                    <a:pt x="5090" y="0"/>
                    <a:pt x="5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8"/>
            <p:cNvSpPr/>
            <p:nvPr/>
          </p:nvSpPr>
          <p:spPr>
            <a:xfrm>
              <a:off x="5280375" y="3630575"/>
              <a:ext cx="309425" cy="99675"/>
            </a:xfrm>
            <a:custGeom>
              <a:avLst/>
              <a:gdLst/>
              <a:ahLst/>
              <a:cxnLst/>
              <a:rect l="l" t="t" r="r" b="b"/>
              <a:pathLst>
                <a:path w="12377" h="3987" extrusionOk="0">
                  <a:moveTo>
                    <a:pt x="8578" y="188"/>
                  </a:moveTo>
                  <a:cubicBezTo>
                    <a:pt x="9195" y="188"/>
                    <a:pt x="9780" y="220"/>
                    <a:pt x="10290" y="295"/>
                  </a:cubicBezTo>
                  <a:cubicBezTo>
                    <a:pt x="11408" y="465"/>
                    <a:pt x="12078" y="784"/>
                    <a:pt x="12132" y="1199"/>
                  </a:cubicBezTo>
                  <a:cubicBezTo>
                    <a:pt x="12185" y="1603"/>
                    <a:pt x="11621" y="2104"/>
                    <a:pt x="10588" y="2551"/>
                  </a:cubicBezTo>
                  <a:cubicBezTo>
                    <a:pt x="9514" y="3029"/>
                    <a:pt x="8045" y="3412"/>
                    <a:pt x="6449" y="3625"/>
                  </a:cubicBezTo>
                  <a:cubicBezTo>
                    <a:pt x="5515" y="3752"/>
                    <a:pt x="4653" y="3809"/>
                    <a:pt x="3889" y="3809"/>
                  </a:cubicBezTo>
                  <a:cubicBezTo>
                    <a:pt x="1773" y="3809"/>
                    <a:pt x="408" y="3374"/>
                    <a:pt x="330" y="2795"/>
                  </a:cubicBezTo>
                  <a:cubicBezTo>
                    <a:pt x="277" y="2380"/>
                    <a:pt x="840" y="1891"/>
                    <a:pt x="1862" y="1433"/>
                  </a:cubicBezTo>
                  <a:cubicBezTo>
                    <a:pt x="2948" y="965"/>
                    <a:pt x="4416" y="582"/>
                    <a:pt x="6012" y="369"/>
                  </a:cubicBezTo>
                  <a:cubicBezTo>
                    <a:pt x="6906" y="241"/>
                    <a:pt x="7779" y="188"/>
                    <a:pt x="8578" y="188"/>
                  </a:cubicBezTo>
                  <a:close/>
                  <a:moveTo>
                    <a:pt x="8576" y="1"/>
                  </a:moveTo>
                  <a:cubicBezTo>
                    <a:pt x="7769" y="1"/>
                    <a:pt x="6889" y="63"/>
                    <a:pt x="5981" y="188"/>
                  </a:cubicBezTo>
                  <a:cubicBezTo>
                    <a:pt x="3001" y="593"/>
                    <a:pt x="0" y="1688"/>
                    <a:pt x="149" y="2816"/>
                  </a:cubicBezTo>
                  <a:cubicBezTo>
                    <a:pt x="256" y="3625"/>
                    <a:pt x="1883" y="3987"/>
                    <a:pt x="3895" y="3987"/>
                  </a:cubicBezTo>
                  <a:cubicBezTo>
                    <a:pt x="4714" y="3987"/>
                    <a:pt x="5608" y="3923"/>
                    <a:pt x="6481" y="3806"/>
                  </a:cubicBezTo>
                  <a:cubicBezTo>
                    <a:pt x="8088" y="3583"/>
                    <a:pt x="9578" y="3199"/>
                    <a:pt x="10663" y="2721"/>
                  </a:cubicBezTo>
                  <a:cubicBezTo>
                    <a:pt x="11791" y="2220"/>
                    <a:pt x="12376" y="1678"/>
                    <a:pt x="12312" y="1167"/>
                  </a:cubicBezTo>
                  <a:cubicBezTo>
                    <a:pt x="12238" y="667"/>
                    <a:pt x="11536" y="295"/>
                    <a:pt x="10312" y="113"/>
                  </a:cubicBezTo>
                  <a:cubicBezTo>
                    <a:pt x="9793" y="39"/>
                    <a:pt x="9208" y="1"/>
                    <a:pt x="8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8"/>
            <p:cNvSpPr/>
            <p:nvPr/>
          </p:nvSpPr>
          <p:spPr>
            <a:xfrm>
              <a:off x="5423750" y="3666125"/>
              <a:ext cx="28775" cy="28475"/>
            </a:xfrm>
            <a:custGeom>
              <a:avLst/>
              <a:gdLst/>
              <a:ahLst/>
              <a:cxnLst/>
              <a:rect l="l" t="t" r="r" b="b"/>
              <a:pathLst>
                <a:path w="1151" h="1139" extrusionOk="0">
                  <a:moveTo>
                    <a:pt x="575" y="1"/>
                  </a:moveTo>
                  <a:cubicBezTo>
                    <a:pt x="256" y="1"/>
                    <a:pt x="1" y="256"/>
                    <a:pt x="1" y="564"/>
                  </a:cubicBezTo>
                  <a:cubicBezTo>
                    <a:pt x="1" y="884"/>
                    <a:pt x="256" y="1139"/>
                    <a:pt x="575" y="1139"/>
                  </a:cubicBezTo>
                  <a:cubicBezTo>
                    <a:pt x="884" y="1139"/>
                    <a:pt x="1150" y="884"/>
                    <a:pt x="1150" y="564"/>
                  </a:cubicBezTo>
                  <a:cubicBezTo>
                    <a:pt x="1150" y="256"/>
                    <a:pt x="884" y="1"/>
                    <a:pt x="5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8"/>
            <p:cNvSpPr/>
            <p:nvPr/>
          </p:nvSpPr>
          <p:spPr>
            <a:xfrm>
              <a:off x="5478825" y="3528325"/>
              <a:ext cx="28500" cy="28750"/>
            </a:xfrm>
            <a:custGeom>
              <a:avLst/>
              <a:gdLst/>
              <a:ahLst/>
              <a:cxnLst/>
              <a:rect l="l" t="t" r="r" b="b"/>
              <a:pathLst>
                <a:path w="1140" h="1150" extrusionOk="0">
                  <a:moveTo>
                    <a:pt x="565" y="0"/>
                  </a:moveTo>
                  <a:cubicBezTo>
                    <a:pt x="256" y="0"/>
                    <a:pt x="1" y="256"/>
                    <a:pt x="1" y="575"/>
                  </a:cubicBezTo>
                  <a:cubicBezTo>
                    <a:pt x="1" y="894"/>
                    <a:pt x="256" y="1150"/>
                    <a:pt x="565" y="1150"/>
                  </a:cubicBezTo>
                  <a:cubicBezTo>
                    <a:pt x="884" y="1150"/>
                    <a:pt x="1139" y="894"/>
                    <a:pt x="1139" y="575"/>
                  </a:cubicBezTo>
                  <a:cubicBezTo>
                    <a:pt x="1139" y="256"/>
                    <a:pt x="884"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8"/>
            <p:cNvSpPr/>
            <p:nvPr/>
          </p:nvSpPr>
          <p:spPr>
            <a:xfrm>
              <a:off x="5367875" y="3808450"/>
              <a:ext cx="28525" cy="28500"/>
            </a:xfrm>
            <a:custGeom>
              <a:avLst/>
              <a:gdLst/>
              <a:ahLst/>
              <a:cxnLst/>
              <a:rect l="l" t="t" r="r" b="b"/>
              <a:pathLst>
                <a:path w="1141" h="1140" extrusionOk="0">
                  <a:moveTo>
                    <a:pt x="576" y="1"/>
                  </a:moveTo>
                  <a:cubicBezTo>
                    <a:pt x="256" y="1"/>
                    <a:pt x="1" y="256"/>
                    <a:pt x="1" y="565"/>
                  </a:cubicBezTo>
                  <a:cubicBezTo>
                    <a:pt x="1" y="884"/>
                    <a:pt x="256" y="1140"/>
                    <a:pt x="576" y="1140"/>
                  </a:cubicBezTo>
                  <a:cubicBezTo>
                    <a:pt x="885" y="1140"/>
                    <a:pt x="1140" y="884"/>
                    <a:pt x="1140" y="565"/>
                  </a:cubicBezTo>
                  <a:cubicBezTo>
                    <a:pt x="1140" y="256"/>
                    <a:pt x="885"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592"/>
        <p:cNvGrpSpPr/>
        <p:nvPr/>
      </p:nvGrpSpPr>
      <p:grpSpPr>
        <a:xfrm>
          <a:off x="0" y="0"/>
          <a:ext cx="0" cy="0"/>
          <a:chOff x="0" y="0"/>
          <a:chExt cx="0" cy="0"/>
        </a:xfrm>
      </p:grpSpPr>
      <p:sp>
        <p:nvSpPr>
          <p:cNvPr id="1593" name="Google Shape;1593;p6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Activity </a:t>
            </a:r>
            <a:r>
              <a:rPr lang="en">
                <a:latin typeface="Anek Bangla SemiBold"/>
                <a:ea typeface="Anek Bangla SemiBold"/>
                <a:cs typeface="Anek Bangla SemiBold"/>
                <a:sym typeface="Anek Bangla SemiBold"/>
              </a:rPr>
              <a:t>III</a:t>
            </a:r>
            <a:endParaRPr/>
          </a:p>
        </p:txBody>
      </p:sp>
      <p:sp>
        <p:nvSpPr>
          <p:cNvPr id="1594" name="Google Shape;1594;p69"/>
          <p:cNvSpPr txBox="1"/>
          <p:nvPr/>
        </p:nvSpPr>
        <p:spPr>
          <a:xfrm>
            <a:off x="720000" y="1868000"/>
            <a:ext cx="1966200" cy="44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b="1">
                <a:solidFill>
                  <a:schemeClr val="dk1"/>
                </a:solidFill>
                <a:latin typeface="Anek Bangla"/>
                <a:ea typeface="Anek Bangla"/>
                <a:cs typeface="Anek Bangla"/>
                <a:sym typeface="Anek Bangla"/>
              </a:rPr>
              <a:t>Observation</a:t>
            </a:r>
            <a:endParaRPr sz="1800" b="1">
              <a:solidFill>
                <a:schemeClr val="dk1"/>
              </a:solidFill>
              <a:latin typeface="Anek Bangla"/>
              <a:ea typeface="Anek Bangla"/>
              <a:cs typeface="Anek Bangla"/>
              <a:sym typeface="Anek Bangla"/>
            </a:endParaRPr>
          </a:p>
        </p:txBody>
      </p:sp>
      <p:sp>
        <p:nvSpPr>
          <p:cNvPr id="1595" name="Google Shape;1595;p69"/>
          <p:cNvSpPr txBox="1"/>
          <p:nvPr/>
        </p:nvSpPr>
        <p:spPr>
          <a:xfrm>
            <a:off x="720000" y="2440775"/>
            <a:ext cx="1966200" cy="44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b="1">
                <a:solidFill>
                  <a:schemeClr val="dk1"/>
                </a:solidFill>
                <a:latin typeface="Anek Bangla"/>
                <a:ea typeface="Anek Bangla"/>
                <a:cs typeface="Anek Bangla"/>
                <a:sym typeface="Anek Bangla"/>
              </a:rPr>
              <a:t>Experimentation</a:t>
            </a:r>
            <a:endParaRPr sz="1800" b="1">
              <a:solidFill>
                <a:schemeClr val="dk1"/>
              </a:solidFill>
              <a:latin typeface="Anek Bangla"/>
              <a:ea typeface="Anek Bangla"/>
              <a:cs typeface="Anek Bangla"/>
              <a:sym typeface="Anek Bangla"/>
            </a:endParaRPr>
          </a:p>
        </p:txBody>
      </p:sp>
      <p:sp>
        <p:nvSpPr>
          <p:cNvPr id="1596" name="Google Shape;1596;p69"/>
          <p:cNvSpPr txBox="1"/>
          <p:nvPr/>
        </p:nvSpPr>
        <p:spPr>
          <a:xfrm>
            <a:off x="720000" y="3586325"/>
            <a:ext cx="1966200" cy="44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b="1">
                <a:solidFill>
                  <a:schemeClr val="dk1"/>
                </a:solidFill>
                <a:latin typeface="Anek Bangla"/>
                <a:ea typeface="Anek Bangla"/>
                <a:cs typeface="Anek Bangla"/>
                <a:sym typeface="Anek Bangla"/>
              </a:rPr>
              <a:t>Scientific method</a:t>
            </a:r>
            <a:endParaRPr sz="1800" b="1">
              <a:solidFill>
                <a:schemeClr val="dk1"/>
              </a:solidFill>
              <a:latin typeface="Anek Bangla"/>
              <a:ea typeface="Anek Bangla"/>
              <a:cs typeface="Anek Bangla"/>
              <a:sym typeface="Anek Bangla"/>
            </a:endParaRPr>
          </a:p>
        </p:txBody>
      </p:sp>
      <p:sp>
        <p:nvSpPr>
          <p:cNvPr id="1597" name="Google Shape;1597;p69"/>
          <p:cNvSpPr txBox="1"/>
          <p:nvPr/>
        </p:nvSpPr>
        <p:spPr>
          <a:xfrm>
            <a:off x="720000" y="3013550"/>
            <a:ext cx="1966200" cy="44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b="1">
                <a:solidFill>
                  <a:schemeClr val="dk1"/>
                </a:solidFill>
                <a:latin typeface="Anek Bangla"/>
                <a:ea typeface="Anek Bangla"/>
                <a:cs typeface="Anek Bangla"/>
                <a:sym typeface="Anek Bangla"/>
              </a:rPr>
              <a:t>Critical analysis</a:t>
            </a:r>
            <a:endParaRPr sz="1800" b="1">
              <a:solidFill>
                <a:schemeClr val="dk1"/>
              </a:solidFill>
              <a:latin typeface="Anek Bangla"/>
              <a:ea typeface="Anek Bangla"/>
              <a:cs typeface="Anek Bangla"/>
              <a:sym typeface="Anek Bangla"/>
            </a:endParaRPr>
          </a:p>
        </p:txBody>
      </p:sp>
      <p:sp>
        <p:nvSpPr>
          <p:cNvPr id="1598" name="Google Shape;1598;p69"/>
          <p:cNvSpPr txBox="1"/>
          <p:nvPr/>
        </p:nvSpPr>
        <p:spPr>
          <a:xfrm>
            <a:off x="3794275" y="1868000"/>
            <a:ext cx="4636500" cy="444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Collect and examine data to draw conclusions</a:t>
            </a:r>
            <a:endParaRPr i="1">
              <a:solidFill>
                <a:schemeClr val="dk1"/>
              </a:solidFill>
              <a:latin typeface="Didact Gothic"/>
              <a:ea typeface="Didact Gothic"/>
              <a:cs typeface="Didact Gothic"/>
              <a:sym typeface="Didact Gothic"/>
            </a:endParaRPr>
          </a:p>
        </p:txBody>
      </p:sp>
      <p:sp>
        <p:nvSpPr>
          <p:cNvPr id="1599" name="Google Shape;1599;p69"/>
          <p:cNvSpPr txBox="1"/>
          <p:nvPr/>
        </p:nvSpPr>
        <p:spPr>
          <a:xfrm>
            <a:off x="3794275" y="2440775"/>
            <a:ext cx="4636500" cy="444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Formulate an explanation for an observed phenomenon</a:t>
            </a:r>
            <a:endParaRPr>
              <a:solidFill>
                <a:schemeClr val="dk1"/>
              </a:solidFill>
              <a:latin typeface="Didact Gothic"/>
              <a:ea typeface="Didact Gothic"/>
              <a:cs typeface="Didact Gothic"/>
              <a:sym typeface="Didact Gothic"/>
            </a:endParaRPr>
          </a:p>
        </p:txBody>
      </p:sp>
      <p:sp>
        <p:nvSpPr>
          <p:cNvPr id="1600" name="Google Shape;1600;p69"/>
          <p:cNvSpPr txBox="1"/>
          <p:nvPr/>
        </p:nvSpPr>
        <p:spPr>
          <a:xfrm>
            <a:off x="3794275" y="3013550"/>
            <a:ext cx="4636500" cy="444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Test an idea under controlled conditions</a:t>
            </a:r>
            <a:endParaRPr i="1">
              <a:solidFill>
                <a:schemeClr val="dk1"/>
              </a:solidFill>
              <a:latin typeface="Didact Gothic"/>
              <a:ea typeface="Didact Gothic"/>
              <a:cs typeface="Didact Gothic"/>
              <a:sym typeface="Didact Gothic"/>
            </a:endParaRPr>
          </a:p>
        </p:txBody>
      </p:sp>
      <p:sp>
        <p:nvSpPr>
          <p:cNvPr id="1601" name="Google Shape;1601;p69"/>
          <p:cNvSpPr txBox="1"/>
          <p:nvPr/>
        </p:nvSpPr>
        <p:spPr>
          <a:xfrm>
            <a:off x="3794275" y="3586325"/>
            <a:ext cx="4636500" cy="444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Examine information objectively and question assumptions</a:t>
            </a:r>
            <a:endParaRPr i="1">
              <a:solidFill>
                <a:schemeClr val="dk1"/>
              </a:solidFill>
              <a:latin typeface="Didact Gothic"/>
              <a:ea typeface="Didact Gothic"/>
              <a:cs typeface="Didact Gothic"/>
              <a:sym typeface="Didact Gothic"/>
            </a:endParaRPr>
          </a:p>
        </p:txBody>
      </p:sp>
      <p:sp>
        <p:nvSpPr>
          <p:cNvPr id="1602" name="Google Shape;1602;p69"/>
          <p:cNvSpPr txBox="1"/>
          <p:nvPr/>
        </p:nvSpPr>
        <p:spPr>
          <a:xfrm>
            <a:off x="3794275" y="4159100"/>
            <a:ext cx="4636500" cy="444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Collect information through the senses</a:t>
            </a:r>
            <a:endParaRPr i="1">
              <a:solidFill>
                <a:schemeClr val="dk1"/>
              </a:solidFill>
              <a:latin typeface="Didact Gothic"/>
              <a:ea typeface="Didact Gothic"/>
              <a:cs typeface="Didact Gothic"/>
              <a:sym typeface="Didact Gothic"/>
            </a:endParaRPr>
          </a:p>
        </p:txBody>
      </p:sp>
      <p:sp>
        <p:nvSpPr>
          <p:cNvPr id="1603" name="Google Shape;1603;p69"/>
          <p:cNvSpPr txBox="1"/>
          <p:nvPr/>
        </p:nvSpPr>
        <p:spPr>
          <a:xfrm>
            <a:off x="720000" y="4159100"/>
            <a:ext cx="1966200" cy="44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b="1">
                <a:solidFill>
                  <a:schemeClr val="dk1"/>
                </a:solidFill>
                <a:latin typeface="Anek Bangla"/>
                <a:ea typeface="Anek Bangla"/>
                <a:cs typeface="Anek Bangla"/>
                <a:sym typeface="Anek Bangla"/>
              </a:rPr>
              <a:t>Hypothesis</a:t>
            </a:r>
            <a:endParaRPr sz="1800" b="1">
              <a:solidFill>
                <a:schemeClr val="dk1"/>
              </a:solidFill>
              <a:latin typeface="Anek Bangla"/>
              <a:ea typeface="Anek Bangla"/>
              <a:cs typeface="Anek Bangla"/>
              <a:sym typeface="Anek Bangla"/>
            </a:endParaRPr>
          </a:p>
        </p:txBody>
      </p:sp>
      <p:sp>
        <p:nvSpPr>
          <p:cNvPr id="1604" name="Google Shape;1604;p69"/>
          <p:cNvSpPr txBox="1"/>
          <p:nvPr/>
        </p:nvSpPr>
        <p:spPr>
          <a:xfrm>
            <a:off x="723975" y="1168575"/>
            <a:ext cx="7704000" cy="345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Join the key words related to scientific thought and their corresponding statements.</a:t>
            </a:r>
            <a:endParaRPr>
              <a:solidFill>
                <a:schemeClr val="dk1"/>
              </a:solidFill>
              <a:latin typeface="Didact Gothic"/>
              <a:ea typeface="Didact Gothic"/>
              <a:cs typeface="Didact Gothic"/>
              <a:sym typeface="Didact Gothic"/>
            </a:endParaRPr>
          </a:p>
        </p:txBody>
      </p:sp>
      <p:cxnSp>
        <p:nvCxnSpPr>
          <p:cNvPr id="1605" name="Google Shape;1605;p69"/>
          <p:cNvCxnSpPr>
            <a:stCxn id="1594" idx="3"/>
            <a:endCxn id="1602" idx="1"/>
          </p:cNvCxnSpPr>
          <p:nvPr/>
        </p:nvCxnSpPr>
        <p:spPr>
          <a:xfrm>
            <a:off x="2686200" y="2090450"/>
            <a:ext cx="1108200" cy="2291100"/>
          </a:xfrm>
          <a:prstGeom prst="bentConnector3">
            <a:avLst>
              <a:gd name="adj1" fmla="val 49994"/>
            </a:avLst>
          </a:prstGeom>
          <a:noFill/>
          <a:ln w="9525" cap="flat" cmpd="sng">
            <a:solidFill>
              <a:schemeClr val="dk1"/>
            </a:solidFill>
            <a:prstDash val="solid"/>
            <a:round/>
            <a:headEnd type="none" w="med" len="med"/>
            <a:tailEnd type="oval" w="med" len="med"/>
          </a:ln>
        </p:spPr>
      </p:cxnSp>
      <p:cxnSp>
        <p:nvCxnSpPr>
          <p:cNvPr id="1606" name="Google Shape;1606;p69"/>
          <p:cNvCxnSpPr>
            <a:stCxn id="1595" idx="3"/>
          </p:cNvCxnSpPr>
          <p:nvPr/>
        </p:nvCxnSpPr>
        <p:spPr>
          <a:xfrm>
            <a:off x="2686200" y="2663225"/>
            <a:ext cx="180900" cy="6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1607" name="Google Shape;1607;p69"/>
          <p:cNvCxnSpPr>
            <a:stCxn id="1597" idx="3"/>
          </p:cNvCxnSpPr>
          <p:nvPr/>
        </p:nvCxnSpPr>
        <p:spPr>
          <a:xfrm>
            <a:off x="2686200" y="3236000"/>
            <a:ext cx="180900" cy="6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1608" name="Google Shape;1608;p69"/>
          <p:cNvCxnSpPr>
            <a:stCxn id="1596" idx="3"/>
          </p:cNvCxnSpPr>
          <p:nvPr/>
        </p:nvCxnSpPr>
        <p:spPr>
          <a:xfrm>
            <a:off x="2686200" y="3808775"/>
            <a:ext cx="180900" cy="6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1609" name="Google Shape;1609;p69"/>
          <p:cNvCxnSpPr>
            <a:stCxn id="1603" idx="3"/>
          </p:cNvCxnSpPr>
          <p:nvPr/>
        </p:nvCxnSpPr>
        <p:spPr>
          <a:xfrm>
            <a:off x="2686200" y="4381550"/>
            <a:ext cx="180900" cy="600"/>
          </a:xfrm>
          <a:prstGeom prst="bentConnector3">
            <a:avLst>
              <a:gd name="adj1" fmla="val 50000"/>
            </a:avLst>
          </a:prstGeom>
          <a:noFill/>
          <a:ln w="9525" cap="flat" cmpd="sng">
            <a:solidFill>
              <a:schemeClr val="dk1"/>
            </a:solidFill>
            <a:prstDash val="solid"/>
            <a:round/>
            <a:headEnd type="none" w="med" len="med"/>
            <a:tailEnd type="oval" w="med" len="med"/>
          </a:ln>
        </p:spPr>
      </p:cxn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613"/>
        <p:cNvGrpSpPr/>
        <p:nvPr/>
      </p:nvGrpSpPr>
      <p:grpSpPr>
        <a:xfrm>
          <a:off x="0" y="0"/>
          <a:ext cx="0" cy="0"/>
          <a:chOff x="0" y="0"/>
          <a:chExt cx="0" cy="0"/>
        </a:xfrm>
      </p:grpSpPr>
      <p:sp>
        <p:nvSpPr>
          <p:cNvPr id="1614" name="Google Shape;1614;p7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Activity </a:t>
            </a:r>
            <a:r>
              <a:rPr lang="en">
                <a:latin typeface="Anek Bangla SemiBold"/>
                <a:ea typeface="Anek Bangla SemiBold"/>
                <a:cs typeface="Anek Bangla SemiBold"/>
                <a:sym typeface="Anek Bangla SemiBold"/>
              </a:rPr>
              <a:t>IV</a:t>
            </a:r>
            <a:endParaRPr/>
          </a:p>
        </p:txBody>
      </p:sp>
      <p:graphicFrame>
        <p:nvGraphicFramePr>
          <p:cNvPr id="1615" name="Google Shape;1615;p70"/>
          <p:cNvGraphicFramePr/>
          <p:nvPr/>
        </p:nvGraphicFramePr>
        <p:xfrm>
          <a:off x="723975" y="1657438"/>
          <a:ext cx="3000000" cy="3000000"/>
        </p:xfrm>
        <a:graphic>
          <a:graphicData uri="http://schemas.openxmlformats.org/drawingml/2006/table">
            <a:tbl>
              <a:tblPr>
                <a:noFill/>
                <a:tableStyleId>{1B660C5C-1A99-4B77-B09C-033B8DC032F7}</a:tableStyleId>
              </a:tblPr>
              <a:tblGrid>
                <a:gridCol w="3799700">
                  <a:extLst>
                    <a:ext uri="{9D8B030D-6E8A-4147-A177-3AD203B41FA5}">
                      <a16:colId xmlns:a16="http://schemas.microsoft.com/office/drawing/2014/main" val="20000"/>
                    </a:ext>
                  </a:extLst>
                </a:gridCol>
              </a:tblGrid>
              <a:tr h="401175">
                <a:tc>
                  <a:txBody>
                    <a:bodyPr/>
                    <a:lstStyle/>
                    <a:p>
                      <a:pPr marL="0" lvl="0" indent="0" algn="l" rtl="0">
                        <a:lnSpc>
                          <a:spcPct val="115000"/>
                        </a:lnSpc>
                        <a:spcBef>
                          <a:spcPts val="0"/>
                        </a:spcBef>
                        <a:spcAft>
                          <a:spcPts val="0"/>
                        </a:spcAft>
                        <a:buNone/>
                      </a:pPr>
                      <a:r>
                        <a:rPr lang="en" b="1">
                          <a:solidFill>
                            <a:schemeClr val="dk1"/>
                          </a:solidFill>
                          <a:latin typeface="Anek Bangla"/>
                          <a:ea typeface="Anek Bangla"/>
                          <a:cs typeface="Anek Bangla"/>
                          <a:sym typeface="Anek Bangla"/>
                        </a:rPr>
                        <a:t>Why is it important to ask questions and challenge assumptions in scientific thinking?</a:t>
                      </a:r>
                      <a:endParaRPr sz="1800" b="1">
                        <a:solidFill>
                          <a:schemeClr val="dk1"/>
                        </a:solidFill>
                        <a:latin typeface="Anek Bangla"/>
                        <a:ea typeface="Anek Bangla"/>
                        <a:cs typeface="Anek Bangla"/>
                        <a:sym typeface="Anek Bangl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761150">
                <a:tc>
                  <a:txBody>
                    <a:bodyPr/>
                    <a:lstStyle/>
                    <a:p>
                      <a:pPr marL="0" lvl="0" indent="0" algn="l" rtl="0">
                        <a:lnSpc>
                          <a:spcPct val="115000"/>
                        </a:lnSpc>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1616" name="Google Shape;1616;p70"/>
          <p:cNvGraphicFramePr/>
          <p:nvPr/>
        </p:nvGraphicFramePr>
        <p:xfrm>
          <a:off x="723975" y="3203113"/>
          <a:ext cx="3000000" cy="3000000"/>
        </p:xfrm>
        <a:graphic>
          <a:graphicData uri="http://schemas.openxmlformats.org/drawingml/2006/table">
            <a:tbl>
              <a:tblPr>
                <a:noFill/>
                <a:tableStyleId>{1B660C5C-1A99-4B77-B09C-033B8DC032F7}</a:tableStyleId>
              </a:tblPr>
              <a:tblGrid>
                <a:gridCol w="3799700">
                  <a:extLst>
                    <a:ext uri="{9D8B030D-6E8A-4147-A177-3AD203B41FA5}">
                      <a16:colId xmlns:a16="http://schemas.microsoft.com/office/drawing/2014/main" val="20000"/>
                    </a:ext>
                  </a:extLst>
                </a:gridCol>
              </a:tblGrid>
              <a:tr h="401175">
                <a:tc>
                  <a:txBody>
                    <a:bodyPr/>
                    <a:lstStyle/>
                    <a:p>
                      <a:pPr marL="0" lvl="0" indent="0" algn="l" rtl="0">
                        <a:lnSpc>
                          <a:spcPct val="115000"/>
                        </a:lnSpc>
                        <a:spcBef>
                          <a:spcPts val="0"/>
                        </a:spcBef>
                        <a:spcAft>
                          <a:spcPts val="0"/>
                        </a:spcAft>
                        <a:buNone/>
                      </a:pPr>
                      <a:r>
                        <a:rPr lang="en" b="1">
                          <a:solidFill>
                            <a:schemeClr val="dk1"/>
                          </a:solidFill>
                          <a:latin typeface="Anek Bangla"/>
                          <a:ea typeface="Anek Bangla"/>
                          <a:cs typeface="Anek Bangla"/>
                          <a:sym typeface="Anek Bangla"/>
                        </a:rPr>
                        <a:t>What is a hypothesis in scientific thought? Name an example</a:t>
                      </a:r>
                      <a:endParaRPr sz="1800" b="1">
                        <a:solidFill>
                          <a:schemeClr val="dk1"/>
                        </a:solidFill>
                        <a:latin typeface="Anek Bangla"/>
                        <a:ea typeface="Anek Bangla"/>
                        <a:cs typeface="Anek Bangla"/>
                        <a:sym typeface="Anek Bangl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759325">
                <a:tc>
                  <a:txBody>
                    <a:bodyPr/>
                    <a:lstStyle/>
                    <a:p>
                      <a:pPr marL="0" lvl="0" indent="0" algn="l" rtl="0">
                        <a:lnSpc>
                          <a:spcPct val="115000"/>
                        </a:lnSpc>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1617" name="Google Shape;1617;p70"/>
          <p:cNvGraphicFramePr/>
          <p:nvPr/>
        </p:nvGraphicFramePr>
        <p:xfrm>
          <a:off x="4631075" y="1657438"/>
          <a:ext cx="3000000" cy="3000000"/>
        </p:xfrm>
        <a:graphic>
          <a:graphicData uri="http://schemas.openxmlformats.org/drawingml/2006/table">
            <a:tbl>
              <a:tblPr>
                <a:noFill/>
                <a:tableStyleId>{1B660C5C-1A99-4B77-B09C-033B8DC032F7}</a:tableStyleId>
              </a:tblPr>
              <a:tblGrid>
                <a:gridCol w="3799700">
                  <a:extLst>
                    <a:ext uri="{9D8B030D-6E8A-4147-A177-3AD203B41FA5}">
                      <a16:colId xmlns:a16="http://schemas.microsoft.com/office/drawing/2014/main" val="20000"/>
                    </a:ext>
                  </a:extLst>
                </a:gridCol>
              </a:tblGrid>
              <a:tr h="401175">
                <a:tc>
                  <a:txBody>
                    <a:bodyPr/>
                    <a:lstStyle/>
                    <a:p>
                      <a:pPr marL="0" lvl="0" indent="0" algn="l" rtl="0">
                        <a:lnSpc>
                          <a:spcPct val="115000"/>
                        </a:lnSpc>
                        <a:spcBef>
                          <a:spcPts val="0"/>
                        </a:spcBef>
                        <a:spcAft>
                          <a:spcPts val="0"/>
                        </a:spcAft>
                        <a:buNone/>
                      </a:pPr>
                      <a:r>
                        <a:rPr lang="en" b="1">
                          <a:solidFill>
                            <a:schemeClr val="dk1"/>
                          </a:solidFill>
                          <a:latin typeface="Anek Bangla"/>
                          <a:ea typeface="Anek Bangla"/>
                          <a:cs typeface="Anek Bangla"/>
                          <a:sym typeface="Anek Bangla"/>
                        </a:rPr>
                        <a:t>Why is it necessary to analyze results and data in scientific thought?</a:t>
                      </a:r>
                      <a:endParaRPr sz="1800" b="1">
                        <a:solidFill>
                          <a:schemeClr val="dk1"/>
                        </a:solidFill>
                        <a:latin typeface="Anek Bangla"/>
                        <a:ea typeface="Anek Bangla"/>
                        <a:cs typeface="Anek Bangla"/>
                        <a:sym typeface="Anek Bangl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761150">
                <a:tc>
                  <a:txBody>
                    <a:bodyPr/>
                    <a:lstStyle/>
                    <a:p>
                      <a:pPr marL="0" lvl="0" indent="0" algn="l" rtl="0">
                        <a:lnSpc>
                          <a:spcPct val="115000"/>
                        </a:lnSpc>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1618" name="Google Shape;1618;p70"/>
          <p:cNvGraphicFramePr/>
          <p:nvPr/>
        </p:nvGraphicFramePr>
        <p:xfrm>
          <a:off x="4631075" y="3203113"/>
          <a:ext cx="3000000" cy="3000000"/>
        </p:xfrm>
        <a:graphic>
          <a:graphicData uri="http://schemas.openxmlformats.org/drawingml/2006/table">
            <a:tbl>
              <a:tblPr>
                <a:noFill/>
                <a:tableStyleId>{1B660C5C-1A99-4B77-B09C-033B8DC032F7}</a:tableStyleId>
              </a:tblPr>
              <a:tblGrid>
                <a:gridCol w="3799700">
                  <a:extLst>
                    <a:ext uri="{9D8B030D-6E8A-4147-A177-3AD203B41FA5}">
                      <a16:colId xmlns:a16="http://schemas.microsoft.com/office/drawing/2014/main" val="20000"/>
                    </a:ext>
                  </a:extLst>
                </a:gridCol>
              </a:tblGrid>
              <a:tr h="401175">
                <a:tc>
                  <a:txBody>
                    <a:bodyPr/>
                    <a:lstStyle/>
                    <a:p>
                      <a:pPr marL="0" lvl="0" indent="0" algn="l" rtl="0">
                        <a:lnSpc>
                          <a:spcPct val="115000"/>
                        </a:lnSpc>
                        <a:spcBef>
                          <a:spcPts val="0"/>
                        </a:spcBef>
                        <a:spcAft>
                          <a:spcPts val="0"/>
                        </a:spcAft>
                        <a:buNone/>
                      </a:pPr>
                      <a:r>
                        <a:rPr lang="en" b="1">
                          <a:solidFill>
                            <a:schemeClr val="dk1"/>
                          </a:solidFill>
                          <a:latin typeface="Anek Bangla"/>
                          <a:ea typeface="Anek Bangla"/>
                          <a:cs typeface="Anek Bangla"/>
                          <a:sym typeface="Anek Bangla"/>
                        </a:rPr>
                        <a:t>Why is it necessary to share and communicate scientific findings?</a:t>
                      </a:r>
                      <a:endParaRPr sz="1800" b="1">
                        <a:solidFill>
                          <a:schemeClr val="dk1"/>
                        </a:solidFill>
                        <a:latin typeface="Anek Bangla"/>
                        <a:ea typeface="Anek Bangla"/>
                        <a:cs typeface="Anek Bangla"/>
                        <a:sym typeface="Anek Bangl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759325">
                <a:tc>
                  <a:txBody>
                    <a:bodyPr/>
                    <a:lstStyle/>
                    <a:p>
                      <a:pPr marL="0" lvl="0" indent="0" algn="l" rtl="0">
                        <a:lnSpc>
                          <a:spcPct val="115000"/>
                        </a:lnSpc>
                        <a:spcBef>
                          <a:spcPts val="0"/>
                        </a:spcBef>
                        <a:spcAft>
                          <a:spcPts val="0"/>
                        </a:spcAft>
                        <a:buNone/>
                      </a:pPr>
                      <a:endParaRPr>
                        <a:solidFill>
                          <a:schemeClr val="dk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1619" name="Google Shape;1619;p70"/>
          <p:cNvSpPr txBox="1"/>
          <p:nvPr/>
        </p:nvSpPr>
        <p:spPr>
          <a:xfrm>
            <a:off x="723975" y="1168575"/>
            <a:ext cx="7704000" cy="345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Didact Gothic"/>
                <a:ea typeface="Didact Gothic"/>
                <a:cs typeface="Didact Gothic"/>
                <a:sym typeface="Didact Gothic"/>
              </a:rPr>
              <a:t>Answer the questions in the tables.</a:t>
            </a:r>
            <a:endParaRPr>
              <a:solidFill>
                <a:schemeClr val="dk1"/>
              </a:solidFill>
              <a:latin typeface="Didact Gothic"/>
              <a:ea typeface="Didact Gothic"/>
              <a:cs typeface="Didact Gothic"/>
              <a:sym typeface="Didact Gothic"/>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623"/>
        <p:cNvGrpSpPr/>
        <p:nvPr/>
      </p:nvGrpSpPr>
      <p:grpSpPr>
        <a:xfrm>
          <a:off x="0" y="0"/>
          <a:ext cx="0" cy="0"/>
          <a:chOff x="0" y="0"/>
          <a:chExt cx="0" cy="0"/>
        </a:xfrm>
      </p:grpSpPr>
      <p:sp>
        <p:nvSpPr>
          <p:cNvPr id="1624" name="Google Shape;1624;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Conclusions</a:t>
            </a:r>
            <a:endParaRPr/>
          </a:p>
        </p:txBody>
      </p:sp>
      <p:sp>
        <p:nvSpPr>
          <p:cNvPr id="1625" name="Google Shape;1625;p71"/>
          <p:cNvSpPr txBox="1"/>
          <p:nvPr/>
        </p:nvSpPr>
        <p:spPr>
          <a:xfrm>
            <a:off x="1784025" y="4031300"/>
            <a:ext cx="25593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Neptune is the farthest planet from the Sun</a:t>
            </a:r>
            <a:endParaRPr>
              <a:solidFill>
                <a:schemeClr val="dk1"/>
              </a:solidFill>
              <a:latin typeface="Didact Gothic"/>
              <a:ea typeface="Didact Gothic"/>
              <a:cs typeface="Didact Gothic"/>
              <a:sym typeface="Didact Gothic"/>
            </a:endParaRPr>
          </a:p>
        </p:txBody>
      </p:sp>
      <p:sp>
        <p:nvSpPr>
          <p:cNvPr id="1626" name="Google Shape;1626;p71"/>
          <p:cNvSpPr txBox="1"/>
          <p:nvPr/>
        </p:nvSpPr>
        <p:spPr>
          <a:xfrm>
            <a:off x="1784000" y="3596350"/>
            <a:ext cx="2559300" cy="51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Anek Bangla"/>
                <a:ea typeface="Anek Bangla"/>
                <a:cs typeface="Anek Bangla"/>
                <a:sym typeface="Anek Bangla"/>
              </a:rPr>
              <a:t>Curiosity</a:t>
            </a:r>
            <a:endParaRPr sz="2200" b="1">
              <a:solidFill>
                <a:schemeClr val="dk1"/>
              </a:solidFill>
              <a:latin typeface="Anek Bangla"/>
              <a:ea typeface="Anek Bangla"/>
              <a:cs typeface="Anek Bangla"/>
              <a:sym typeface="Anek Bangla"/>
            </a:endParaRPr>
          </a:p>
        </p:txBody>
      </p:sp>
      <p:sp>
        <p:nvSpPr>
          <p:cNvPr id="1627" name="Google Shape;1627;p71"/>
          <p:cNvSpPr txBox="1"/>
          <p:nvPr/>
        </p:nvSpPr>
        <p:spPr>
          <a:xfrm>
            <a:off x="1784025" y="2908625"/>
            <a:ext cx="25593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Jupiter is the biggest planet of them all</a:t>
            </a:r>
            <a:endParaRPr>
              <a:solidFill>
                <a:schemeClr val="dk1"/>
              </a:solidFill>
              <a:latin typeface="Didact Gothic"/>
              <a:ea typeface="Didact Gothic"/>
              <a:cs typeface="Didact Gothic"/>
              <a:sym typeface="Didact Gothic"/>
            </a:endParaRPr>
          </a:p>
        </p:txBody>
      </p:sp>
      <p:sp>
        <p:nvSpPr>
          <p:cNvPr id="1628" name="Google Shape;1628;p71"/>
          <p:cNvSpPr txBox="1"/>
          <p:nvPr/>
        </p:nvSpPr>
        <p:spPr>
          <a:xfrm>
            <a:off x="1784000" y="2473675"/>
            <a:ext cx="2559300" cy="51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Anek Bangla"/>
                <a:ea typeface="Anek Bangla"/>
                <a:cs typeface="Anek Bangla"/>
                <a:sym typeface="Anek Bangla"/>
              </a:rPr>
              <a:t>Critical thinking</a:t>
            </a:r>
            <a:endParaRPr sz="2200" b="1">
              <a:solidFill>
                <a:schemeClr val="dk1"/>
              </a:solidFill>
              <a:latin typeface="Anek Bangla"/>
              <a:ea typeface="Anek Bangla"/>
              <a:cs typeface="Anek Bangla"/>
              <a:sym typeface="Anek Bangla"/>
            </a:endParaRPr>
          </a:p>
        </p:txBody>
      </p:sp>
      <p:sp>
        <p:nvSpPr>
          <p:cNvPr id="1629" name="Google Shape;1629;p71"/>
          <p:cNvSpPr txBox="1"/>
          <p:nvPr/>
        </p:nvSpPr>
        <p:spPr>
          <a:xfrm>
            <a:off x="1784025" y="1785950"/>
            <a:ext cx="25593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Saturn is composed of hydrogen and helium</a:t>
            </a:r>
            <a:endParaRPr>
              <a:solidFill>
                <a:schemeClr val="dk1"/>
              </a:solidFill>
              <a:latin typeface="Didact Gothic"/>
              <a:ea typeface="Didact Gothic"/>
              <a:cs typeface="Didact Gothic"/>
              <a:sym typeface="Didact Gothic"/>
            </a:endParaRPr>
          </a:p>
        </p:txBody>
      </p:sp>
      <p:sp>
        <p:nvSpPr>
          <p:cNvPr id="1630" name="Google Shape;1630;p71"/>
          <p:cNvSpPr txBox="1"/>
          <p:nvPr/>
        </p:nvSpPr>
        <p:spPr>
          <a:xfrm>
            <a:off x="1784000" y="1351000"/>
            <a:ext cx="2559300" cy="51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Anek Bangla"/>
                <a:ea typeface="Anek Bangla"/>
                <a:cs typeface="Anek Bangla"/>
                <a:sym typeface="Anek Bangla"/>
              </a:rPr>
              <a:t>Observation</a:t>
            </a:r>
            <a:endParaRPr sz="2200" b="1">
              <a:solidFill>
                <a:schemeClr val="dk1"/>
              </a:solidFill>
              <a:latin typeface="Anek Bangla"/>
              <a:ea typeface="Anek Bangla"/>
              <a:cs typeface="Anek Bangla"/>
              <a:sym typeface="Anek Bangla"/>
            </a:endParaRPr>
          </a:p>
        </p:txBody>
      </p:sp>
      <p:sp>
        <p:nvSpPr>
          <p:cNvPr id="1631" name="Google Shape;1631;p71"/>
          <p:cNvSpPr/>
          <p:nvPr/>
        </p:nvSpPr>
        <p:spPr>
          <a:xfrm>
            <a:off x="713225" y="1217500"/>
            <a:ext cx="778200" cy="77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2" name="Google Shape;1632;p71"/>
          <p:cNvCxnSpPr>
            <a:stCxn id="1630" idx="1"/>
            <a:endCxn id="1631" idx="6"/>
          </p:cNvCxnSpPr>
          <p:nvPr/>
        </p:nvCxnSpPr>
        <p:spPr>
          <a:xfrm flipH="1">
            <a:off x="1491500" y="1606600"/>
            <a:ext cx="292500" cy="600"/>
          </a:xfrm>
          <a:prstGeom prst="bentConnector3">
            <a:avLst>
              <a:gd name="adj1" fmla="val 50013"/>
            </a:avLst>
          </a:prstGeom>
          <a:noFill/>
          <a:ln w="9525" cap="flat" cmpd="sng">
            <a:solidFill>
              <a:schemeClr val="dk1"/>
            </a:solidFill>
            <a:prstDash val="solid"/>
            <a:round/>
            <a:headEnd type="none" w="med" len="med"/>
            <a:tailEnd type="none" w="med" len="med"/>
          </a:ln>
        </p:spPr>
      </p:cxnSp>
      <p:sp>
        <p:nvSpPr>
          <p:cNvPr id="1633" name="Google Shape;1633;p71"/>
          <p:cNvSpPr/>
          <p:nvPr/>
        </p:nvSpPr>
        <p:spPr>
          <a:xfrm>
            <a:off x="713225" y="2340175"/>
            <a:ext cx="778200" cy="77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1"/>
          <p:cNvSpPr/>
          <p:nvPr/>
        </p:nvSpPr>
        <p:spPr>
          <a:xfrm>
            <a:off x="713225" y="3462850"/>
            <a:ext cx="778200" cy="77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35" name="Google Shape;1635;p71"/>
          <p:cNvCxnSpPr>
            <a:stCxn id="1628" idx="1"/>
            <a:endCxn id="1633" idx="6"/>
          </p:cNvCxnSpPr>
          <p:nvPr/>
        </p:nvCxnSpPr>
        <p:spPr>
          <a:xfrm flipH="1">
            <a:off x="1491500" y="2729275"/>
            <a:ext cx="292500" cy="600"/>
          </a:xfrm>
          <a:prstGeom prst="bentConnector3">
            <a:avLst>
              <a:gd name="adj1" fmla="val 50013"/>
            </a:avLst>
          </a:prstGeom>
          <a:noFill/>
          <a:ln w="9525" cap="flat" cmpd="sng">
            <a:solidFill>
              <a:schemeClr val="dk1"/>
            </a:solidFill>
            <a:prstDash val="solid"/>
            <a:round/>
            <a:headEnd type="none" w="med" len="med"/>
            <a:tailEnd type="none" w="med" len="med"/>
          </a:ln>
        </p:spPr>
      </p:cxnSp>
      <p:cxnSp>
        <p:nvCxnSpPr>
          <p:cNvPr id="1636" name="Google Shape;1636;p71"/>
          <p:cNvCxnSpPr>
            <a:stCxn id="1626" idx="1"/>
            <a:endCxn id="1634" idx="6"/>
          </p:cNvCxnSpPr>
          <p:nvPr/>
        </p:nvCxnSpPr>
        <p:spPr>
          <a:xfrm flipH="1">
            <a:off x="1491500" y="3851950"/>
            <a:ext cx="292500" cy="600"/>
          </a:xfrm>
          <a:prstGeom prst="bentConnector3">
            <a:avLst>
              <a:gd name="adj1" fmla="val 50013"/>
            </a:avLst>
          </a:prstGeom>
          <a:noFill/>
          <a:ln w="9525" cap="flat" cmpd="sng">
            <a:solidFill>
              <a:schemeClr val="dk1"/>
            </a:solidFill>
            <a:prstDash val="solid"/>
            <a:round/>
            <a:headEnd type="none" w="med" len="med"/>
            <a:tailEnd type="none" w="med" len="med"/>
          </a:ln>
        </p:spPr>
      </p:cxnSp>
      <p:sp>
        <p:nvSpPr>
          <p:cNvPr id="1637" name="Google Shape;1637;p71"/>
          <p:cNvSpPr txBox="1"/>
          <p:nvPr/>
        </p:nvSpPr>
        <p:spPr>
          <a:xfrm>
            <a:off x="5871475" y="4031300"/>
            <a:ext cx="25593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Venus is extremely hot, even more than Mercury</a:t>
            </a:r>
            <a:endParaRPr>
              <a:solidFill>
                <a:schemeClr val="dk1"/>
              </a:solidFill>
              <a:latin typeface="Didact Gothic"/>
              <a:ea typeface="Didact Gothic"/>
              <a:cs typeface="Didact Gothic"/>
              <a:sym typeface="Didact Gothic"/>
            </a:endParaRPr>
          </a:p>
        </p:txBody>
      </p:sp>
      <p:sp>
        <p:nvSpPr>
          <p:cNvPr id="1638" name="Google Shape;1638;p71"/>
          <p:cNvSpPr txBox="1"/>
          <p:nvPr/>
        </p:nvSpPr>
        <p:spPr>
          <a:xfrm>
            <a:off x="5871450" y="3596350"/>
            <a:ext cx="2559300" cy="51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Anek Bangla"/>
                <a:ea typeface="Anek Bangla"/>
                <a:cs typeface="Anek Bangla"/>
                <a:sym typeface="Anek Bangla"/>
              </a:rPr>
              <a:t>Collaboration</a:t>
            </a:r>
            <a:endParaRPr sz="2200" b="1">
              <a:solidFill>
                <a:schemeClr val="dk1"/>
              </a:solidFill>
              <a:latin typeface="Anek Bangla"/>
              <a:ea typeface="Anek Bangla"/>
              <a:cs typeface="Anek Bangla"/>
              <a:sym typeface="Anek Bangla"/>
            </a:endParaRPr>
          </a:p>
        </p:txBody>
      </p:sp>
      <p:sp>
        <p:nvSpPr>
          <p:cNvPr id="1639" name="Google Shape;1639;p71"/>
          <p:cNvSpPr txBox="1"/>
          <p:nvPr/>
        </p:nvSpPr>
        <p:spPr>
          <a:xfrm>
            <a:off x="5871475" y="2908625"/>
            <a:ext cx="25593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Earth is the third planet from the Sun and has life</a:t>
            </a:r>
            <a:endParaRPr>
              <a:solidFill>
                <a:schemeClr val="dk1"/>
              </a:solidFill>
              <a:latin typeface="Didact Gothic"/>
              <a:ea typeface="Didact Gothic"/>
              <a:cs typeface="Didact Gothic"/>
              <a:sym typeface="Didact Gothic"/>
            </a:endParaRPr>
          </a:p>
        </p:txBody>
      </p:sp>
      <p:sp>
        <p:nvSpPr>
          <p:cNvPr id="1640" name="Google Shape;1640;p71"/>
          <p:cNvSpPr txBox="1"/>
          <p:nvPr/>
        </p:nvSpPr>
        <p:spPr>
          <a:xfrm>
            <a:off x="5871450" y="2473675"/>
            <a:ext cx="2559300" cy="51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Anek Bangla"/>
                <a:ea typeface="Anek Bangla"/>
                <a:cs typeface="Anek Bangla"/>
                <a:sym typeface="Anek Bangla"/>
              </a:rPr>
              <a:t>Trial and error</a:t>
            </a:r>
            <a:endParaRPr sz="2200" b="1">
              <a:solidFill>
                <a:schemeClr val="dk1"/>
              </a:solidFill>
              <a:latin typeface="Anek Bangla"/>
              <a:ea typeface="Anek Bangla"/>
              <a:cs typeface="Anek Bangla"/>
              <a:sym typeface="Anek Bangla"/>
            </a:endParaRPr>
          </a:p>
        </p:txBody>
      </p:sp>
      <p:sp>
        <p:nvSpPr>
          <p:cNvPr id="1641" name="Google Shape;1641;p71"/>
          <p:cNvSpPr txBox="1"/>
          <p:nvPr/>
        </p:nvSpPr>
        <p:spPr>
          <a:xfrm>
            <a:off x="5871475" y="1785950"/>
            <a:ext cx="25593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idact Gothic"/>
                <a:ea typeface="Didact Gothic"/>
                <a:cs typeface="Didact Gothic"/>
                <a:sym typeface="Didact Gothic"/>
              </a:rPr>
              <a:t>Despite being red, Mars is actually a cold place</a:t>
            </a:r>
            <a:endParaRPr>
              <a:solidFill>
                <a:schemeClr val="dk1"/>
              </a:solidFill>
              <a:latin typeface="Didact Gothic"/>
              <a:ea typeface="Didact Gothic"/>
              <a:cs typeface="Didact Gothic"/>
              <a:sym typeface="Didact Gothic"/>
            </a:endParaRPr>
          </a:p>
        </p:txBody>
      </p:sp>
      <p:sp>
        <p:nvSpPr>
          <p:cNvPr id="1642" name="Google Shape;1642;p71"/>
          <p:cNvSpPr txBox="1"/>
          <p:nvPr/>
        </p:nvSpPr>
        <p:spPr>
          <a:xfrm>
            <a:off x="5871450" y="1351000"/>
            <a:ext cx="2559300" cy="51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Anek Bangla"/>
                <a:ea typeface="Anek Bangla"/>
                <a:cs typeface="Anek Bangla"/>
                <a:sym typeface="Anek Bangla"/>
              </a:rPr>
              <a:t>Experiment</a:t>
            </a:r>
            <a:endParaRPr sz="2200" b="1">
              <a:solidFill>
                <a:schemeClr val="dk1"/>
              </a:solidFill>
              <a:latin typeface="Anek Bangla"/>
              <a:ea typeface="Anek Bangla"/>
              <a:cs typeface="Anek Bangla"/>
              <a:sym typeface="Anek Bangla"/>
            </a:endParaRPr>
          </a:p>
        </p:txBody>
      </p:sp>
      <p:sp>
        <p:nvSpPr>
          <p:cNvPr id="1643" name="Google Shape;1643;p71"/>
          <p:cNvSpPr/>
          <p:nvPr/>
        </p:nvSpPr>
        <p:spPr>
          <a:xfrm>
            <a:off x="4800675" y="1217500"/>
            <a:ext cx="778200" cy="77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44" name="Google Shape;1644;p71"/>
          <p:cNvCxnSpPr>
            <a:stCxn id="1642" idx="1"/>
            <a:endCxn id="1643" idx="6"/>
          </p:cNvCxnSpPr>
          <p:nvPr/>
        </p:nvCxnSpPr>
        <p:spPr>
          <a:xfrm flipH="1">
            <a:off x="5578950" y="1606600"/>
            <a:ext cx="292500" cy="600"/>
          </a:xfrm>
          <a:prstGeom prst="bentConnector3">
            <a:avLst>
              <a:gd name="adj1" fmla="val 50013"/>
            </a:avLst>
          </a:prstGeom>
          <a:noFill/>
          <a:ln w="9525" cap="flat" cmpd="sng">
            <a:solidFill>
              <a:schemeClr val="dk1"/>
            </a:solidFill>
            <a:prstDash val="solid"/>
            <a:round/>
            <a:headEnd type="none" w="med" len="med"/>
            <a:tailEnd type="none" w="med" len="med"/>
          </a:ln>
        </p:spPr>
      </p:cxnSp>
      <p:sp>
        <p:nvSpPr>
          <p:cNvPr id="1645" name="Google Shape;1645;p71"/>
          <p:cNvSpPr/>
          <p:nvPr/>
        </p:nvSpPr>
        <p:spPr>
          <a:xfrm>
            <a:off x="4800675" y="2340175"/>
            <a:ext cx="778200" cy="77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1"/>
          <p:cNvSpPr/>
          <p:nvPr/>
        </p:nvSpPr>
        <p:spPr>
          <a:xfrm>
            <a:off x="4800675" y="3462850"/>
            <a:ext cx="778200" cy="77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47" name="Google Shape;1647;p71"/>
          <p:cNvCxnSpPr>
            <a:stCxn id="1640" idx="1"/>
            <a:endCxn id="1645" idx="6"/>
          </p:cNvCxnSpPr>
          <p:nvPr/>
        </p:nvCxnSpPr>
        <p:spPr>
          <a:xfrm flipH="1">
            <a:off x="5578950" y="2729275"/>
            <a:ext cx="292500" cy="600"/>
          </a:xfrm>
          <a:prstGeom prst="bentConnector3">
            <a:avLst>
              <a:gd name="adj1" fmla="val 50013"/>
            </a:avLst>
          </a:prstGeom>
          <a:noFill/>
          <a:ln w="9525" cap="flat" cmpd="sng">
            <a:solidFill>
              <a:schemeClr val="dk1"/>
            </a:solidFill>
            <a:prstDash val="solid"/>
            <a:round/>
            <a:headEnd type="none" w="med" len="med"/>
            <a:tailEnd type="none" w="med" len="med"/>
          </a:ln>
        </p:spPr>
      </p:cxnSp>
      <p:cxnSp>
        <p:nvCxnSpPr>
          <p:cNvPr id="1648" name="Google Shape;1648;p71"/>
          <p:cNvCxnSpPr>
            <a:stCxn id="1638" idx="1"/>
            <a:endCxn id="1646" idx="6"/>
          </p:cNvCxnSpPr>
          <p:nvPr/>
        </p:nvCxnSpPr>
        <p:spPr>
          <a:xfrm flipH="1">
            <a:off x="5578950" y="3851950"/>
            <a:ext cx="292500" cy="600"/>
          </a:xfrm>
          <a:prstGeom prst="bentConnector3">
            <a:avLst>
              <a:gd name="adj1" fmla="val 50013"/>
            </a:avLst>
          </a:prstGeom>
          <a:noFill/>
          <a:ln w="9525" cap="flat" cmpd="sng">
            <a:solidFill>
              <a:schemeClr val="dk1"/>
            </a:solidFill>
            <a:prstDash val="solid"/>
            <a:round/>
            <a:headEnd type="none" w="med" len="med"/>
            <a:tailEnd type="none" w="med" len="med"/>
          </a:ln>
        </p:spPr>
      </p:cxnSp>
      <p:grpSp>
        <p:nvGrpSpPr>
          <p:cNvPr id="1649" name="Google Shape;1649;p71"/>
          <p:cNvGrpSpPr/>
          <p:nvPr/>
        </p:nvGrpSpPr>
        <p:grpSpPr>
          <a:xfrm>
            <a:off x="4984768" y="1371069"/>
            <a:ext cx="410018" cy="471057"/>
            <a:chOff x="2584350" y="2647325"/>
            <a:chExt cx="300600" cy="345350"/>
          </a:xfrm>
        </p:grpSpPr>
        <p:sp>
          <p:nvSpPr>
            <p:cNvPr id="1650" name="Google Shape;1650;p71"/>
            <p:cNvSpPr/>
            <p:nvPr/>
          </p:nvSpPr>
          <p:spPr>
            <a:xfrm>
              <a:off x="2766525" y="2920025"/>
              <a:ext cx="30850" cy="29900"/>
            </a:xfrm>
            <a:custGeom>
              <a:avLst/>
              <a:gdLst/>
              <a:ahLst/>
              <a:cxnLst/>
              <a:rect l="l" t="t" r="r" b="b"/>
              <a:pathLst>
                <a:path w="1234" h="1196" extrusionOk="0">
                  <a:moveTo>
                    <a:pt x="596" y="399"/>
                  </a:moveTo>
                  <a:cubicBezTo>
                    <a:pt x="717" y="399"/>
                    <a:pt x="835" y="479"/>
                    <a:pt x="835" y="596"/>
                  </a:cubicBezTo>
                  <a:cubicBezTo>
                    <a:pt x="835" y="717"/>
                    <a:pt x="717" y="797"/>
                    <a:pt x="596" y="797"/>
                  </a:cubicBezTo>
                  <a:cubicBezTo>
                    <a:pt x="517" y="797"/>
                    <a:pt x="399" y="717"/>
                    <a:pt x="399" y="596"/>
                  </a:cubicBezTo>
                  <a:cubicBezTo>
                    <a:pt x="399" y="479"/>
                    <a:pt x="517" y="399"/>
                    <a:pt x="596" y="399"/>
                  </a:cubicBezTo>
                  <a:close/>
                  <a:moveTo>
                    <a:pt x="596" y="1"/>
                  </a:moveTo>
                  <a:cubicBezTo>
                    <a:pt x="278" y="1"/>
                    <a:pt x="1" y="278"/>
                    <a:pt x="1" y="596"/>
                  </a:cubicBezTo>
                  <a:cubicBezTo>
                    <a:pt x="1" y="956"/>
                    <a:pt x="278" y="1195"/>
                    <a:pt x="596" y="1195"/>
                  </a:cubicBezTo>
                  <a:cubicBezTo>
                    <a:pt x="956" y="1195"/>
                    <a:pt x="1233" y="956"/>
                    <a:pt x="1233" y="596"/>
                  </a:cubicBezTo>
                  <a:cubicBezTo>
                    <a:pt x="1233" y="278"/>
                    <a:pt x="956" y="1"/>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1"/>
            <p:cNvSpPr/>
            <p:nvPr/>
          </p:nvSpPr>
          <p:spPr>
            <a:xfrm>
              <a:off x="2685875" y="2647325"/>
              <a:ext cx="29875" cy="30825"/>
            </a:xfrm>
            <a:custGeom>
              <a:avLst/>
              <a:gdLst/>
              <a:ahLst/>
              <a:cxnLst/>
              <a:rect l="l" t="t" r="r" b="b"/>
              <a:pathLst>
                <a:path w="1195" h="1233" extrusionOk="0">
                  <a:moveTo>
                    <a:pt x="599" y="398"/>
                  </a:moveTo>
                  <a:cubicBezTo>
                    <a:pt x="717" y="398"/>
                    <a:pt x="797" y="478"/>
                    <a:pt x="797" y="596"/>
                  </a:cubicBezTo>
                  <a:cubicBezTo>
                    <a:pt x="797" y="717"/>
                    <a:pt x="717" y="797"/>
                    <a:pt x="599" y="797"/>
                  </a:cubicBezTo>
                  <a:cubicBezTo>
                    <a:pt x="478" y="797"/>
                    <a:pt x="398" y="717"/>
                    <a:pt x="398" y="596"/>
                  </a:cubicBezTo>
                  <a:cubicBezTo>
                    <a:pt x="398" y="478"/>
                    <a:pt x="478" y="398"/>
                    <a:pt x="599" y="398"/>
                  </a:cubicBezTo>
                  <a:close/>
                  <a:moveTo>
                    <a:pt x="599" y="0"/>
                  </a:moveTo>
                  <a:cubicBezTo>
                    <a:pt x="281" y="0"/>
                    <a:pt x="0" y="277"/>
                    <a:pt x="0" y="596"/>
                  </a:cubicBezTo>
                  <a:cubicBezTo>
                    <a:pt x="0" y="956"/>
                    <a:pt x="281" y="1233"/>
                    <a:pt x="599" y="1233"/>
                  </a:cubicBezTo>
                  <a:cubicBezTo>
                    <a:pt x="956" y="1233"/>
                    <a:pt x="1195" y="956"/>
                    <a:pt x="1195" y="596"/>
                  </a:cubicBezTo>
                  <a:cubicBezTo>
                    <a:pt x="1195" y="277"/>
                    <a:pt x="956" y="0"/>
                    <a:pt x="5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1"/>
            <p:cNvSpPr/>
            <p:nvPr/>
          </p:nvSpPr>
          <p:spPr>
            <a:xfrm>
              <a:off x="2584350" y="2655275"/>
              <a:ext cx="300600" cy="337400"/>
            </a:xfrm>
            <a:custGeom>
              <a:avLst/>
              <a:gdLst/>
              <a:ahLst/>
              <a:cxnLst/>
              <a:rect l="l" t="t" r="r" b="b"/>
              <a:pathLst>
                <a:path w="12024" h="13496" extrusionOk="0">
                  <a:moveTo>
                    <a:pt x="8880" y="2268"/>
                  </a:moveTo>
                  <a:lnTo>
                    <a:pt x="8880" y="2667"/>
                  </a:lnTo>
                  <a:lnTo>
                    <a:pt x="5733" y="2667"/>
                  </a:lnTo>
                  <a:lnTo>
                    <a:pt x="5733" y="2348"/>
                  </a:lnTo>
                  <a:cubicBezTo>
                    <a:pt x="5733" y="2310"/>
                    <a:pt x="5775" y="2268"/>
                    <a:pt x="5813" y="2268"/>
                  </a:cubicBezTo>
                  <a:close/>
                  <a:moveTo>
                    <a:pt x="5138" y="5813"/>
                  </a:moveTo>
                  <a:cubicBezTo>
                    <a:pt x="5256" y="5813"/>
                    <a:pt x="5335" y="5893"/>
                    <a:pt x="5335" y="6011"/>
                  </a:cubicBezTo>
                  <a:cubicBezTo>
                    <a:pt x="5335" y="6132"/>
                    <a:pt x="5256" y="6211"/>
                    <a:pt x="5138" y="6211"/>
                  </a:cubicBezTo>
                  <a:cubicBezTo>
                    <a:pt x="5017" y="6211"/>
                    <a:pt x="4937" y="6132"/>
                    <a:pt x="4937" y="6011"/>
                  </a:cubicBezTo>
                  <a:cubicBezTo>
                    <a:pt x="4937" y="5893"/>
                    <a:pt x="5017" y="5813"/>
                    <a:pt x="5138" y="5813"/>
                  </a:cubicBezTo>
                  <a:close/>
                  <a:moveTo>
                    <a:pt x="4895" y="8517"/>
                  </a:moveTo>
                  <a:cubicBezTo>
                    <a:pt x="4923" y="8517"/>
                    <a:pt x="4951" y="8518"/>
                    <a:pt x="4979" y="8521"/>
                  </a:cubicBezTo>
                  <a:cubicBezTo>
                    <a:pt x="5096" y="8521"/>
                    <a:pt x="5217" y="8559"/>
                    <a:pt x="5335" y="8600"/>
                  </a:cubicBezTo>
                  <a:lnTo>
                    <a:pt x="5335" y="8798"/>
                  </a:lnTo>
                  <a:lnTo>
                    <a:pt x="2271" y="12183"/>
                  </a:lnTo>
                  <a:cubicBezTo>
                    <a:pt x="2150" y="12301"/>
                    <a:pt x="2071" y="12502"/>
                    <a:pt x="2071" y="12699"/>
                  </a:cubicBezTo>
                  <a:cubicBezTo>
                    <a:pt x="2071" y="12820"/>
                    <a:pt x="2112" y="12980"/>
                    <a:pt x="2192" y="13097"/>
                  </a:cubicBezTo>
                  <a:lnTo>
                    <a:pt x="440" y="13097"/>
                  </a:lnTo>
                  <a:cubicBezTo>
                    <a:pt x="520" y="12581"/>
                    <a:pt x="876" y="12221"/>
                    <a:pt x="1395" y="12104"/>
                  </a:cubicBezTo>
                  <a:cubicBezTo>
                    <a:pt x="1434" y="12104"/>
                    <a:pt x="1475" y="12062"/>
                    <a:pt x="1513" y="12024"/>
                  </a:cubicBezTo>
                  <a:cubicBezTo>
                    <a:pt x="1555" y="11983"/>
                    <a:pt x="1555" y="11944"/>
                    <a:pt x="1555" y="11865"/>
                  </a:cubicBezTo>
                  <a:cubicBezTo>
                    <a:pt x="1555" y="11823"/>
                    <a:pt x="1513" y="11785"/>
                    <a:pt x="1513" y="11744"/>
                  </a:cubicBezTo>
                  <a:cubicBezTo>
                    <a:pt x="1513" y="11387"/>
                    <a:pt x="1794" y="11069"/>
                    <a:pt x="2112" y="10989"/>
                  </a:cubicBezTo>
                  <a:cubicBezTo>
                    <a:pt x="2230" y="10989"/>
                    <a:pt x="2310" y="10868"/>
                    <a:pt x="2310" y="10750"/>
                  </a:cubicBezTo>
                  <a:cubicBezTo>
                    <a:pt x="2271" y="10670"/>
                    <a:pt x="2271" y="10629"/>
                    <a:pt x="2310" y="10549"/>
                  </a:cubicBezTo>
                  <a:cubicBezTo>
                    <a:pt x="2351" y="10193"/>
                    <a:pt x="2628" y="9912"/>
                    <a:pt x="2988" y="9912"/>
                  </a:cubicBezTo>
                  <a:lnTo>
                    <a:pt x="3106" y="9912"/>
                  </a:lnTo>
                  <a:cubicBezTo>
                    <a:pt x="3185" y="9912"/>
                    <a:pt x="3265" y="9874"/>
                    <a:pt x="3306" y="9795"/>
                  </a:cubicBezTo>
                  <a:cubicBezTo>
                    <a:pt x="3424" y="9594"/>
                    <a:pt x="3584" y="9435"/>
                    <a:pt x="3784" y="9396"/>
                  </a:cubicBezTo>
                  <a:cubicBezTo>
                    <a:pt x="3864" y="9396"/>
                    <a:pt x="3902" y="9317"/>
                    <a:pt x="3943" y="9275"/>
                  </a:cubicBezTo>
                  <a:cubicBezTo>
                    <a:pt x="4054" y="8826"/>
                    <a:pt x="4451" y="8517"/>
                    <a:pt x="4895" y="8517"/>
                  </a:cubicBezTo>
                  <a:close/>
                  <a:moveTo>
                    <a:pt x="7087" y="1"/>
                  </a:moveTo>
                  <a:cubicBezTo>
                    <a:pt x="6651" y="1"/>
                    <a:pt x="6291" y="278"/>
                    <a:pt x="6132" y="676"/>
                  </a:cubicBezTo>
                  <a:cubicBezTo>
                    <a:pt x="5934" y="756"/>
                    <a:pt x="5733" y="877"/>
                    <a:pt x="5536" y="1036"/>
                  </a:cubicBezTo>
                  <a:cubicBezTo>
                    <a:pt x="4979" y="1036"/>
                    <a:pt x="4539" y="1514"/>
                    <a:pt x="4539" y="2071"/>
                  </a:cubicBezTo>
                  <a:lnTo>
                    <a:pt x="4539" y="2628"/>
                  </a:lnTo>
                  <a:cubicBezTo>
                    <a:pt x="4539" y="2746"/>
                    <a:pt x="4619" y="2826"/>
                    <a:pt x="4740" y="2826"/>
                  </a:cubicBezTo>
                  <a:cubicBezTo>
                    <a:pt x="4819" y="2826"/>
                    <a:pt x="4937" y="2746"/>
                    <a:pt x="4937" y="2628"/>
                  </a:cubicBezTo>
                  <a:lnTo>
                    <a:pt x="4937" y="2071"/>
                  </a:lnTo>
                  <a:cubicBezTo>
                    <a:pt x="4937" y="1711"/>
                    <a:pt x="5217" y="1434"/>
                    <a:pt x="5536" y="1434"/>
                  </a:cubicBezTo>
                  <a:lnTo>
                    <a:pt x="5616" y="1434"/>
                  </a:lnTo>
                  <a:cubicBezTo>
                    <a:pt x="5639" y="1445"/>
                    <a:pt x="5658" y="1450"/>
                    <a:pt x="5676" y="1450"/>
                  </a:cubicBezTo>
                  <a:cubicBezTo>
                    <a:pt x="5718" y="1450"/>
                    <a:pt x="5745" y="1422"/>
                    <a:pt x="5775" y="1393"/>
                  </a:cubicBezTo>
                  <a:cubicBezTo>
                    <a:pt x="5934" y="1195"/>
                    <a:pt x="6132" y="1116"/>
                    <a:pt x="6332" y="1036"/>
                  </a:cubicBezTo>
                  <a:cubicBezTo>
                    <a:pt x="6412" y="1036"/>
                    <a:pt x="6491" y="994"/>
                    <a:pt x="6491" y="915"/>
                  </a:cubicBezTo>
                  <a:cubicBezTo>
                    <a:pt x="6571" y="638"/>
                    <a:pt x="6810" y="399"/>
                    <a:pt x="7087" y="399"/>
                  </a:cubicBezTo>
                  <a:cubicBezTo>
                    <a:pt x="7367" y="399"/>
                    <a:pt x="7644" y="596"/>
                    <a:pt x="7686" y="877"/>
                  </a:cubicBezTo>
                  <a:cubicBezTo>
                    <a:pt x="7724" y="956"/>
                    <a:pt x="7765" y="1036"/>
                    <a:pt x="7883" y="1036"/>
                  </a:cubicBezTo>
                  <a:cubicBezTo>
                    <a:pt x="8164" y="1074"/>
                    <a:pt x="8402" y="1354"/>
                    <a:pt x="8402" y="1631"/>
                  </a:cubicBezTo>
                  <a:cubicBezTo>
                    <a:pt x="8402" y="1711"/>
                    <a:pt x="8402" y="1791"/>
                    <a:pt x="8361" y="1870"/>
                  </a:cubicBezTo>
                  <a:lnTo>
                    <a:pt x="5813" y="1870"/>
                  </a:lnTo>
                  <a:cubicBezTo>
                    <a:pt x="5536" y="1870"/>
                    <a:pt x="5335" y="2071"/>
                    <a:pt x="5335" y="2348"/>
                  </a:cubicBezTo>
                  <a:lnTo>
                    <a:pt x="5335" y="4380"/>
                  </a:lnTo>
                  <a:cubicBezTo>
                    <a:pt x="5335" y="4418"/>
                    <a:pt x="5335" y="4498"/>
                    <a:pt x="5297" y="4539"/>
                  </a:cubicBezTo>
                  <a:cubicBezTo>
                    <a:pt x="5256" y="4578"/>
                    <a:pt x="5176" y="4578"/>
                    <a:pt x="5138" y="4578"/>
                  </a:cubicBezTo>
                  <a:cubicBezTo>
                    <a:pt x="5017" y="4578"/>
                    <a:pt x="4937" y="4498"/>
                    <a:pt x="4937" y="4380"/>
                  </a:cubicBezTo>
                  <a:lnTo>
                    <a:pt x="4937" y="3584"/>
                  </a:lnTo>
                  <a:cubicBezTo>
                    <a:pt x="4937" y="3463"/>
                    <a:pt x="4819" y="3383"/>
                    <a:pt x="4740" y="3383"/>
                  </a:cubicBezTo>
                  <a:cubicBezTo>
                    <a:pt x="4619" y="3383"/>
                    <a:pt x="4539" y="3463"/>
                    <a:pt x="4539" y="3584"/>
                  </a:cubicBezTo>
                  <a:lnTo>
                    <a:pt x="4539" y="4380"/>
                  </a:lnTo>
                  <a:cubicBezTo>
                    <a:pt x="4539" y="4699"/>
                    <a:pt x="4778" y="4976"/>
                    <a:pt x="5138" y="4976"/>
                  </a:cubicBezTo>
                  <a:cubicBezTo>
                    <a:pt x="5217" y="4976"/>
                    <a:pt x="5256" y="4976"/>
                    <a:pt x="5335" y="4937"/>
                  </a:cubicBezTo>
                  <a:lnTo>
                    <a:pt x="5335" y="5453"/>
                  </a:lnTo>
                  <a:cubicBezTo>
                    <a:pt x="5297" y="5415"/>
                    <a:pt x="5217" y="5415"/>
                    <a:pt x="5138" y="5415"/>
                  </a:cubicBezTo>
                  <a:cubicBezTo>
                    <a:pt x="4778" y="5415"/>
                    <a:pt x="4539" y="5692"/>
                    <a:pt x="4539" y="6011"/>
                  </a:cubicBezTo>
                  <a:cubicBezTo>
                    <a:pt x="4539" y="6371"/>
                    <a:pt x="4778" y="6648"/>
                    <a:pt x="5138" y="6648"/>
                  </a:cubicBezTo>
                  <a:cubicBezTo>
                    <a:pt x="5217" y="6648"/>
                    <a:pt x="5297" y="6610"/>
                    <a:pt x="5335" y="6610"/>
                  </a:cubicBezTo>
                  <a:lnTo>
                    <a:pt x="5335" y="8161"/>
                  </a:lnTo>
                  <a:cubicBezTo>
                    <a:pt x="5217" y="8122"/>
                    <a:pt x="5096" y="8122"/>
                    <a:pt x="4979" y="8122"/>
                  </a:cubicBezTo>
                  <a:cubicBezTo>
                    <a:pt x="4948" y="8120"/>
                    <a:pt x="4918" y="8119"/>
                    <a:pt x="4888" y="8119"/>
                  </a:cubicBezTo>
                  <a:cubicBezTo>
                    <a:pt x="4289" y="8119"/>
                    <a:pt x="3775" y="8506"/>
                    <a:pt x="3584" y="9037"/>
                  </a:cubicBezTo>
                  <a:cubicBezTo>
                    <a:pt x="3345" y="9116"/>
                    <a:pt x="3147" y="9275"/>
                    <a:pt x="3026" y="9514"/>
                  </a:cubicBezTo>
                  <a:lnTo>
                    <a:pt x="2947" y="9514"/>
                  </a:lnTo>
                  <a:cubicBezTo>
                    <a:pt x="2431" y="9556"/>
                    <a:pt x="1953" y="9954"/>
                    <a:pt x="1873" y="10470"/>
                  </a:cubicBezTo>
                  <a:lnTo>
                    <a:pt x="1873" y="10629"/>
                  </a:lnTo>
                  <a:cubicBezTo>
                    <a:pt x="1434" y="10788"/>
                    <a:pt x="1115" y="11228"/>
                    <a:pt x="1115" y="11744"/>
                  </a:cubicBezTo>
                  <a:cubicBezTo>
                    <a:pt x="478" y="11983"/>
                    <a:pt x="0" y="12581"/>
                    <a:pt x="0" y="13298"/>
                  </a:cubicBezTo>
                  <a:cubicBezTo>
                    <a:pt x="0" y="13416"/>
                    <a:pt x="80" y="13495"/>
                    <a:pt x="201" y="13495"/>
                  </a:cubicBezTo>
                  <a:lnTo>
                    <a:pt x="11228" y="13495"/>
                  </a:lnTo>
                  <a:cubicBezTo>
                    <a:pt x="11667" y="13495"/>
                    <a:pt x="12024" y="13139"/>
                    <a:pt x="12024" y="12699"/>
                  </a:cubicBezTo>
                  <a:cubicBezTo>
                    <a:pt x="12024" y="12620"/>
                    <a:pt x="11986" y="12502"/>
                    <a:pt x="11944" y="12422"/>
                  </a:cubicBezTo>
                  <a:cubicBezTo>
                    <a:pt x="11906" y="12343"/>
                    <a:pt x="11865" y="12221"/>
                    <a:pt x="11826" y="12183"/>
                  </a:cubicBezTo>
                  <a:lnTo>
                    <a:pt x="8759" y="8798"/>
                  </a:lnTo>
                  <a:lnTo>
                    <a:pt x="8759" y="4657"/>
                  </a:lnTo>
                  <a:cubicBezTo>
                    <a:pt x="8759" y="4539"/>
                    <a:pt x="8641" y="4460"/>
                    <a:pt x="8520" y="4460"/>
                  </a:cubicBezTo>
                  <a:cubicBezTo>
                    <a:pt x="8441" y="4460"/>
                    <a:pt x="8323" y="4539"/>
                    <a:pt x="8323" y="4657"/>
                  </a:cubicBezTo>
                  <a:lnTo>
                    <a:pt x="8323" y="8877"/>
                  </a:lnTo>
                  <a:cubicBezTo>
                    <a:pt x="8323" y="8919"/>
                    <a:pt x="8361" y="8957"/>
                    <a:pt x="8402" y="8998"/>
                  </a:cubicBezTo>
                  <a:lnTo>
                    <a:pt x="11508" y="12422"/>
                  </a:lnTo>
                  <a:cubicBezTo>
                    <a:pt x="11747" y="12699"/>
                    <a:pt x="11546" y="13097"/>
                    <a:pt x="11228" y="13097"/>
                  </a:cubicBezTo>
                  <a:lnTo>
                    <a:pt x="2867" y="13097"/>
                  </a:lnTo>
                  <a:cubicBezTo>
                    <a:pt x="2749" y="13097"/>
                    <a:pt x="2669" y="13059"/>
                    <a:pt x="2590" y="12980"/>
                  </a:cubicBezTo>
                  <a:cubicBezTo>
                    <a:pt x="2510" y="12900"/>
                    <a:pt x="2469" y="12820"/>
                    <a:pt x="2469" y="12699"/>
                  </a:cubicBezTo>
                  <a:cubicBezTo>
                    <a:pt x="2469" y="12620"/>
                    <a:pt x="2510" y="12502"/>
                    <a:pt x="2590" y="12422"/>
                  </a:cubicBezTo>
                  <a:lnTo>
                    <a:pt x="5695" y="8998"/>
                  </a:lnTo>
                  <a:cubicBezTo>
                    <a:pt x="5733" y="8957"/>
                    <a:pt x="5733" y="8919"/>
                    <a:pt x="5733" y="8877"/>
                  </a:cubicBezTo>
                  <a:lnTo>
                    <a:pt x="5733" y="3065"/>
                  </a:lnTo>
                  <a:lnTo>
                    <a:pt x="6173" y="3065"/>
                  </a:lnTo>
                  <a:lnTo>
                    <a:pt x="6173" y="6568"/>
                  </a:lnTo>
                  <a:cubicBezTo>
                    <a:pt x="6173" y="6689"/>
                    <a:pt x="6291" y="6769"/>
                    <a:pt x="6370" y="6769"/>
                  </a:cubicBezTo>
                  <a:cubicBezTo>
                    <a:pt x="6491" y="6769"/>
                    <a:pt x="6571" y="6689"/>
                    <a:pt x="6571" y="6568"/>
                  </a:cubicBezTo>
                  <a:lnTo>
                    <a:pt x="6571" y="3065"/>
                  </a:lnTo>
                  <a:lnTo>
                    <a:pt x="7485" y="3065"/>
                  </a:lnTo>
                  <a:lnTo>
                    <a:pt x="7485" y="8877"/>
                  </a:lnTo>
                  <a:cubicBezTo>
                    <a:pt x="7485" y="9116"/>
                    <a:pt x="7565" y="9317"/>
                    <a:pt x="7724" y="9476"/>
                  </a:cubicBezTo>
                  <a:lnTo>
                    <a:pt x="10234" y="12263"/>
                  </a:lnTo>
                  <a:cubicBezTo>
                    <a:pt x="10313" y="12301"/>
                    <a:pt x="10272" y="12381"/>
                    <a:pt x="10192" y="12381"/>
                  </a:cubicBezTo>
                  <a:lnTo>
                    <a:pt x="3902" y="12381"/>
                  </a:lnTo>
                  <a:cubicBezTo>
                    <a:pt x="3822" y="12381"/>
                    <a:pt x="3784" y="12301"/>
                    <a:pt x="3822" y="12263"/>
                  </a:cubicBezTo>
                  <a:lnTo>
                    <a:pt x="6370" y="9476"/>
                  </a:lnTo>
                  <a:cubicBezTo>
                    <a:pt x="6491" y="9317"/>
                    <a:pt x="6571" y="9116"/>
                    <a:pt x="6571" y="8877"/>
                  </a:cubicBezTo>
                  <a:lnTo>
                    <a:pt x="6571" y="7524"/>
                  </a:lnTo>
                  <a:cubicBezTo>
                    <a:pt x="6571" y="7406"/>
                    <a:pt x="6491" y="7326"/>
                    <a:pt x="6370" y="7326"/>
                  </a:cubicBezTo>
                  <a:cubicBezTo>
                    <a:pt x="6291" y="7326"/>
                    <a:pt x="6173" y="7406"/>
                    <a:pt x="6173" y="7524"/>
                  </a:cubicBezTo>
                  <a:lnTo>
                    <a:pt x="6173" y="8877"/>
                  </a:lnTo>
                  <a:cubicBezTo>
                    <a:pt x="6173" y="8998"/>
                    <a:pt x="6132" y="9116"/>
                    <a:pt x="6052" y="9196"/>
                  </a:cubicBezTo>
                  <a:lnTo>
                    <a:pt x="3545" y="11983"/>
                  </a:lnTo>
                  <a:cubicBezTo>
                    <a:pt x="3386" y="12142"/>
                    <a:pt x="3386" y="12343"/>
                    <a:pt x="3466" y="12502"/>
                  </a:cubicBezTo>
                  <a:cubicBezTo>
                    <a:pt x="3545" y="12661"/>
                    <a:pt x="3705" y="12779"/>
                    <a:pt x="3902" y="12779"/>
                  </a:cubicBezTo>
                  <a:lnTo>
                    <a:pt x="10192" y="12779"/>
                  </a:lnTo>
                  <a:cubicBezTo>
                    <a:pt x="10393" y="12779"/>
                    <a:pt x="10552" y="12661"/>
                    <a:pt x="10632" y="12502"/>
                  </a:cubicBezTo>
                  <a:cubicBezTo>
                    <a:pt x="10712" y="12343"/>
                    <a:pt x="10670" y="12142"/>
                    <a:pt x="10552" y="11983"/>
                  </a:cubicBezTo>
                  <a:lnTo>
                    <a:pt x="8043" y="9196"/>
                  </a:lnTo>
                  <a:cubicBezTo>
                    <a:pt x="7963" y="9116"/>
                    <a:pt x="7883" y="8998"/>
                    <a:pt x="7883" y="8877"/>
                  </a:cubicBezTo>
                  <a:lnTo>
                    <a:pt x="7883" y="3065"/>
                  </a:lnTo>
                  <a:lnTo>
                    <a:pt x="8323" y="3065"/>
                  </a:lnTo>
                  <a:lnTo>
                    <a:pt x="8323" y="3702"/>
                  </a:lnTo>
                  <a:cubicBezTo>
                    <a:pt x="8323" y="3823"/>
                    <a:pt x="8441" y="3902"/>
                    <a:pt x="8520" y="3902"/>
                  </a:cubicBezTo>
                  <a:cubicBezTo>
                    <a:pt x="8641" y="3902"/>
                    <a:pt x="8759" y="3823"/>
                    <a:pt x="8759" y="3702"/>
                  </a:cubicBezTo>
                  <a:lnTo>
                    <a:pt x="8759" y="3065"/>
                  </a:lnTo>
                  <a:lnTo>
                    <a:pt x="8880" y="3065"/>
                  </a:lnTo>
                  <a:cubicBezTo>
                    <a:pt x="9119" y="3065"/>
                    <a:pt x="9278" y="2905"/>
                    <a:pt x="9278" y="2667"/>
                  </a:cubicBezTo>
                  <a:lnTo>
                    <a:pt x="9278" y="2268"/>
                  </a:lnTo>
                  <a:cubicBezTo>
                    <a:pt x="9278" y="2030"/>
                    <a:pt x="9119" y="1870"/>
                    <a:pt x="8880" y="1870"/>
                  </a:cubicBezTo>
                  <a:lnTo>
                    <a:pt x="8759" y="1870"/>
                  </a:lnTo>
                  <a:cubicBezTo>
                    <a:pt x="8801" y="1791"/>
                    <a:pt x="8801" y="1711"/>
                    <a:pt x="8801" y="1631"/>
                  </a:cubicBezTo>
                  <a:cubicBezTo>
                    <a:pt x="8801" y="1195"/>
                    <a:pt x="8482" y="797"/>
                    <a:pt x="8043" y="676"/>
                  </a:cubicBezTo>
                  <a:cubicBezTo>
                    <a:pt x="7883" y="278"/>
                    <a:pt x="7527" y="1"/>
                    <a:pt x="70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1"/>
            <p:cNvSpPr/>
            <p:nvPr/>
          </p:nvSpPr>
          <p:spPr>
            <a:xfrm>
              <a:off x="2756575" y="2680125"/>
              <a:ext cx="9975" cy="9975"/>
            </a:xfrm>
            <a:custGeom>
              <a:avLst/>
              <a:gdLst/>
              <a:ahLst/>
              <a:cxnLst/>
              <a:rect l="l" t="t" r="r" b="b"/>
              <a:pathLst>
                <a:path w="399" h="399" extrusionOk="0">
                  <a:moveTo>
                    <a:pt x="198" y="0"/>
                  </a:moveTo>
                  <a:cubicBezTo>
                    <a:pt x="80" y="0"/>
                    <a:pt x="1" y="80"/>
                    <a:pt x="1" y="201"/>
                  </a:cubicBezTo>
                  <a:cubicBezTo>
                    <a:pt x="1" y="319"/>
                    <a:pt x="80" y="399"/>
                    <a:pt x="198" y="399"/>
                  </a:cubicBezTo>
                  <a:cubicBezTo>
                    <a:pt x="319" y="399"/>
                    <a:pt x="399" y="319"/>
                    <a:pt x="399" y="201"/>
                  </a:cubicBezTo>
                  <a:cubicBezTo>
                    <a:pt x="399" y="80"/>
                    <a:pt x="319" y="0"/>
                    <a:pt x="1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1"/>
            <p:cNvSpPr/>
            <p:nvPr/>
          </p:nvSpPr>
          <p:spPr>
            <a:xfrm>
              <a:off x="2744625" y="2907050"/>
              <a:ext cx="10950" cy="9975"/>
            </a:xfrm>
            <a:custGeom>
              <a:avLst/>
              <a:gdLst/>
              <a:ahLst/>
              <a:cxnLst/>
              <a:rect l="l" t="t" r="r" b="b"/>
              <a:pathLst>
                <a:path w="438" h="399" extrusionOk="0">
                  <a:moveTo>
                    <a:pt x="240" y="1"/>
                  </a:moveTo>
                  <a:cubicBezTo>
                    <a:pt x="119" y="1"/>
                    <a:pt x="1" y="80"/>
                    <a:pt x="1" y="201"/>
                  </a:cubicBezTo>
                  <a:cubicBezTo>
                    <a:pt x="1" y="319"/>
                    <a:pt x="119" y="399"/>
                    <a:pt x="240" y="399"/>
                  </a:cubicBezTo>
                  <a:cubicBezTo>
                    <a:pt x="319" y="399"/>
                    <a:pt x="437" y="319"/>
                    <a:pt x="437" y="201"/>
                  </a:cubicBezTo>
                  <a:cubicBezTo>
                    <a:pt x="437" y="80"/>
                    <a:pt x="319" y="1"/>
                    <a:pt x="2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1"/>
            <p:cNvSpPr/>
            <p:nvPr/>
          </p:nvSpPr>
          <p:spPr>
            <a:xfrm>
              <a:off x="2726725" y="2929975"/>
              <a:ext cx="9975" cy="10950"/>
            </a:xfrm>
            <a:custGeom>
              <a:avLst/>
              <a:gdLst/>
              <a:ahLst/>
              <a:cxnLst/>
              <a:rect l="l" t="t" r="r" b="b"/>
              <a:pathLst>
                <a:path w="399" h="438" extrusionOk="0">
                  <a:moveTo>
                    <a:pt x="198" y="1"/>
                  </a:moveTo>
                  <a:cubicBezTo>
                    <a:pt x="80" y="1"/>
                    <a:pt x="0" y="119"/>
                    <a:pt x="0" y="240"/>
                  </a:cubicBezTo>
                  <a:cubicBezTo>
                    <a:pt x="0" y="319"/>
                    <a:pt x="80" y="437"/>
                    <a:pt x="198" y="437"/>
                  </a:cubicBezTo>
                  <a:cubicBezTo>
                    <a:pt x="319" y="437"/>
                    <a:pt x="398" y="319"/>
                    <a:pt x="398" y="240"/>
                  </a:cubicBezTo>
                  <a:cubicBezTo>
                    <a:pt x="398" y="119"/>
                    <a:pt x="319" y="1"/>
                    <a:pt x="1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1"/>
            <p:cNvSpPr/>
            <p:nvPr/>
          </p:nvSpPr>
          <p:spPr>
            <a:xfrm>
              <a:off x="2745600" y="2939950"/>
              <a:ext cx="9975" cy="9975"/>
            </a:xfrm>
            <a:custGeom>
              <a:avLst/>
              <a:gdLst/>
              <a:ahLst/>
              <a:cxnLst/>
              <a:rect l="l" t="t" r="r" b="b"/>
              <a:pathLst>
                <a:path w="399" h="399" extrusionOk="0">
                  <a:moveTo>
                    <a:pt x="201" y="0"/>
                  </a:moveTo>
                  <a:cubicBezTo>
                    <a:pt x="80" y="0"/>
                    <a:pt x="0" y="118"/>
                    <a:pt x="0" y="198"/>
                  </a:cubicBezTo>
                  <a:cubicBezTo>
                    <a:pt x="0" y="319"/>
                    <a:pt x="80" y="398"/>
                    <a:pt x="201" y="398"/>
                  </a:cubicBezTo>
                  <a:cubicBezTo>
                    <a:pt x="319" y="398"/>
                    <a:pt x="398" y="319"/>
                    <a:pt x="398" y="198"/>
                  </a:cubicBezTo>
                  <a:cubicBezTo>
                    <a:pt x="398" y="118"/>
                    <a:pt x="319" y="0"/>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71"/>
          <p:cNvGrpSpPr/>
          <p:nvPr/>
        </p:nvGrpSpPr>
        <p:grpSpPr>
          <a:xfrm>
            <a:off x="849327" y="3643582"/>
            <a:ext cx="477306" cy="417331"/>
            <a:chOff x="2552500" y="1578375"/>
            <a:chExt cx="364300" cy="318525"/>
          </a:xfrm>
        </p:grpSpPr>
        <p:sp>
          <p:nvSpPr>
            <p:cNvPr id="1658" name="Google Shape;1658;p71"/>
            <p:cNvSpPr/>
            <p:nvPr/>
          </p:nvSpPr>
          <p:spPr>
            <a:xfrm>
              <a:off x="2552500" y="1578375"/>
              <a:ext cx="364300" cy="318525"/>
            </a:xfrm>
            <a:custGeom>
              <a:avLst/>
              <a:gdLst/>
              <a:ahLst/>
              <a:cxnLst/>
              <a:rect l="l" t="t" r="r" b="b"/>
              <a:pathLst>
                <a:path w="14572" h="12741" extrusionOk="0">
                  <a:moveTo>
                    <a:pt x="10829" y="436"/>
                  </a:moveTo>
                  <a:cubicBezTo>
                    <a:pt x="10909" y="436"/>
                    <a:pt x="10950" y="478"/>
                    <a:pt x="10989" y="558"/>
                  </a:cubicBezTo>
                  <a:lnTo>
                    <a:pt x="13696" y="6609"/>
                  </a:lnTo>
                  <a:lnTo>
                    <a:pt x="12422" y="6609"/>
                  </a:lnTo>
                  <a:lnTo>
                    <a:pt x="10712" y="1073"/>
                  </a:lnTo>
                  <a:cubicBezTo>
                    <a:pt x="10670" y="1035"/>
                    <a:pt x="10632" y="956"/>
                    <a:pt x="10552" y="956"/>
                  </a:cubicBezTo>
                  <a:cubicBezTo>
                    <a:pt x="10529" y="943"/>
                    <a:pt x="10505" y="938"/>
                    <a:pt x="10483" y="938"/>
                  </a:cubicBezTo>
                  <a:cubicBezTo>
                    <a:pt x="10429" y="938"/>
                    <a:pt x="10381" y="967"/>
                    <a:pt x="10352" y="994"/>
                  </a:cubicBezTo>
                  <a:lnTo>
                    <a:pt x="9597" y="1752"/>
                  </a:lnTo>
                  <a:lnTo>
                    <a:pt x="9555" y="1752"/>
                  </a:lnTo>
                  <a:lnTo>
                    <a:pt x="9278" y="1472"/>
                  </a:lnTo>
                  <a:lnTo>
                    <a:pt x="9278" y="1433"/>
                  </a:lnTo>
                  <a:lnTo>
                    <a:pt x="10234" y="478"/>
                  </a:lnTo>
                  <a:cubicBezTo>
                    <a:pt x="10272" y="478"/>
                    <a:pt x="10313" y="436"/>
                    <a:pt x="10393" y="436"/>
                  </a:cubicBezTo>
                  <a:close/>
                  <a:moveTo>
                    <a:pt x="7288" y="10628"/>
                  </a:moveTo>
                  <a:cubicBezTo>
                    <a:pt x="7686" y="10628"/>
                    <a:pt x="8084" y="10829"/>
                    <a:pt x="8281" y="11186"/>
                  </a:cubicBezTo>
                  <a:lnTo>
                    <a:pt x="9078" y="12342"/>
                  </a:lnTo>
                  <a:lnTo>
                    <a:pt x="8721" y="12342"/>
                  </a:lnTo>
                  <a:cubicBezTo>
                    <a:pt x="8600" y="12342"/>
                    <a:pt x="8520" y="12262"/>
                    <a:pt x="8441" y="12183"/>
                  </a:cubicBezTo>
                  <a:lnTo>
                    <a:pt x="7925" y="11425"/>
                  </a:lnTo>
                  <a:cubicBezTo>
                    <a:pt x="7804" y="11186"/>
                    <a:pt x="7527" y="11068"/>
                    <a:pt x="7288" y="11068"/>
                  </a:cubicBezTo>
                  <a:cubicBezTo>
                    <a:pt x="7007" y="11068"/>
                    <a:pt x="6769" y="11186"/>
                    <a:pt x="6609" y="11425"/>
                  </a:cubicBezTo>
                  <a:lnTo>
                    <a:pt x="6132" y="12183"/>
                  </a:lnTo>
                  <a:cubicBezTo>
                    <a:pt x="6052" y="12262"/>
                    <a:pt x="5934" y="12342"/>
                    <a:pt x="5813" y="12342"/>
                  </a:cubicBezTo>
                  <a:lnTo>
                    <a:pt x="5495" y="12342"/>
                  </a:lnTo>
                  <a:lnTo>
                    <a:pt x="6253" y="11186"/>
                  </a:lnTo>
                  <a:cubicBezTo>
                    <a:pt x="6491" y="10829"/>
                    <a:pt x="6890" y="10628"/>
                    <a:pt x="7288" y="10628"/>
                  </a:cubicBezTo>
                  <a:close/>
                  <a:moveTo>
                    <a:pt x="3743" y="0"/>
                  </a:moveTo>
                  <a:cubicBezTo>
                    <a:pt x="3504" y="0"/>
                    <a:pt x="3265" y="159"/>
                    <a:pt x="3185" y="398"/>
                  </a:cubicBezTo>
                  <a:lnTo>
                    <a:pt x="2787" y="1233"/>
                  </a:lnTo>
                  <a:cubicBezTo>
                    <a:pt x="2749" y="1354"/>
                    <a:pt x="2787" y="1472"/>
                    <a:pt x="2908" y="1513"/>
                  </a:cubicBezTo>
                  <a:cubicBezTo>
                    <a:pt x="2938" y="1522"/>
                    <a:pt x="2967" y="1527"/>
                    <a:pt x="2995" y="1527"/>
                  </a:cubicBezTo>
                  <a:cubicBezTo>
                    <a:pt x="3081" y="1527"/>
                    <a:pt x="3157" y="1483"/>
                    <a:pt x="3185" y="1392"/>
                  </a:cubicBezTo>
                  <a:lnTo>
                    <a:pt x="3584" y="558"/>
                  </a:lnTo>
                  <a:cubicBezTo>
                    <a:pt x="3584" y="478"/>
                    <a:pt x="3663" y="436"/>
                    <a:pt x="3743" y="436"/>
                  </a:cubicBezTo>
                  <a:lnTo>
                    <a:pt x="4182" y="436"/>
                  </a:lnTo>
                  <a:cubicBezTo>
                    <a:pt x="4221" y="436"/>
                    <a:pt x="4262" y="478"/>
                    <a:pt x="4300" y="478"/>
                  </a:cubicBezTo>
                  <a:lnTo>
                    <a:pt x="5256" y="1433"/>
                  </a:lnTo>
                  <a:lnTo>
                    <a:pt x="5256" y="1472"/>
                  </a:lnTo>
                  <a:lnTo>
                    <a:pt x="4979" y="1752"/>
                  </a:lnTo>
                  <a:lnTo>
                    <a:pt x="4221" y="994"/>
                  </a:lnTo>
                  <a:cubicBezTo>
                    <a:pt x="4164" y="967"/>
                    <a:pt x="4108" y="938"/>
                    <a:pt x="4067" y="938"/>
                  </a:cubicBezTo>
                  <a:cubicBezTo>
                    <a:pt x="4049" y="938"/>
                    <a:pt x="4034" y="943"/>
                    <a:pt x="4023" y="956"/>
                  </a:cubicBezTo>
                  <a:cubicBezTo>
                    <a:pt x="3943" y="956"/>
                    <a:pt x="3864" y="1035"/>
                    <a:pt x="3864" y="1073"/>
                  </a:cubicBezTo>
                  <a:lnTo>
                    <a:pt x="2112" y="6609"/>
                  </a:lnTo>
                  <a:lnTo>
                    <a:pt x="876" y="6609"/>
                  </a:lnTo>
                  <a:lnTo>
                    <a:pt x="2787" y="2309"/>
                  </a:lnTo>
                  <a:cubicBezTo>
                    <a:pt x="2829" y="2230"/>
                    <a:pt x="2787" y="2070"/>
                    <a:pt x="2669" y="2029"/>
                  </a:cubicBezTo>
                  <a:cubicBezTo>
                    <a:pt x="2650" y="2020"/>
                    <a:pt x="2625" y="2015"/>
                    <a:pt x="2599" y="2015"/>
                  </a:cubicBezTo>
                  <a:cubicBezTo>
                    <a:pt x="2518" y="2015"/>
                    <a:pt x="2420" y="2059"/>
                    <a:pt x="2389" y="2150"/>
                  </a:cubicBezTo>
                  <a:lnTo>
                    <a:pt x="399" y="6609"/>
                  </a:lnTo>
                  <a:cubicBezTo>
                    <a:pt x="201" y="6647"/>
                    <a:pt x="0" y="6806"/>
                    <a:pt x="0" y="7045"/>
                  </a:cubicBezTo>
                  <a:lnTo>
                    <a:pt x="0" y="7443"/>
                  </a:lnTo>
                  <a:cubicBezTo>
                    <a:pt x="0" y="7682"/>
                    <a:pt x="160" y="7842"/>
                    <a:pt x="360" y="7883"/>
                  </a:cubicBezTo>
                  <a:lnTo>
                    <a:pt x="797" y="11546"/>
                  </a:lnTo>
                  <a:cubicBezTo>
                    <a:pt x="876" y="12262"/>
                    <a:pt x="1475" y="12740"/>
                    <a:pt x="2150" y="12740"/>
                  </a:cubicBezTo>
                  <a:lnTo>
                    <a:pt x="2829" y="12740"/>
                  </a:lnTo>
                  <a:cubicBezTo>
                    <a:pt x="2947" y="12740"/>
                    <a:pt x="3068" y="12660"/>
                    <a:pt x="3068" y="12539"/>
                  </a:cubicBezTo>
                  <a:cubicBezTo>
                    <a:pt x="3068" y="12422"/>
                    <a:pt x="2947" y="12342"/>
                    <a:pt x="2829" y="12342"/>
                  </a:cubicBezTo>
                  <a:lnTo>
                    <a:pt x="2150" y="12342"/>
                  </a:lnTo>
                  <a:cubicBezTo>
                    <a:pt x="1673" y="12342"/>
                    <a:pt x="1274" y="11982"/>
                    <a:pt x="1236" y="11504"/>
                  </a:cubicBezTo>
                  <a:lnTo>
                    <a:pt x="797" y="7921"/>
                  </a:lnTo>
                  <a:lnTo>
                    <a:pt x="5138" y="7921"/>
                  </a:lnTo>
                  <a:cubicBezTo>
                    <a:pt x="5256" y="7921"/>
                    <a:pt x="5335" y="7963"/>
                    <a:pt x="5415" y="8042"/>
                  </a:cubicBezTo>
                  <a:lnTo>
                    <a:pt x="5654" y="8319"/>
                  </a:lnTo>
                  <a:cubicBezTo>
                    <a:pt x="5813" y="8479"/>
                    <a:pt x="6014" y="8600"/>
                    <a:pt x="6253" y="8600"/>
                  </a:cubicBezTo>
                  <a:lnTo>
                    <a:pt x="8323" y="8600"/>
                  </a:lnTo>
                  <a:cubicBezTo>
                    <a:pt x="8520" y="8600"/>
                    <a:pt x="8759" y="8479"/>
                    <a:pt x="8918" y="8319"/>
                  </a:cubicBezTo>
                  <a:lnTo>
                    <a:pt x="9119" y="8042"/>
                  </a:lnTo>
                  <a:cubicBezTo>
                    <a:pt x="9199" y="7963"/>
                    <a:pt x="9317" y="7921"/>
                    <a:pt x="9396" y="7921"/>
                  </a:cubicBezTo>
                  <a:lnTo>
                    <a:pt x="13776" y="7921"/>
                  </a:lnTo>
                  <a:lnTo>
                    <a:pt x="13339" y="11504"/>
                  </a:lnTo>
                  <a:cubicBezTo>
                    <a:pt x="13260" y="11982"/>
                    <a:pt x="12861" y="12342"/>
                    <a:pt x="12422" y="12342"/>
                  </a:cubicBezTo>
                  <a:lnTo>
                    <a:pt x="9597" y="12342"/>
                  </a:lnTo>
                  <a:lnTo>
                    <a:pt x="8641" y="10947"/>
                  </a:lnTo>
                  <a:cubicBezTo>
                    <a:pt x="8361" y="10469"/>
                    <a:pt x="7845" y="10192"/>
                    <a:pt x="7288" y="10192"/>
                  </a:cubicBezTo>
                  <a:cubicBezTo>
                    <a:pt x="6730" y="10192"/>
                    <a:pt x="6211" y="10469"/>
                    <a:pt x="5893" y="10947"/>
                  </a:cubicBezTo>
                  <a:lnTo>
                    <a:pt x="4979" y="12342"/>
                  </a:lnTo>
                  <a:lnTo>
                    <a:pt x="3822" y="12342"/>
                  </a:lnTo>
                  <a:cubicBezTo>
                    <a:pt x="3705" y="12342"/>
                    <a:pt x="3625" y="12422"/>
                    <a:pt x="3625" y="12539"/>
                  </a:cubicBezTo>
                  <a:cubicBezTo>
                    <a:pt x="3625" y="12660"/>
                    <a:pt x="3705" y="12740"/>
                    <a:pt x="3822" y="12740"/>
                  </a:cubicBezTo>
                  <a:lnTo>
                    <a:pt x="5813" y="12740"/>
                  </a:lnTo>
                  <a:cubicBezTo>
                    <a:pt x="6093" y="12740"/>
                    <a:pt x="6332" y="12619"/>
                    <a:pt x="6491" y="12422"/>
                  </a:cubicBezTo>
                  <a:lnTo>
                    <a:pt x="6969" y="11663"/>
                  </a:lnTo>
                  <a:cubicBezTo>
                    <a:pt x="7049" y="11546"/>
                    <a:pt x="7167" y="11504"/>
                    <a:pt x="7288" y="11504"/>
                  </a:cubicBezTo>
                  <a:cubicBezTo>
                    <a:pt x="7406" y="11504"/>
                    <a:pt x="7527" y="11546"/>
                    <a:pt x="7565" y="11663"/>
                  </a:cubicBezTo>
                  <a:lnTo>
                    <a:pt x="8084" y="12422"/>
                  </a:lnTo>
                  <a:cubicBezTo>
                    <a:pt x="8243" y="12619"/>
                    <a:pt x="8482" y="12740"/>
                    <a:pt x="8721" y="12740"/>
                  </a:cubicBezTo>
                  <a:lnTo>
                    <a:pt x="12422" y="12740"/>
                  </a:lnTo>
                  <a:cubicBezTo>
                    <a:pt x="13100" y="12740"/>
                    <a:pt x="13658" y="12262"/>
                    <a:pt x="13776" y="11546"/>
                  </a:cubicBezTo>
                  <a:lnTo>
                    <a:pt x="14215" y="7883"/>
                  </a:lnTo>
                  <a:cubicBezTo>
                    <a:pt x="14413" y="7842"/>
                    <a:pt x="14572" y="7682"/>
                    <a:pt x="14572" y="7443"/>
                  </a:cubicBezTo>
                  <a:lnTo>
                    <a:pt x="14572" y="7045"/>
                  </a:lnTo>
                  <a:cubicBezTo>
                    <a:pt x="14572" y="6806"/>
                    <a:pt x="14374" y="6647"/>
                    <a:pt x="14135" y="6609"/>
                  </a:cubicBezTo>
                  <a:lnTo>
                    <a:pt x="11387" y="398"/>
                  </a:lnTo>
                  <a:cubicBezTo>
                    <a:pt x="11269" y="159"/>
                    <a:pt x="11068" y="0"/>
                    <a:pt x="10829" y="0"/>
                  </a:cubicBezTo>
                  <a:lnTo>
                    <a:pt x="10393" y="0"/>
                  </a:lnTo>
                  <a:cubicBezTo>
                    <a:pt x="10234" y="0"/>
                    <a:pt x="10075" y="80"/>
                    <a:pt x="9954" y="198"/>
                  </a:cubicBezTo>
                  <a:lnTo>
                    <a:pt x="8998" y="1153"/>
                  </a:lnTo>
                  <a:cubicBezTo>
                    <a:pt x="8918" y="1233"/>
                    <a:pt x="8880" y="1354"/>
                    <a:pt x="8880" y="1472"/>
                  </a:cubicBezTo>
                  <a:cubicBezTo>
                    <a:pt x="8880" y="1593"/>
                    <a:pt x="8918" y="1710"/>
                    <a:pt x="8998" y="1790"/>
                  </a:cubicBezTo>
                  <a:lnTo>
                    <a:pt x="9278" y="2070"/>
                  </a:lnTo>
                  <a:cubicBezTo>
                    <a:pt x="9358" y="2150"/>
                    <a:pt x="9467" y="2190"/>
                    <a:pt x="9581" y="2190"/>
                  </a:cubicBezTo>
                  <a:cubicBezTo>
                    <a:pt x="9696" y="2190"/>
                    <a:pt x="9815" y="2150"/>
                    <a:pt x="9915" y="2070"/>
                  </a:cubicBezTo>
                  <a:lnTo>
                    <a:pt x="10393" y="1551"/>
                  </a:lnTo>
                  <a:lnTo>
                    <a:pt x="11986" y="6609"/>
                  </a:lnTo>
                  <a:lnTo>
                    <a:pt x="11349" y="6609"/>
                  </a:lnTo>
                  <a:cubicBezTo>
                    <a:pt x="11228" y="6609"/>
                    <a:pt x="11148" y="6727"/>
                    <a:pt x="11148" y="6848"/>
                  </a:cubicBezTo>
                  <a:cubicBezTo>
                    <a:pt x="11148" y="6966"/>
                    <a:pt x="11228" y="7045"/>
                    <a:pt x="11349" y="7045"/>
                  </a:cubicBezTo>
                  <a:lnTo>
                    <a:pt x="14135" y="7045"/>
                  </a:lnTo>
                  <a:lnTo>
                    <a:pt x="14135" y="7443"/>
                  </a:lnTo>
                  <a:cubicBezTo>
                    <a:pt x="14135" y="7485"/>
                    <a:pt x="14135" y="7485"/>
                    <a:pt x="14094" y="7485"/>
                  </a:cubicBezTo>
                  <a:lnTo>
                    <a:pt x="9396" y="7485"/>
                  </a:lnTo>
                  <a:cubicBezTo>
                    <a:pt x="9199" y="7485"/>
                    <a:pt x="8960" y="7564"/>
                    <a:pt x="8801" y="7762"/>
                  </a:cubicBezTo>
                  <a:lnTo>
                    <a:pt x="8562" y="8042"/>
                  </a:lnTo>
                  <a:cubicBezTo>
                    <a:pt x="8520" y="8122"/>
                    <a:pt x="8402" y="8160"/>
                    <a:pt x="8323" y="8160"/>
                  </a:cubicBezTo>
                  <a:lnTo>
                    <a:pt x="6253" y="8160"/>
                  </a:lnTo>
                  <a:cubicBezTo>
                    <a:pt x="6132" y="8160"/>
                    <a:pt x="6052" y="8122"/>
                    <a:pt x="5972" y="8042"/>
                  </a:cubicBezTo>
                  <a:lnTo>
                    <a:pt x="5733" y="7762"/>
                  </a:lnTo>
                  <a:cubicBezTo>
                    <a:pt x="5616" y="7564"/>
                    <a:pt x="5377" y="7485"/>
                    <a:pt x="5138" y="7485"/>
                  </a:cubicBezTo>
                  <a:lnTo>
                    <a:pt x="440" y="7485"/>
                  </a:lnTo>
                  <a:lnTo>
                    <a:pt x="440" y="7443"/>
                  </a:lnTo>
                  <a:lnTo>
                    <a:pt x="440" y="7045"/>
                  </a:lnTo>
                  <a:lnTo>
                    <a:pt x="10352" y="7045"/>
                  </a:lnTo>
                  <a:cubicBezTo>
                    <a:pt x="10473" y="7045"/>
                    <a:pt x="10552" y="6966"/>
                    <a:pt x="10552" y="6848"/>
                  </a:cubicBezTo>
                  <a:cubicBezTo>
                    <a:pt x="10552" y="6727"/>
                    <a:pt x="10473" y="6609"/>
                    <a:pt x="10352" y="6609"/>
                  </a:cubicBezTo>
                  <a:lnTo>
                    <a:pt x="2590" y="6609"/>
                  </a:lnTo>
                  <a:lnTo>
                    <a:pt x="4141" y="1551"/>
                  </a:lnTo>
                  <a:lnTo>
                    <a:pt x="4660" y="2070"/>
                  </a:lnTo>
                  <a:cubicBezTo>
                    <a:pt x="4740" y="2150"/>
                    <a:pt x="4849" y="2190"/>
                    <a:pt x="4963" y="2190"/>
                  </a:cubicBezTo>
                  <a:cubicBezTo>
                    <a:pt x="5077" y="2190"/>
                    <a:pt x="5197" y="2150"/>
                    <a:pt x="5297" y="2070"/>
                  </a:cubicBezTo>
                  <a:lnTo>
                    <a:pt x="5574" y="1790"/>
                  </a:lnTo>
                  <a:cubicBezTo>
                    <a:pt x="5654" y="1710"/>
                    <a:pt x="5695" y="1593"/>
                    <a:pt x="5695" y="1472"/>
                  </a:cubicBezTo>
                  <a:cubicBezTo>
                    <a:pt x="5695" y="1354"/>
                    <a:pt x="5654" y="1233"/>
                    <a:pt x="5574" y="1153"/>
                  </a:cubicBezTo>
                  <a:lnTo>
                    <a:pt x="4619" y="198"/>
                  </a:lnTo>
                  <a:cubicBezTo>
                    <a:pt x="4501" y="80"/>
                    <a:pt x="4342" y="0"/>
                    <a:pt x="4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1"/>
            <p:cNvSpPr/>
            <p:nvPr/>
          </p:nvSpPr>
          <p:spPr>
            <a:xfrm>
              <a:off x="2836200" y="1786850"/>
              <a:ext cx="23925" cy="22450"/>
            </a:xfrm>
            <a:custGeom>
              <a:avLst/>
              <a:gdLst/>
              <a:ahLst/>
              <a:cxnLst/>
              <a:rect l="l" t="t" r="r" b="b"/>
              <a:pathLst>
                <a:path w="957" h="898" extrusionOk="0">
                  <a:moveTo>
                    <a:pt x="736" y="0"/>
                  </a:moveTo>
                  <a:cubicBezTo>
                    <a:pt x="686" y="0"/>
                    <a:pt x="636" y="20"/>
                    <a:pt x="596" y="60"/>
                  </a:cubicBezTo>
                  <a:lnTo>
                    <a:pt x="80" y="538"/>
                  </a:lnTo>
                  <a:cubicBezTo>
                    <a:pt x="1" y="617"/>
                    <a:pt x="1" y="777"/>
                    <a:pt x="80" y="856"/>
                  </a:cubicBezTo>
                  <a:cubicBezTo>
                    <a:pt x="160" y="898"/>
                    <a:pt x="198" y="898"/>
                    <a:pt x="239" y="898"/>
                  </a:cubicBezTo>
                  <a:cubicBezTo>
                    <a:pt x="319" y="898"/>
                    <a:pt x="357" y="898"/>
                    <a:pt x="399" y="856"/>
                  </a:cubicBezTo>
                  <a:lnTo>
                    <a:pt x="876" y="378"/>
                  </a:lnTo>
                  <a:cubicBezTo>
                    <a:pt x="956" y="299"/>
                    <a:pt x="956" y="140"/>
                    <a:pt x="876" y="60"/>
                  </a:cubicBezTo>
                  <a:cubicBezTo>
                    <a:pt x="837" y="20"/>
                    <a:pt x="786" y="0"/>
                    <a:pt x="7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1"/>
            <p:cNvSpPr/>
            <p:nvPr/>
          </p:nvSpPr>
          <p:spPr>
            <a:xfrm>
              <a:off x="2854125" y="1804750"/>
              <a:ext cx="18900" cy="17450"/>
            </a:xfrm>
            <a:custGeom>
              <a:avLst/>
              <a:gdLst/>
              <a:ahLst/>
              <a:cxnLst/>
              <a:rect l="l" t="t" r="r" b="b"/>
              <a:pathLst>
                <a:path w="756" h="698" extrusionOk="0">
                  <a:moveTo>
                    <a:pt x="532" y="1"/>
                  </a:moveTo>
                  <a:cubicBezTo>
                    <a:pt x="477" y="1"/>
                    <a:pt x="417" y="21"/>
                    <a:pt x="357" y="61"/>
                  </a:cubicBezTo>
                  <a:lnTo>
                    <a:pt x="80" y="341"/>
                  </a:lnTo>
                  <a:cubicBezTo>
                    <a:pt x="0" y="420"/>
                    <a:pt x="0" y="580"/>
                    <a:pt x="80" y="659"/>
                  </a:cubicBezTo>
                  <a:cubicBezTo>
                    <a:pt x="118" y="698"/>
                    <a:pt x="198" y="698"/>
                    <a:pt x="239" y="698"/>
                  </a:cubicBezTo>
                  <a:cubicBezTo>
                    <a:pt x="277" y="698"/>
                    <a:pt x="357" y="698"/>
                    <a:pt x="398" y="659"/>
                  </a:cubicBezTo>
                  <a:lnTo>
                    <a:pt x="675" y="341"/>
                  </a:lnTo>
                  <a:cubicBezTo>
                    <a:pt x="755" y="261"/>
                    <a:pt x="755" y="140"/>
                    <a:pt x="675" y="61"/>
                  </a:cubicBezTo>
                  <a:cubicBezTo>
                    <a:pt x="636" y="21"/>
                    <a:pt x="586" y="1"/>
                    <a:pt x="5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71"/>
          <p:cNvGrpSpPr/>
          <p:nvPr/>
        </p:nvGrpSpPr>
        <p:grpSpPr>
          <a:xfrm>
            <a:off x="910697" y="2493743"/>
            <a:ext cx="354548" cy="471054"/>
            <a:chOff x="6341675" y="3782925"/>
            <a:chExt cx="269700" cy="358325"/>
          </a:xfrm>
        </p:grpSpPr>
        <p:sp>
          <p:nvSpPr>
            <p:cNvPr id="1662" name="Google Shape;1662;p71"/>
            <p:cNvSpPr/>
            <p:nvPr/>
          </p:nvSpPr>
          <p:spPr>
            <a:xfrm>
              <a:off x="6341675" y="3782925"/>
              <a:ext cx="269700" cy="358325"/>
            </a:xfrm>
            <a:custGeom>
              <a:avLst/>
              <a:gdLst/>
              <a:ahLst/>
              <a:cxnLst/>
              <a:rect l="l" t="t" r="r" b="b"/>
              <a:pathLst>
                <a:path w="10788" h="14333" extrusionOk="0">
                  <a:moveTo>
                    <a:pt x="5771" y="4182"/>
                  </a:moveTo>
                  <a:lnTo>
                    <a:pt x="5771" y="6491"/>
                  </a:lnTo>
                  <a:lnTo>
                    <a:pt x="5055" y="6491"/>
                  </a:lnTo>
                  <a:lnTo>
                    <a:pt x="5055" y="4182"/>
                  </a:lnTo>
                  <a:lnTo>
                    <a:pt x="5256" y="4380"/>
                  </a:lnTo>
                  <a:cubicBezTo>
                    <a:pt x="5294" y="4421"/>
                    <a:pt x="5335" y="4421"/>
                    <a:pt x="5415" y="4421"/>
                  </a:cubicBezTo>
                  <a:cubicBezTo>
                    <a:pt x="5453" y="4421"/>
                    <a:pt x="5494" y="4421"/>
                    <a:pt x="5533" y="4380"/>
                  </a:cubicBezTo>
                  <a:lnTo>
                    <a:pt x="5771" y="4182"/>
                  </a:lnTo>
                  <a:close/>
                  <a:moveTo>
                    <a:pt x="5415" y="0"/>
                  </a:moveTo>
                  <a:cubicBezTo>
                    <a:pt x="3743" y="0"/>
                    <a:pt x="2389" y="1354"/>
                    <a:pt x="2389" y="3026"/>
                  </a:cubicBezTo>
                  <a:cubicBezTo>
                    <a:pt x="2389" y="3943"/>
                    <a:pt x="2746" y="4778"/>
                    <a:pt x="3424" y="5335"/>
                  </a:cubicBezTo>
                  <a:cubicBezTo>
                    <a:pt x="3781" y="5654"/>
                    <a:pt x="3982" y="6052"/>
                    <a:pt x="4020" y="6491"/>
                  </a:cubicBezTo>
                  <a:lnTo>
                    <a:pt x="3982" y="6491"/>
                  </a:lnTo>
                  <a:cubicBezTo>
                    <a:pt x="3701" y="6491"/>
                    <a:pt x="3504" y="6730"/>
                    <a:pt x="3504" y="7007"/>
                  </a:cubicBezTo>
                  <a:lnTo>
                    <a:pt x="3504" y="7166"/>
                  </a:lnTo>
                  <a:lnTo>
                    <a:pt x="198" y="7166"/>
                  </a:lnTo>
                  <a:cubicBezTo>
                    <a:pt x="80" y="7166"/>
                    <a:pt x="0" y="7287"/>
                    <a:pt x="0" y="7405"/>
                  </a:cubicBezTo>
                  <a:lnTo>
                    <a:pt x="0" y="9794"/>
                  </a:lnTo>
                  <a:cubicBezTo>
                    <a:pt x="0" y="9835"/>
                    <a:pt x="39" y="9915"/>
                    <a:pt x="80" y="9953"/>
                  </a:cubicBezTo>
                  <a:lnTo>
                    <a:pt x="558" y="10431"/>
                  </a:lnTo>
                  <a:lnTo>
                    <a:pt x="80" y="10909"/>
                  </a:lnTo>
                  <a:cubicBezTo>
                    <a:pt x="39" y="10950"/>
                    <a:pt x="0" y="11030"/>
                    <a:pt x="0" y="11068"/>
                  </a:cubicBezTo>
                  <a:cubicBezTo>
                    <a:pt x="0" y="11109"/>
                    <a:pt x="39" y="11189"/>
                    <a:pt x="80" y="11227"/>
                  </a:cubicBezTo>
                  <a:lnTo>
                    <a:pt x="558" y="11705"/>
                  </a:lnTo>
                  <a:lnTo>
                    <a:pt x="80" y="12224"/>
                  </a:lnTo>
                  <a:cubicBezTo>
                    <a:pt x="39" y="12262"/>
                    <a:pt x="0" y="12304"/>
                    <a:pt x="0" y="12342"/>
                  </a:cubicBezTo>
                  <a:lnTo>
                    <a:pt x="0" y="14094"/>
                  </a:lnTo>
                  <a:cubicBezTo>
                    <a:pt x="0" y="14215"/>
                    <a:pt x="80" y="14333"/>
                    <a:pt x="198" y="14333"/>
                  </a:cubicBezTo>
                  <a:lnTo>
                    <a:pt x="2586" y="14333"/>
                  </a:lnTo>
                  <a:cubicBezTo>
                    <a:pt x="2708" y="14333"/>
                    <a:pt x="2787" y="14215"/>
                    <a:pt x="2787" y="14094"/>
                  </a:cubicBezTo>
                  <a:cubicBezTo>
                    <a:pt x="2787" y="13976"/>
                    <a:pt x="2708" y="13896"/>
                    <a:pt x="2586" y="13896"/>
                  </a:cubicBezTo>
                  <a:lnTo>
                    <a:pt x="398" y="13896"/>
                  </a:lnTo>
                  <a:lnTo>
                    <a:pt x="398" y="12422"/>
                  </a:lnTo>
                  <a:lnTo>
                    <a:pt x="994" y="11864"/>
                  </a:lnTo>
                  <a:cubicBezTo>
                    <a:pt x="1035" y="11826"/>
                    <a:pt x="1074" y="11785"/>
                    <a:pt x="1074" y="11705"/>
                  </a:cubicBezTo>
                  <a:cubicBezTo>
                    <a:pt x="1074" y="11667"/>
                    <a:pt x="1035" y="11587"/>
                    <a:pt x="994" y="11546"/>
                  </a:cubicBezTo>
                  <a:lnTo>
                    <a:pt x="516" y="11068"/>
                  </a:lnTo>
                  <a:lnTo>
                    <a:pt x="994" y="10590"/>
                  </a:lnTo>
                  <a:cubicBezTo>
                    <a:pt x="1074" y="10511"/>
                    <a:pt x="1074" y="10351"/>
                    <a:pt x="994" y="10272"/>
                  </a:cubicBezTo>
                  <a:lnTo>
                    <a:pt x="398" y="9714"/>
                  </a:lnTo>
                  <a:lnTo>
                    <a:pt x="398" y="7606"/>
                  </a:lnTo>
                  <a:lnTo>
                    <a:pt x="3504" y="7606"/>
                  </a:lnTo>
                  <a:lnTo>
                    <a:pt x="3504" y="7765"/>
                  </a:lnTo>
                  <a:cubicBezTo>
                    <a:pt x="3504" y="8042"/>
                    <a:pt x="3701" y="8281"/>
                    <a:pt x="3982" y="8281"/>
                  </a:cubicBezTo>
                  <a:lnTo>
                    <a:pt x="4338" y="8281"/>
                  </a:lnTo>
                  <a:cubicBezTo>
                    <a:pt x="4459" y="8281"/>
                    <a:pt x="4539" y="8163"/>
                    <a:pt x="4539" y="8084"/>
                  </a:cubicBezTo>
                  <a:cubicBezTo>
                    <a:pt x="4539" y="7963"/>
                    <a:pt x="4459" y="7845"/>
                    <a:pt x="4338" y="7845"/>
                  </a:cubicBezTo>
                  <a:lnTo>
                    <a:pt x="3982" y="7845"/>
                  </a:lnTo>
                  <a:cubicBezTo>
                    <a:pt x="3940" y="7845"/>
                    <a:pt x="3902" y="7803"/>
                    <a:pt x="3902" y="7765"/>
                  </a:cubicBezTo>
                  <a:lnTo>
                    <a:pt x="3902" y="7007"/>
                  </a:lnTo>
                  <a:cubicBezTo>
                    <a:pt x="3902" y="6969"/>
                    <a:pt x="3940" y="6928"/>
                    <a:pt x="3982" y="6928"/>
                  </a:cubicBezTo>
                  <a:lnTo>
                    <a:pt x="6807" y="6928"/>
                  </a:lnTo>
                  <a:cubicBezTo>
                    <a:pt x="6848" y="6928"/>
                    <a:pt x="6886" y="6969"/>
                    <a:pt x="6886" y="7007"/>
                  </a:cubicBezTo>
                  <a:lnTo>
                    <a:pt x="6886" y="7765"/>
                  </a:lnTo>
                  <a:cubicBezTo>
                    <a:pt x="6886" y="7803"/>
                    <a:pt x="6848" y="7845"/>
                    <a:pt x="6807" y="7845"/>
                  </a:cubicBezTo>
                  <a:lnTo>
                    <a:pt x="5335" y="7845"/>
                  </a:lnTo>
                  <a:cubicBezTo>
                    <a:pt x="5214" y="7845"/>
                    <a:pt x="5096" y="7963"/>
                    <a:pt x="5096" y="8084"/>
                  </a:cubicBezTo>
                  <a:cubicBezTo>
                    <a:pt x="5096" y="8163"/>
                    <a:pt x="5214" y="8281"/>
                    <a:pt x="5335" y="8281"/>
                  </a:cubicBezTo>
                  <a:lnTo>
                    <a:pt x="6807" y="8281"/>
                  </a:lnTo>
                  <a:cubicBezTo>
                    <a:pt x="7087" y="8281"/>
                    <a:pt x="7284" y="8042"/>
                    <a:pt x="7284" y="7765"/>
                  </a:cubicBezTo>
                  <a:lnTo>
                    <a:pt x="7284" y="7606"/>
                  </a:lnTo>
                  <a:lnTo>
                    <a:pt x="10390" y="7606"/>
                  </a:lnTo>
                  <a:lnTo>
                    <a:pt x="10390" y="13896"/>
                  </a:lnTo>
                  <a:lnTo>
                    <a:pt x="8240" y="13896"/>
                  </a:lnTo>
                  <a:cubicBezTo>
                    <a:pt x="8122" y="13896"/>
                    <a:pt x="8001" y="13976"/>
                    <a:pt x="8001" y="14094"/>
                  </a:cubicBezTo>
                  <a:cubicBezTo>
                    <a:pt x="8001" y="14215"/>
                    <a:pt x="8122" y="14333"/>
                    <a:pt x="8240" y="14333"/>
                  </a:cubicBezTo>
                  <a:lnTo>
                    <a:pt x="10590" y="14333"/>
                  </a:lnTo>
                  <a:cubicBezTo>
                    <a:pt x="10708" y="14333"/>
                    <a:pt x="10788" y="14215"/>
                    <a:pt x="10788" y="14094"/>
                  </a:cubicBezTo>
                  <a:lnTo>
                    <a:pt x="10788" y="7405"/>
                  </a:lnTo>
                  <a:cubicBezTo>
                    <a:pt x="10788" y="7287"/>
                    <a:pt x="10708" y="7166"/>
                    <a:pt x="10590" y="7166"/>
                  </a:cubicBezTo>
                  <a:lnTo>
                    <a:pt x="7284" y="7166"/>
                  </a:lnTo>
                  <a:lnTo>
                    <a:pt x="7284" y="7007"/>
                  </a:lnTo>
                  <a:cubicBezTo>
                    <a:pt x="7284" y="6730"/>
                    <a:pt x="7087" y="6491"/>
                    <a:pt x="6807" y="6491"/>
                  </a:cubicBezTo>
                  <a:lnTo>
                    <a:pt x="6768" y="6491"/>
                  </a:lnTo>
                  <a:cubicBezTo>
                    <a:pt x="6807" y="6052"/>
                    <a:pt x="7045" y="5654"/>
                    <a:pt x="7364" y="5335"/>
                  </a:cubicBezTo>
                  <a:cubicBezTo>
                    <a:pt x="8042" y="4778"/>
                    <a:pt x="8440" y="3943"/>
                    <a:pt x="8440" y="3026"/>
                  </a:cubicBezTo>
                  <a:cubicBezTo>
                    <a:pt x="8440" y="2230"/>
                    <a:pt x="8122" y="1475"/>
                    <a:pt x="7565" y="918"/>
                  </a:cubicBezTo>
                  <a:cubicBezTo>
                    <a:pt x="7525" y="878"/>
                    <a:pt x="7475" y="858"/>
                    <a:pt x="7424" y="858"/>
                  </a:cubicBezTo>
                  <a:cubicBezTo>
                    <a:pt x="7374" y="858"/>
                    <a:pt x="7324" y="878"/>
                    <a:pt x="7284" y="918"/>
                  </a:cubicBezTo>
                  <a:cubicBezTo>
                    <a:pt x="7166" y="997"/>
                    <a:pt x="7166" y="1115"/>
                    <a:pt x="7246" y="1195"/>
                  </a:cubicBezTo>
                  <a:cubicBezTo>
                    <a:pt x="7762" y="1714"/>
                    <a:pt x="8001" y="2351"/>
                    <a:pt x="8001" y="3026"/>
                  </a:cubicBezTo>
                  <a:cubicBezTo>
                    <a:pt x="8001" y="3822"/>
                    <a:pt x="7682" y="4539"/>
                    <a:pt x="7087" y="5017"/>
                  </a:cubicBezTo>
                  <a:cubicBezTo>
                    <a:pt x="6647" y="5415"/>
                    <a:pt x="6408" y="5934"/>
                    <a:pt x="6329" y="6491"/>
                  </a:cubicBezTo>
                  <a:lnTo>
                    <a:pt x="6170" y="6491"/>
                  </a:lnTo>
                  <a:lnTo>
                    <a:pt x="6170" y="4182"/>
                  </a:lnTo>
                  <a:lnTo>
                    <a:pt x="6370" y="4380"/>
                  </a:lnTo>
                  <a:cubicBezTo>
                    <a:pt x="6408" y="4421"/>
                    <a:pt x="6488" y="4421"/>
                    <a:pt x="6530" y="4421"/>
                  </a:cubicBezTo>
                  <a:cubicBezTo>
                    <a:pt x="6568" y="4421"/>
                    <a:pt x="6647" y="4421"/>
                    <a:pt x="6689" y="4380"/>
                  </a:cubicBezTo>
                  <a:cubicBezTo>
                    <a:pt x="6768" y="4300"/>
                    <a:pt x="6768" y="4182"/>
                    <a:pt x="6689" y="4061"/>
                  </a:cubicBezTo>
                  <a:lnTo>
                    <a:pt x="6170" y="3583"/>
                  </a:lnTo>
                  <a:lnTo>
                    <a:pt x="6170" y="3185"/>
                  </a:lnTo>
                  <a:cubicBezTo>
                    <a:pt x="6170" y="2988"/>
                    <a:pt x="6329" y="2828"/>
                    <a:pt x="6530" y="2828"/>
                  </a:cubicBezTo>
                  <a:cubicBezTo>
                    <a:pt x="6727" y="2828"/>
                    <a:pt x="6886" y="2988"/>
                    <a:pt x="6886" y="3185"/>
                  </a:cubicBezTo>
                  <a:cubicBezTo>
                    <a:pt x="6886" y="3265"/>
                    <a:pt x="6848" y="3344"/>
                    <a:pt x="6768" y="3424"/>
                  </a:cubicBezTo>
                  <a:cubicBezTo>
                    <a:pt x="6689" y="3504"/>
                    <a:pt x="6689" y="3663"/>
                    <a:pt x="6768" y="3743"/>
                  </a:cubicBezTo>
                  <a:cubicBezTo>
                    <a:pt x="6808" y="3782"/>
                    <a:pt x="6868" y="3802"/>
                    <a:pt x="6928" y="3802"/>
                  </a:cubicBezTo>
                  <a:cubicBezTo>
                    <a:pt x="6987" y="3802"/>
                    <a:pt x="7047" y="3782"/>
                    <a:pt x="7087" y="3743"/>
                  </a:cubicBezTo>
                  <a:cubicBezTo>
                    <a:pt x="7205" y="3583"/>
                    <a:pt x="7284" y="3386"/>
                    <a:pt x="7284" y="3185"/>
                  </a:cubicBezTo>
                  <a:cubicBezTo>
                    <a:pt x="7284" y="2749"/>
                    <a:pt x="6966" y="2389"/>
                    <a:pt x="6530" y="2389"/>
                  </a:cubicBezTo>
                  <a:cubicBezTo>
                    <a:pt x="6090" y="2389"/>
                    <a:pt x="5771" y="2749"/>
                    <a:pt x="5771" y="3185"/>
                  </a:cubicBezTo>
                  <a:lnTo>
                    <a:pt x="5771" y="3583"/>
                  </a:lnTo>
                  <a:lnTo>
                    <a:pt x="5415" y="3943"/>
                  </a:lnTo>
                  <a:lnTo>
                    <a:pt x="5055" y="3583"/>
                  </a:lnTo>
                  <a:lnTo>
                    <a:pt x="5055" y="3185"/>
                  </a:lnTo>
                  <a:cubicBezTo>
                    <a:pt x="5055" y="2749"/>
                    <a:pt x="4698" y="2389"/>
                    <a:pt x="4259" y="2389"/>
                  </a:cubicBezTo>
                  <a:cubicBezTo>
                    <a:pt x="3860" y="2389"/>
                    <a:pt x="3504" y="2749"/>
                    <a:pt x="3504" y="3185"/>
                  </a:cubicBezTo>
                  <a:cubicBezTo>
                    <a:pt x="3504" y="3386"/>
                    <a:pt x="3583" y="3583"/>
                    <a:pt x="3743" y="3743"/>
                  </a:cubicBezTo>
                  <a:cubicBezTo>
                    <a:pt x="3782" y="3782"/>
                    <a:pt x="3832" y="3802"/>
                    <a:pt x="3881" y="3802"/>
                  </a:cubicBezTo>
                  <a:cubicBezTo>
                    <a:pt x="3931" y="3802"/>
                    <a:pt x="3980" y="3782"/>
                    <a:pt x="4020" y="3743"/>
                  </a:cubicBezTo>
                  <a:cubicBezTo>
                    <a:pt x="4099" y="3663"/>
                    <a:pt x="4099" y="3504"/>
                    <a:pt x="4020" y="3424"/>
                  </a:cubicBezTo>
                  <a:cubicBezTo>
                    <a:pt x="3940" y="3344"/>
                    <a:pt x="3902" y="3265"/>
                    <a:pt x="3902" y="3185"/>
                  </a:cubicBezTo>
                  <a:cubicBezTo>
                    <a:pt x="3902" y="2988"/>
                    <a:pt x="4061" y="2828"/>
                    <a:pt x="4259" y="2828"/>
                  </a:cubicBezTo>
                  <a:cubicBezTo>
                    <a:pt x="4459" y="2828"/>
                    <a:pt x="4619" y="2988"/>
                    <a:pt x="4619" y="3185"/>
                  </a:cubicBezTo>
                  <a:lnTo>
                    <a:pt x="4619" y="3583"/>
                  </a:lnTo>
                  <a:lnTo>
                    <a:pt x="4141" y="4061"/>
                  </a:lnTo>
                  <a:cubicBezTo>
                    <a:pt x="4020" y="4182"/>
                    <a:pt x="4020" y="4300"/>
                    <a:pt x="4141" y="4380"/>
                  </a:cubicBezTo>
                  <a:cubicBezTo>
                    <a:pt x="4181" y="4419"/>
                    <a:pt x="4230" y="4439"/>
                    <a:pt x="4279" y="4439"/>
                  </a:cubicBezTo>
                  <a:cubicBezTo>
                    <a:pt x="4329" y="4439"/>
                    <a:pt x="4378" y="4419"/>
                    <a:pt x="4418" y="4380"/>
                  </a:cubicBezTo>
                  <a:lnTo>
                    <a:pt x="4619" y="4182"/>
                  </a:lnTo>
                  <a:lnTo>
                    <a:pt x="4619" y="6491"/>
                  </a:lnTo>
                  <a:lnTo>
                    <a:pt x="4459" y="6491"/>
                  </a:lnTo>
                  <a:cubicBezTo>
                    <a:pt x="4418" y="5934"/>
                    <a:pt x="4141" y="5415"/>
                    <a:pt x="3701" y="5017"/>
                  </a:cubicBezTo>
                  <a:cubicBezTo>
                    <a:pt x="3106" y="4539"/>
                    <a:pt x="2787" y="3822"/>
                    <a:pt x="2787" y="3026"/>
                  </a:cubicBezTo>
                  <a:cubicBezTo>
                    <a:pt x="2787" y="1593"/>
                    <a:pt x="3940" y="440"/>
                    <a:pt x="5415" y="440"/>
                  </a:cubicBezTo>
                  <a:cubicBezTo>
                    <a:pt x="5813" y="440"/>
                    <a:pt x="6170" y="519"/>
                    <a:pt x="6530" y="679"/>
                  </a:cubicBezTo>
                  <a:cubicBezTo>
                    <a:pt x="6561" y="689"/>
                    <a:pt x="6592" y="694"/>
                    <a:pt x="6623" y="694"/>
                  </a:cubicBezTo>
                  <a:cubicBezTo>
                    <a:pt x="6706" y="694"/>
                    <a:pt x="6779" y="657"/>
                    <a:pt x="6807" y="599"/>
                  </a:cubicBezTo>
                  <a:cubicBezTo>
                    <a:pt x="6848" y="478"/>
                    <a:pt x="6807" y="360"/>
                    <a:pt x="6727" y="319"/>
                  </a:cubicBezTo>
                  <a:cubicBezTo>
                    <a:pt x="6291" y="121"/>
                    <a:pt x="5851" y="0"/>
                    <a:pt x="54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1"/>
            <p:cNvSpPr/>
            <p:nvPr/>
          </p:nvSpPr>
          <p:spPr>
            <a:xfrm>
              <a:off x="6393425" y="4052675"/>
              <a:ext cx="74625" cy="73675"/>
            </a:xfrm>
            <a:custGeom>
              <a:avLst/>
              <a:gdLst/>
              <a:ahLst/>
              <a:cxnLst/>
              <a:rect l="l" t="t" r="r" b="b"/>
              <a:pathLst>
                <a:path w="2985" h="2947" extrusionOk="0">
                  <a:moveTo>
                    <a:pt x="1513" y="1"/>
                  </a:moveTo>
                  <a:cubicBezTo>
                    <a:pt x="1275" y="1"/>
                    <a:pt x="1074" y="39"/>
                    <a:pt x="915" y="119"/>
                  </a:cubicBezTo>
                  <a:cubicBezTo>
                    <a:pt x="797" y="160"/>
                    <a:pt x="755" y="278"/>
                    <a:pt x="797" y="399"/>
                  </a:cubicBezTo>
                  <a:cubicBezTo>
                    <a:pt x="825" y="487"/>
                    <a:pt x="900" y="532"/>
                    <a:pt x="985" y="532"/>
                  </a:cubicBezTo>
                  <a:cubicBezTo>
                    <a:pt x="1014" y="532"/>
                    <a:pt x="1044" y="527"/>
                    <a:pt x="1074" y="517"/>
                  </a:cubicBezTo>
                  <a:cubicBezTo>
                    <a:pt x="1195" y="437"/>
                    <a:pt x="1354" y="437"/>
                    <a:pt x="1513" y="437"/>
                  </a:cubicBezTo>
                  <a:cubicBezTo>
                    <a:pt x="2071" y="437"/>
                    <a:pt x="2549" y="877"/>
                    <a:pt x="2549" y="1472"/>
                  </a:cubicBezTo>
                  <a:cubicBezTo>
                    <a:pt x="2549" y="2071"/>
                    <a:pt x="2071" y="2549"/>
                    <a:pt x="1513" y="2549"/>
                  </a:cubicBezTo>
                  <a:cubicBezTo>
                    <a:pt x="915" y="2549"/>
                    <a:pt x="437" y="2071"/>
                    <a:pt x="437" y="1472"/>
                  </a:cubicBezTo>
                  <a:cubicBezTo>
                    <a:pt x="437" y="1355"/>
                    <a:pt x="478" y="1195"/>
                    <a:pt x="516" y="1074"/>
                  </a:cubicBezTo>
                  <a:cubicBezTo>
                    <a:pt x="558" y="995"/>
                    <a:pt x="516" y="877"/>
                    <a:pt x="399" y="797"/>
                  </a:cubicBezTo>
                  <a:cubicBezTo>
                    <a:pt x="376" y="789"/>
                    <a:pt x="353" y="786"/>
                    <a:pt x="331" y="786"/>
                  </a:cubicBezTo>
                  <a:cubicBezTo>
                    <a:pt x="236" y="786"/>
                    <a:pt x="152" y="850"/>
                    <a:pt x="118" y="915"/>
                  </a:cubicBezTo>
                  <a:cubicBezTo>
                    <a:pt x="39" y="1116"/>
                    <a:pt x="1" y="1275"/>
                    <a:pt x="1" y="1472"/>
                  </a:cubicBezTo>
                  <a:cubicBezTo>
                    <a:pt x="1" y="2310"/>
                    <a:pt x="676" y="2947"/>
                    <a:pt x="1513" y="2947"/>
                  </a:cubicBezTo>
                  <a:cubicBezTo>
                    <a:pt x="2310" y="2947"/>
                    <a:pt x="2985" y="2310"/>
                    <a:pt x="2985" y="1472"/>
                  </a:cubicBezTo>
                  <a:cubicBezTo>
                    <a:pt x="2985" y="676"/>
                    <a:pt x="2310" y="1"/>
                    <a:pt x="1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1"/>
            <p:cNvSpPr/>
            <p:nvPr/>
          </p:nvSpPr>
          <p:spPr>
            <a:xfrm>
              <a:off x="6415325" y="4084525"/>
              <a:ext cx="30825" cy="9975"/>
            </a:xfrm>
            <a:custGeom>
              <a:avLst/>
              <a:gdLst/>
              <a:ahLst/>
              <a:cxnLst/>
              <a:rect l="l" t="t" r="r" b="b"/>
              <a:pathLst>
                <a:path w="1233" h="399" extrusionOk="0">
                  <a:moveTo>
                    <a:pt x="198" y="1"/>
                  </a:moveTo>
                  <a:cubicBezTo>
                    <a:pt x="80" y="1"/>
                    <a:pt x="0" y="81"/>
                    <a:pt x="0" y="198"/>
                  </a:cubicBezTo>
                  <a:cubicBezTo>
                    <a:pt x="0" y="319"/>
                    <a:pt x="80" y="399"/>
                    <a:pt x="198" y="399"/>
                  </a:cubicBezTo>
                  <a:lnTo>
                    <a:pt x="1036" y="399"/>
                  </a:lnTo>
                  <a:cubicBezTo>
                    <a:pt x="1153" y="399"/>
                    <a:pt x="1233" y="319"/>
                    <a:pt x="1233" y="198"/>
                  </a:cubicBezTo>
                  <a:cubicBezTo>
                    <a:pt x="1233" y="81"/>
                    <a:pt x="1153" y="1"/>
                    <a:pt x="10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1"/>
            <p:cNvSpPr/>
            <p:nvPr/>
          </p:nvSpPr>
          <p:spPr>
            <a:xfrm>
              <a:off x="6485950" y="4052675"/>
              <a:ext cx="73675" cy="73675"/>
            </a:xfrm>
            <a:custGeom>
              <a:avLst/>
              <a:gdLst/>
              <a:ahLst/>
              <a:cxnLst/>
              <a:rect l="l" t="t" r="r" b="b"/>
              <a:pathLst>
                <a:path w="2947" h="2947" extrusionOk="0">
                  <a:moveTo>
                    <a:pt x="1475" y="437"/>
                  </a:moveTo>
                  <a:cubicBezTo>
                    <a:pt x="2032" y="437"/>
                    <a:pt x="2510" y="877"/>
                    <a:pt x="2510" y="1472"/>
                  </a:cubicBezTo>
                  <a:cubicBezTo>
                    <a:pt x="2510" y="2071"/>
                    <a:pt x="2032" y="2549"/>
                    <a:pt x="1475" y="2549"/>
                  </a:cubicBezTo>
                  <a:cubicBezTo>
                    <a:pt x="876" y="2549"/>
                    <a:pt x="399" y="2071"/>
                    <a:pt x="399" y="1472"/>
                  </a:cubicBezTo>
                  <a:cubicBezTo>
                    <a:pt x="399" y="877"/>
                    <a:pt x="876" y="437"/>
                    <a:pt x="1475" y="437"/>
                  </a:cubicBezTo>
                  <a:close/>
                  <a:moveTo>
                    <a:pt x="1475" y="1"/>
                  </a:moveTo>
                  <a:cubicBezTo>
                    <a:pt x="637" y="1"/>
                    <a:pt x="0" y="676"/>
                    <a:pt x="0" y="1472"/>
                  </a:cubicBezTo>
                  <a:cubicBezTo>
                    <a:pt x="0" y="2310"/>
                    <a:pt x="637" y="2947"/>
                    <a:pt x="1475" y="2947"/>
                  </a:cubicBezTo>
                  <a:cubicBezTo>
                    <a:pt x="2271" y="2947"/>
                    <a:pt x="2947" y="2310"/>
                    <a:pt x="2947" y="1472"/>
                  </a:cubicBezTo>
                  <a:cubicBezTo>
                    <a:pt x="2947" y="676"/>
                    <a:pt x="2271" y="1"/>
                    <a:pt x="14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1"/>
            <p:cNvSpPr/>
            <p:nvPr/>
          </p:nvSpPr>
          <p:spPr>
            <a:xfrm>
              <a:off x="6506900" y="4073550"/>
              <a:ext cx="31875" cy="31875"/>
            </a:xfrm>
            <a:custGeom>
              <a:avLst/>
              <a:gdLst/>
              <a:ahLst/>
              <a:cxnLst/>
              <a:rect l="l" t="t" r="r" b="b"/>
              <a:pathLst>
                <a:path w="1275" h="1275" extrusionOk="0">
                  <a:moveTo>
                    <a:pt x="637" y="0"/>
                  </a:moveTo>
                  <a:cubicBezTo>
                    <a:pt x="516" y="0"/>
                    <a:pt x="398" y="121"/>
                    <a:pt x="398" y="239"/>
                  </a:cubicBezTo>
                  <a:lnTo>
                    <a:pt x="398" y="440"/>
                  </a:lnTo>
                  <a:lnTo>
                    <a:pt x="198" y="440"/>
                  </a:lnTo>
                  <a:cubicBezTo>
                    <a:pt x="80" y="440"/>
                    <a:pt x="0" y="520"/>
                    <a:pt x="0" y="637"/>
                  </a:cubicBezTo>
                  <a:cubicBezTo>
                    <a:pt x="0" y="758"/>
                    <a:pt x="80" y="838"/>
                    <a:pt x="198" y="838"/>
                  </a:cubicBezTo>
                  <a:lnTo>
                    <a:pt x="398" y="838"/>
                  </a:lnTo>
                  <a:lnTo>
                    <a:pt x="398" y="1077"/>
                  </a:lnTo>
                  <a:cubicBezTo>
                    <a:pt x="398" y="1195"/>
                    <a:pt x="516" y="1274"/>
                    <a:pt x="637" y="1274"/>
                  </a:cubicBezTo>
                  <a:cubicBezTo>
                    <a:pt x="755" y="1274"/>
                    <a:pt x="835" y="1195"/>
                    <a:pt x="835" y="1077"/>
                  </a:cubicBezTo>
                  <a:lnTo>
                    <a:pt x="835" y="838"/>
                  </a:lnTo>
                  <a:lnTo>
                    <a:pt x="1035" y="838"/>
                  </a:lnTo>
                  <a:cubicBezTo>
                    <a:pt x="1153" y="838"/>
                    <a:pt x="1274" y="758"/>
                    <a:pt x="1274" y="637"/>
                  </a:cubicBezTo>
                  <a:cubicBezTo>
                    <a:pt x="1274" y="520"/>
                    <a:pt x="1153" y="440"/>
                    <a:pt x="1035" y="440"/>
                  </a:cubicBezTo>
                  <a:lnTo>
                    <a:pt x="835" y="440"/>
                  </a:lnTo>
                  <a:lnTo>
                    <a:pt x="835" y="239"/>
                  </a:lnTo>
                  <a:cubicBezTo>
                    <a:pt x="835" y="121"/>
                    <a:pt x="755"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1"/>
            <p:cNvSpPr/>
            <p:nvPr/>
          </p:nvSpPr>
          <p:spPr>
            <a:xfrm>
              <a:off x="6379500" y="3800825"/>
              <a:ext cx="23900" cy="17950"/>
            </a:xfrm>
            <a:custGeom>
              <a:avLst/>
              <a:gdLst/>
              <a:ahLst/>
              <a:cxnLst/>
              <a:rect l="l" t="t" r="r" b="b"/>
              <a:pathLst>
                <a:path w="956" h="718" extrusionOk="0">
                  <a:moveTo>
                    <a:pt x="212" y="0"/>
                  </a:moveTo>
                  <a:cubicBezTo>
                    <a:pt x="140" y="0"/>
                    <a:pt x="65" y="44"/>
                    <a:pt x="38" y="122"/>
                  </a:cubicBezTo>
                  <a:cubicBezTo>
                    <a:pt x="0" y="202"/>
                    <a:pt x="0" y="319"/>
                    <a:pt x="118" y="399"/>
                  </a:cubicBezTo>
                  <a:lnTo>
                    <a:pt x="596" y="679"/>
                  </a:lnTo>
                  <a:cubicBezTo>
                    <a:pt x="637" y="679"/>
                    <a:pt x="675" y="717"/>
                    <a:pt x="717" y="717"/>
                  </a:cubicBezTo>
                  <a:cubicBezTo>
                    <a:pt x="796" y="717"/>
                    <a:pt x="835" y="679"/>
                    <a:pt x="876" y="600"/>
                  </a:cubicBezTo>
                  <a:cubicBezTo>
                    <a:pt x="956" y="479"/>
                    <a:pt x="914" y="361"/>
                    <a:pt x="796" y="319"/>
                  </a:cubicBezTo>
                  <a:lnTo>
                    <a:pt x="319" y="42"/>
                  </a:lnTo>
                  <a:cubicBezTo>
                    <a:pt x="290" y="14"/>
                    <a:pt x="252" y="0"/>
                    <a:pt x="2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1"/>
            <p:cNvSpPr/>
            <p:nvPr/>
          </p:nvSpPr>
          <p:spPr>
            <a:xfrm>
              <a:off x="6368500" y="3826475"/>
              <a:ext cx="25900" cy="14200"/>
            </a:xfrm>
            <a:custGeom>
              <a:avLst/>
              <a:gdLst/>
              <a:ahLst/>
              <a:cxnLst/>
              <a:rect l="l" t="t" r="r" b="b"/>
              <a:pathLst>
                <a:path w="1036" h="568" extrusionOk="0">
                  <a:moveTo>
                    <a:pt x="237" y="0"/>
                  </a:moveTo>
                  <a:cubicBezTo>
                    <a:pt x="162" y="0"/>
                    <a:pt x="74" y="72"/>
                    <a:pt x="42" y="169"/>
                  </a:cubicBezTo>
                  <a:cubicBezTo>
                    <a:pt x="1" y="249"/>
                    <a:pt x="80" y="370"/>
                    <a:pt x="201" y="408"/>
                  </a:cubicBezTo>
                  <a:lnTo>
                    <a:pt x="717" y="567"/>
                  </a:lnTo>
                  <a:lnTo>
                    <a:pt x="797" y="567"/>
                  </a:lnTo>
                  <a:cubicBezTo>
                    <a:pt x="877" y="567"/>
                    <a:pt x="956" y="488"/>
                    <a:pt x="998" y="408"/>
                  </a:cubicBezTo>
                  <a:cubicBezTo>
                    <a:pt x="1036" y="290"/>
                    <a:pt x="956" y="169"/>
                    <a:pt x="838" y="131"/>
                  </a:cubicBezTo>
                  <a:lnTo>
                    <a:pt x="281" y="10"/>
                  </a:lnTo>
                  <a:cubicBezTo>
                    <a:pt x="267" y="3"/>
                    <a:pt x="252" y="0"/>
                    <a:pt x="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1"/>
            <p:cNvSpPr/>
            <p:nvPr/>
          </p:nvSpPr>
          <p:spPr>
            <a:xfrm>
              <a:off x="6365550" y="3853625"/>
              <a:ext cx="24875" cy="10925"/>
            </a:xfrm>
            <a:custGeom>
              <a:avLst/>
              <a:gdLst/>
              <a:ahLst/>
              <a:cxnLst/>
              <a:rect l="l" t="t" r="r" b="b"/>
              <a:pathLst>
                <a:path w="995" h="437" extrusionOk="0">
                  <a:moveTo>
                    <a:pt x="198" y="0"/>
                  </a:moveTo>
                  <a:cubicBezTo>
                    <a:pt x="80" y="0"/>
                    <a:pt x="1" y="80"/>
                    <a:pt x="1" y="198"/>
                  </a:cubicBezTo>
                  <a:cubicBezTo>
                    <a:pt x="1" y="319"/>
                    <a:pt x="80" y="437"/>
                    <a:pt x="198" y="437"/>
                  </a:cubicBezTo>
                  <a:lnTo>
                    <a:pt x="797" y="437"/>
                  </a:lnTo>
                  <a:cubicBezTo>
                    <a:pt x="877" y="437"/>
                    <a:pt x="995" y="319"/>
                    <a:pt x="995" y="198"/>
                  </a:cubicBezTo>
                  <a:cubicBezTo>
                    <a:pt x="995" y="80"/>
                    <a:pt x="877" y="0"/>
                    <a:pt x="7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1"/>
            <p:cNvSpPr/>
            <p:nvPr/>
          </p:nvSpPr>
          <p:spPr>
            <a:xfrm>
              <a:off x="6368500" y="3877225"/>
              <a:ext cx="25900" cy="14250"/>
            </a:xfrm>
            <a:custGeom>
              <a:avLst/>
              <a:gdLst/>
              <a:ahLst/>
              <a:cxnLst/>
              <a:rect l="l" t="t" r="r" b="b"/>
              <a:pathLst>
                <a:path w="1036" h="570" extrusionOk="0">
                  <a:moveTo>
                    <a:pt x="783" y="1"/>
                  </a:moveTo>
                  <a:cubicBezTo>
                    <a:pt x="761" y="1"/>
                    <a:pt x="739" y="4"/>
                    <a:pt x="717" y="12"/>
                  </a:cubicBezTo>
                  <a:lnTo>
                    <a:pt x="201" y="171"/>
                  </a:lnTo>
                  <a:cubicBezTo>
                    <a:pt x="80" y="209"/>
                    <a:pt x="1" y="289"/>
                    <a:pt x="42" y="410"/>
                  </a:cubicBezTo>
                  <a:cubicBezTo>
                    <a:pt x="80" y="528"/>
                    <a:pt x="160" y="569"/>
                    <a:pt x="240" y="569"/>
                  </a:cubicBezTo>
                  <a:lnTo>
                    <a:pt x="281" y="569"/>
                  </a:lnTo>
                  <a:lnTo>
                    <a:pt x="838" y="410"/>
                  </a:lnTo>
                  <a:cubicBezTo>
                    <a:pt x="956" y="410"/>
                    <a:pt x="1036" y="289"/>
                    <a:pt x="998" y="171"/>
                  </a:cubicBezTo>
                  <a:cubicBezTo>
                    <a:pt x="964" y="72"/>
                    <a:pt x="879" y="1"/>
                    <a:pt x="7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1"/>
            <p:cNvSpPr/>
            <p:nvPr/>
          </p:nvSpPr>
          <p:spPr>
            <a:xfrm>
              <a:off x="6379500" y="3899350"/>
              <a:ext cx="23900" cy="18000"/>
            </a:xfrm>
            <a:custGeom>
              <a:avLst/>
              <a:gdLst/>
              <a:ahLst/>
              <a:cxnLst/>
              <a:rect l="l" t="t" r="r" b="b"/>
              <a:pathLst>
                <a:path w="956" h="720" extrusionOk="0">
                  <a:moveTo>
                    <a:pt x="719" y="0"/>
                  </a:moveTo>
                  <a:cubicBezTo>
                    <a:pt x="680" y="0"/>
                    <a:pt x="638" y="13"/>
                    <a:pt x="596" y="41"/>
                  </a:cubicBezTo>
                  <a:lnTo>
                    <a:pt x="118" y="321"/>
                  </a:lnTo>
                  <a:cubicBezTo>
                    <a:pt x="0" y="360"/>
                    <a:pt x="0" y="519"/>
                    <a:pt x="38" y="598"/>
                  </a:cubicBezTo>
                  <a:cubicBezTo>
                    <a:pt x="80" y="678"/>
                    <a:pt x="159" y="719"/>
                    <a:pt x="239" y="719"/>
                  </a:cubicBezTo>
                  <a:cubicBezTo>
                    <a:pt x="277" y="719"/>
                    <a:pt x="277" y="719"/>
                    <a:pt x="319" y="678"/>
                  </a:cubicBezTo>
                  <a:lnTo>
                    <a:pt x="835" y="401"/>
                  </a:lnTo>
                  <a:cubicBezTo>
                    <a:pt x="914" y="360"/>
                    <a:pt x="956" y="200"/>
                    <a:pt x="876" y="121"/>
                  </a:cubicBezTo>
                  <a:cubicBezTo>
                    <a:pt x="849" y="44"/>
                    <a:pt x="790" y="0"/>
                    <a:pt x="7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1"/>
            <p:cNvSpPr/>
            <p:nvPr/>
          </p:nvSpPr>
          <p:spPr>
            <a:xfrm>
              <a:off x="6549650" y="3800825"/>
              <a:ext cx="24950" cy="17950"/>
            </a:xfrm>
            <a:custGeom>
              <a:avLst/>
              <a:gdLst/>
              <a:ahLst/>
              <a:cxnLst/>
              <a:rect l="l" t="t" r="r" b="b"/>
              <a:pathLst>
                <a:path w="998" h="718" extrusionOk="0">
                  <a:moveTo>
                    <a:pt x="762" y="0"/>
                  </a:moveTo>
                  <a:cubicBezTo>
                    <a:pt x="723" y="0"/>
                    <a:pt x="681" y="14"/>
                    <a:pt x="637" y="42"/>
                  </a:cubicBezTo>
                  <a:lnTo>
                    <a:pt x="160" y="319"/>
                  </a:lnTo>
                  <a:cubicBezTo>
                    <a:pt x="42" y="361"/>
                    <a:pt x="0" y="479"/>
                    <a:pt x="80" y="600"/>
                  </a:cubicBezTo>
                  <a:cubicBezTo>
                    <a:pt x="121" y="679"/>
                    <a:pt x="201" y="717"/>
                    <a:pt x="239" y="717"/>
                  </a:cubicBezTo>
                  <a:cubicBezTo>
                    <a:pt x="281" y="717"/>
                    <a:pt x="319" y="679"/>
                    <a:pt x="360" y="679"/>
                  </a:cubicBezTo>
                  <a:lnTo>
                    <a:pt x="838" y="399"/>
                  </a:lnTo>
                  <a:cubicBezTo>
                    <a:pt x="956" y="319"/>
                    <a:pt x="997" y="202"/>
                    <a:pt x="918" y="122"/>
                  </a:cubicBezTo>
                  <a:cubicBezTo>
                    <a:pt x="891" y="44"/>
                    <a:pt x="833" y="0"/>
                    <a:pt x="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1"/>
            <p:cNvSpPr/>
            <p:nvPr/>
          </p:nvSpPr>
          <p:spPr>
            <a:xfrm>
              <a:off x="6559600" y="3826475"/>
              <a:ext cx="24950" cy="14200"/>
            </a:xfrm>
            <a:custGeom>
              <a:avLst/>
              <a:gdLst/>
              <a:ahLst/>
              <a:cxnLst/>
              <a:rect l="l" t="t" r="r" b="b"/>
              <a:pathLst>
                <a:path w="998" h="568" extrusionOk="0">
                  <a:moveTo>
                    <a:pt x="779" y="0"/>
                  </a:moveTo>
                  <a:cubicBezTo>
                    <a:pt x="759" y="0"/>
                    <a:pt x="738" y="3"/>
                    <a:pt x="717" y="10"/>
                  </a:cubicBezTo>
                  <a:lnTo>
                    <a:pt x="160" y="131"/>
                  </a:lnTo>
                  <a:cubicBezTo>
                    <a:pt x="42" y="169"/>
                    <a:pt x="1" y="290"/>
                    <a:pt x="42" y="408"/>
                  </a:cubicBezTo>
                  <a:cubicBezTo>
                    <a:pt x="42" y="488"/>
                    <a:pt x="122" y="567"/>
                    <a:pt x="239" y="567"/>
                  </a:cubicBezTo>
                  <a:lnTo>
                    <a:pt x="281" y="567"/>
                  </a:lnTo>
                  <a:lnTo>
                    <a:pt x="838" y="408"/>
                  </a:lnTo>
                  <a:cubicBezTo>
                    <a:pt x="956" y="370"/>
                    <a:pt x="997" y="249"/>
                    <a:pt x="956" y="169"/>
                  </a:cubicBezTo>
                  <a:cubicBezTo>
                    <a:pt x="956" y="72"/>
                    <a:pt x="875" y="0"/>
                    <a:pt x="7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1"/>
            <p:cNvSpPr/>
            <p:nvPr/>
          </p:nvSpPr>
          <p:spPr>
            <a:xfrm>
              <a:off x="6563575" y="3853625"/>
              <a:ext cx="23925" cy="10925"/>
            </a:xfrm>
            <a:custGeom>
              <a:avLst/>
              <a:gdLst/>
              <a:ahLst/>
              <a:cxnLst/>
              <a:rect l="l" t="t" r="r" b="b"/>
              <a:pathLst>
                <a:path w="957" h="437" extrusionOk="0">
                  <a:moveTo>
                    <a:pt x="201" y="0"/>
                  </a:moveTo>
                  <a:cubicBezTo>
                    <a:pt x="80" y="0"/>
                    <a:pt x="1" y="80"/>
                    <a:pt x="1" y="198"/>
                  </a:cubicBezTo>
                  <a:cubicBezTo>
                    <a:pt x="1" y="319"/>
                    <a:pt x="80" y="437"/>
                    <a:pt x="201" y="437"/>
                  </a:cubicBezTo>
                  <a:lnTo>
                    <a:pt x="759" y="437"/>
                  </a:lnTo>
                  <a:cubicBezTo>
                    <a:pt x="877" y="437"/>
                    <a:pt x="956" y="319"/>
                    <a:pt x="956" y="198"/>
                  </a:cubicBezTo>
                  <a:cubicBezTo>
                    <a:pt x="956" y="80"/>
                    <a:pt x="877" y="0"/>
                    <a:pt x="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1"/>
            <p:cNvSpPr/>
            <p:nvPr/>
          </p:nvSpPr>
          <p:spPr>
            <a:xfrm>
              <a:off x="6559600" y="3877225"/>
              <a:ext cx="24950" cy="14250"/>
            </a:xfrm>
            <a:custGeom>
              <a:avLst/>
              <a:gdLst/>
              <a:ahLst/>
              <a:cxnLst/>
              <a:rect l="l" t="t" r="r" b="b"/>
              <a:pathLst>
                <a:path w="998" h="570" extrusionOk="0">
                  <a:moveTo>
                    <a:pt x="216" y="1"/>
                  </a:moveTo>
                  <a:cubicBezTo>
                    <a:pt x="121" y="1"/>
                    <a:pt x="42" y="72"/>
                    <a:pt x="42" y="171"/>
                  </a:cubicBezTo>
                  <a:cubicBezTo>
                    <a:pt x="1" y="289"/>
                    <a:pt x="42" y="410"/>
                    <a:pt x="160" y="410"/>
                  </a:cubicBezTo>
                  <a:lnTo>
                    <a:pt x="717" y="569"/>
                  </a:lnTo>
                  <a:lnTo>
                    <a:pt x="759" y="569"/>
                  </a:lnTo>
                  <a:cubicBezTo>
                    <a:pt x="876" y="569"/>
                    <a:pt x="956" y="528"/>
                    <a:pt x="956" y="410"/>
                  </a:cubicBezTo>
                  <a:cubicBezTo>
                    <a:pt x="997" y="289"/>
                    <a:pt x="956" y="209"/>
                    <a:pt x="838" y="171"/>
                  </a:cubicBezTo>
                  <a:lnTo>
                    <a:pt x="281" y="12"/>
                  </a:lnTo>
                  <a:cubicBezTo>
                    <a:pt x="259" y="4"/>
                    <a:pt x="237" y="1"/>
                    <a:pt x="2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1"/>
            <p:cNvSpPr/>
            <p:nvPr/>
          </p:nvSpPr>
          <p:spPr>
            <a:xfrm>
              <a:off x="6549650" y="3899350"/>
              <a:ext cx="24950" cy="18000"/>
            </a:xfrm>
            <a:custGeom>
              <a:avLst/>
              <a:gdLst/>
              <a:ahLst/>
              <a:cxnLst/>
              <a:rect l="l" t="t" r="r" b="b"/>
              <a:pathLst>
                <a:path w="998" h="720" extrusionOk="0">
                  <a:moveTo>
                    <a:pt x="255" y="0"/>
                  </a:moveTo>
                  <a:cubicBezTo>
                    <a:pt x="183" y="0"/>
                    <a:pt x="107" y="44"/>
                    <a:pt x="80" y="121"/>
                  </a:cubicBezTo>
                  <a:cubicBezTo>
                    <a:pt x="0" y="200"/>
                    <a:pt x="42" y="360"/>
                    <a:pt x="160" y="401"/>
                  </a:cubicBezTo>
                  <a:lnTo>
                    <a:pt x="637" y="678"/>
                  </a:lnTo>
                  <a:cubicBezTo>
                    <a:pt x="679" y="719"/>
                    <a:pt x="717" y="719"/>
                    <a:pt x="758" y="719"/>
                  </a:cubicBezTo>
                  <a:cubicBezTo>
                    <a:pt x="838" y="719"/>
                    <a:pt x="876" y="678"/>
                    <a:pt x="918" y="598"/>
                  </a:cubicBezTo>
                  <a:cubicBezTo>
                    <a:pt x="997" y="519"/>
                    <a:pt x="956" y="360"/>
                    <a:pt x="838" y="321"/>
                  </a:cubicBezTo>
                  <a:lnTo>
                    <a:pt x="360" y="41"/>
                  </a:lnTo>
                  <a:cubicBezTo>
                    <a:pt x="332" y="13"/>
                    <a:pt x="294" y="0"/>
                    <a:pt x="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 name="Google Shape;1677;p71"/>
          <p:cNvGrpSpPr/>
          <p:nvPr/>
        </p:nvGrpSpPr>
        <p:grpSpPr>
          <a:xfrm>
            <a:off x="4984770" y="3616419"/>
            <a:ext cx="410009" cy="404232"/>
            <a:chOff x="5352728" y="1990239"/>
            <a:chExt cx="327091" cy="322508"/>
          </a:xfrm>
        </p:grpSpPr>
        <p:sp>
          <p:nvSpPr>
            <p:cNvPr id="1678" name="Google Shape;1678;p71"/>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1"/>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1"/>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71"/>
          <p:cNvGrpSpPr/>
          <p:nvPr/>
        </p:nvGrpSpPr>
        <p:grpSpPr>
          <a:xfrm>
            <a:off x="4984841" y="2477865"/>
            <a:ext cx="410007" cy="502779"/>
            <a:chOff x="3086313" y="2877049"/>
            <a:chExt cx="320143" cy="392581"/>
          </a:xfrm>
        </p:grpSpPr>
        <p:sp>
          <p:nvSpPr>
            <p:cNvPr id="1682" name="Google Shape;1682;p71"/>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1"/>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1"/>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1"/>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1"/>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1"/>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1"/>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1"/>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1"/>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1"/>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1"/>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1"/>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 name="Google Shape;1694;p71"/>
          <p:cNvGrpSpPr/>
          <p:nvPr/>
        </p:nvGrpSpPr>
        <p:grpSpPr>
          <a:xfrm>
            <a:off x="882967" y="1422546"/>
            <a:ext cx="410011" cy="368104"/>
            <a:chOff x="3441065" y="4302505"/>
            <a:chExt cx="337069" cy="302593"/>
          </a:xfrm>
        </p:grpSpPr>
        <p:sp>
          <p:nvSpPr>
            <p:cNvPr id="1695" name="Google Shape;1695;p71"/>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1"/>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1"/>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1"/>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1"/>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1"/>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1"/>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1"/>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1"/>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1"/>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1"/>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1"/>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1"/>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711"/>
        <p:cNvGrpSpPr/>
        <p:nvPr/>
      </p:nvGrpSpPr>
      <p:grpSpPr>
        <a:xfrm>
          <a:off x="0" y="0"/>
          <a:ext cx="0" cy="0"/>
          <a:chOff x="0" y="0"/>
          <a:chExt cx="0" cy="0"/>
        </a:xfrm>
      </p:grpSpPr>
      <p:sp>
        <p:nvSpPr>
          <p:cNvPr id="1712" name="Google Shape;1712;p72"/>
          <p:cNvSpPr txBox="1">
            <a:spLocks noGrp="1"/>
          </p:cNvSpPr>
          <p:nvPr>
            <p:ph type="title"/>
          </p:nvPr>
        </p:nvSpPr>
        <p:spPr>
          <a:xfrm>
            <a:off x="4673155" y="539500"/>
            <a:ext cx="3757500" cy="1058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Thanks!</a:t>
            </a:r>
            <a:endParaRPr/>
          </a:p>
        </p:txBody>
      </p:sp>
      <p:sp>
        <p:nvSpPr>
          <p:cNvPr id="1713" name="Google Shape;1713;p72"/>
          <p:cNvSpPr txBox="1">
            <a:spLocks noGrp="1"/>
          </p:cNvSpPr>
          <p:nvPr>
            <p:ph type="subTitle" idx="1"/>
          </p:nvPr>
        </p:nvSpPr>
        <p:spPr>
          <a:xfrm>
            <a:off x="4673150" y="1554300"/>
            <a:ext cx="3757500" cy="1167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600"/>
              <a:t>Do you have any questions?</a:t>
            </a:r>
            <a:endParaRPr sz="1600"/>
          </a:p>
          <a:p>
            <a:pPr marL="0" lvl="0" indent="0" algn="r" rtl="0">
              <a:spcBef>
                <a:spcPts val="0"/>
              </a:spcBef>
              <a:spcAft>
                <a:spcPts val="0"/>
              </a:spcAft>
              <a:buNone/>
            </a:pPr>
            <a:r>
              <a:rPr lang="en"/>
              <a:t>youremail@freepik.com</a:t>
            </a:r>
            <a:endParaRPr/>
          </a:p>
          <a:p>
            <a:pPr marL="0" lvl="0" indent="0" algn="r" rtl="0">
              <a:spcBef>
                <a:spcPts val="0"/>
              </a:spcBef>
              <a:spcAft>
                <a:spcPts val="0"/>
              </a:spcAft>
              <a:buNone/>
            </a:pPr>
            <a:r>
              <a:rPr lang="en"/>
              <a:t>+34 654 321 432</a:t>
            </a:r>
            <a:endParaRPr/>
          </a:p>
          <a:p>
            <a:pPr marL="0" lvl="0" indent="0" algn="r" rtl="0">
              <a:spcBef>
                <a:spcPts val="0"/>
              </a:spcBef>
              <a:spcAft>
                <a:spcPts val="0"/>
              </a:spcAft>
              <a:buNone/>
            </a:pPr>
            <a:r>
              <a:rPr lang="en"/>
              <a:t>yourwebsite.com</a:t>
            </a:r>
            <a:endParaRPr/>
          </a:p>
        </p:txBody>
      </p:sp>
      <p:sp>
        <p:nvSpPr>
          <p:cNvPr id="1714" name="Google Shape;1714;p72"/>
          <p:cNvSpPr txBox="1"/>
          <p:nvPr/>
        </p:nvSpPr>
        <p:spPr>
          <a:xfrm>
            <a:off x="4279075" y="4278250"/>
            <a:ext cx="4151700" cy="260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Didact Gothic"/>
                <a:ea typeface="Didact Gothic"/>
                <a:cs typeface="Didact Gothic"/>
                <a:sym typeface="Didact Gothic"/>
              </a:rPr>
              <a:t>Please keep this slide for attribution</a:t>
            </a:r>
            <a:endParaRPr sz="1200">
              <a:solidFill>
                <a:schemeClr val="dk1"/>
              </a:solidFill>
              <a:latin typeface="Didact Gothic"/>
              <a:ea typeface="Didact Gothic"/>
              <a:cs typeface="Didact Gothic"/>
              <a:sym typeface="Didact Gothic"/>
            </a:endParaRPr>
          </a:p>
        </p:txBody>
      </p:sp>
      <p:grpSp>
        <p:nvGrpSpPr>
          <p:cNvPr id="1715" name="Google Shape;1715;p72"/>
          <p:cNvGrpSpPr/>
          <p:nvPr/>
        </p:nvGrpSpPr>
        <p:grpSpPr>
          <a:xfrm>
            <a:off x="984215" y="948554"/>
            <a:ext cx="2476833" cy="2925483"/>
            <a:chOff x="859943" y="1720021"/>
            <a:chExt cx="976477" cy="1153354"/>
          </a:xfrm>
        </p:grpSpPr>
        <p:sp>
          <p:nvSpPr>
            <p:cNvPr id="1716" name="Google Shape;1716;p72"/>
            <p:cNvSpPr/>
            <p:nvPr/>
          </p:nvSpPr>
          <p:spPr>
            <a:xfrm>
              <a:off x="1123403" y="1720021"/>
              <a:ext cx="674707" cy="674745"/>
            </a:xfrm>
            <a:custGeom>
              <a:avLst/>
              <a:gdLst/>
              <a:ahLst/>
              <a:cxnLst/>
              <a:rect l="l" t="t" r="r" b="b"/>
              <a:pathLst>
                <a:path w="17911" h="17912" extrusionOk="0">
                  <a:moveTo>
                    <a:pt x="8961" y="1"/>
                  </a:moveTo>
                  <a:cubicBezTo>
                    <a:pt x="4012" y="1"/>
                    <a:pt x="1" y="4013"/>
                    <a:pt x="1" y="8961"/>
                  </a:cubicBezTo>
                  <a:cubicBezTo>
                    <a:pt x="1" y="13910"/>
                    <a:pt x="4012" y="17912"/>
                    <a:pt x="8961" y="17912"/>
                  </a:cubicBezTo>
                  <a:cubicBezTo>
                    <a:pt x="13909" y="17912"/>
                    <a:pt x="17910" y="13910"/>
                    <a:pt x="17910" y="8961"/>
                  </a:cubicBezTo>
                  <a:cubicBezTo>
                    <a:pt x="17910" y="4013"/>
                    <a:pt x="13909" y="1"/>
                    <a:pt x="89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2"/>
            <p:cNvSpPr/>
            <p:nvPr/>
          </p:nvSpPr>
          <p:spPr>
            <a:xfrm>
              <a:off x="891425" y="1868225"/>
              <a:ext cx="618575" cy="535600"/>
            </a:xfrm>
            <a:custGeom>
              <a:avLst/>
              <a:gdLst/>
              <a:ahLst/>
              <a:cxnLst/>
              <a:rect l="l" t="t" r="r" b="b"/>
              <a:pathLst>
                <a:path w="24743" h="21424" extrusionOk="0">
                  <a:moveTo>
                    <a:pt x="21295" y="1"/>
                  </a:moveTo>
                  <a:lnTo>
                    <a:pt x="0" y="13154"/>
                  </a:lnTo>
                  <a:lnTo>
                    <a:pt x="4034" y="20774"/>
                  </a:lnTo>
                  <a:lnTo>
                    <a:pt x="4034" y="21423"/>
                  </a:lnTo>
                  <a:lnTo>
                    <a:pt x="24743" y="7684"/>
                  </a:lnTo>
                  <a:lnTo>
                    <a:pt x="212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2"/>
            <p:cNvSpPr/>
            <p:nvPr/>
          </p:nvSpPr>
          <p:spPr>
            <a:xfrm>
              <a:off x="904450" y="1925175"/>
              <a:ext cx="631625" cy="507900"/>
            </a:xfrm>
            <a:custGeom>
              <a:avLst/>
              <a:gdLst/>
              <a:ahLst/>
              <a:cxnLst/>
              <a:rect l="l" t="t" r="r" b="b"/>
              <a:pathLst>
                <a:path w="25265" h="20316" extrusionOk="0">
                  <a:moveTo>
                    <a:pt x="19007" y="0"/>
                  </a:moveTo>
                  <a:lnTo>
                    <a:pt x="2172" y="9982"/>
                  </a:lnTo>
                  <a:lnTo>
                    <a:pt x="1" y="11270"/>
                  </a:lnTo>
                  <a:lnTo>
                    <a:pt x="181" y="11611"/>
                  </a:lnTo>
                  <a:lnTo>
                    <a:pt x="256" y="11749"/>
                  </a:lnTo>
                  <a:lnTo>
                    <a:pt x="416" y="12058"/>
                  </a:lnTo>
                  <a:lnTo>
                    <a:pt x="479" y="12186"/>
                  </a:lnTo>
                  <a:lnTo>
                    <a:pt x="2151" y="15357"/>
                  </a:lnTo>
                  <a:lnTo>
                    <a:pt x="4757" y="20316"/>
                  </a:lnTo>
                  <a:lnTo>
                    <a:pt x="25265" y="10089"/>
                  </a:lnTo>
                  <a:lnTo>
                    <a:pt x="23572" y="3065"/>
                  </a:lnTo>
                  <a:lnTo>
                    <a:pt x="22444" y="2310"/>
                  </a:lnTo>
                  <a:lnTo>
                    <a:pt x="22264" y="2182"/>
                  </a:lnTo>
                  <a:lnTo>
                    <a:pt x="21668" y="1788"/>
                  </a:lnTo>
                  <a:lnTo>
                    <a:pt x="21497" y="1671"/>
                  </a:lnTo>
                  <a:lnTo>
                    <a:pt x="21486" y="1671"/>
                  </a:lnTo>
                  <a:lnTo>
                    <a:pt x="21146" y="1437"/>
                  </a:lnTo>
                  <a:lnTo>
                    <a:pt x="20975" y="1320"/>
                  </a:lnTo>
                  <a:lnTo>
                    <a:pt x="20391" y="927"/>
                  </a:lnTo>
                  <a:lnTo>
                    <a:pt x="20220" y="809"/>
                  </a:lnTo>
                  <a:lnTo>
                    <a:pt x="19688" y="447"/>
                  </a:lnTo>
                  <a:lnTo>
                    <a:pt x="19507" y="331"/>
                  </a:lnTo>
                  <a:lnTo>
                    <a:pt x="19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2"/>
            <p:cNvSpPr/>
            <p:nvPr/>
          </p:nvSpPr>
          <p:spPr>
            <a:xfrm>
              <a:off x="908450" y="1933425"/>
              <a:ext cx="488225" cy="285475"/>
            </a:xfrm>
            <a:custGeom>
              <a:avLst/>
              <a:gdLst/>
              <a:ahLst/>
              <a:cxnLst/>
              <a:rect l="l" t="t" r="r" b="b"/>
              <a:pathLst>
                <a:path w="19529" h="11419" extrusionOk="0">
                  <a:moveTo>
                    <a:pt x="19347" y="1"/>
                  </a:moveTo>
                  <a:lnTo>
                    <a:pt x="54" y="11249"/>
                  </a:lnTo>
                  <a:cubicBezTo>
                    <a:pt x="43" y="11249"/>
                    <a:pt x="21" y="11260"/>
                    <a:pt x="21" y="11281"/>
                  </a:cubicBezTo>
                  <a:cubicBezTo>
                    <a:pt x="0" y="11302"/>
                    <a:pt x="0" y="11345"/>
                    <a:pt x="21" y="11376"/>
                  </a:cubicBezTo>
                  <a:cubicBezTo>
                    <a:pt x="32" y="11398"/>
                    <a:pt x="64" y="11419"/>
                    <a:pt x="96" y="11419"/>
                  </a:cubicBezTo>
                  <a:cubicBezTo>
                    <a:pt x="118" y="11419"/>
                    <a:pt x="139" y="11419"/>
                    <a:pt x="149" y="11409"/>
                  </a:cubicBezTo>
                  <a:lnTo>
                    <a:pt x="19528" y="117"/>
                  </a:lnTo>
                  <a:lnTo>
                    <a:pt x="193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2"/>
            <p:cNvSpPr/>
            <p:nvPr/>
          </p:nvSpPr>
          <p:spPr>
            <a:xfrm>
              <a:off x="914575" y="1945400"/>
              <a:ext cx="499650" cy="284675"/>
            </a:xfrm>
            <a:custGeom>
              <a:avLst/>
              <a:gdLst/>
              <a:ahLst/>
              <a:cxnLst/>
              <a:rect l="l" t="t" r="r" b="b"/>
              <a:pathLst>
                <a:path w="19986" h="11387" extrusionOk="0">
                  <a:moveTo>
                    <a:pt x="19815" y="0"/>
                  </a:moveTo>
                  <a:lnTo>
                    <a:pt x="53" y="11206"/>
                  </a:lnTo>
                  <a:cubicBezTo>
                    <a:pt x="32" y="11217"/>
                    <a:pt x="22" y="11228"/>
                    <a:pt x="11" y="11249"/>
                  </a:cubicBezTo>
                  <a:cubicBezTo>
                    <a:pt x="0" y="11280"/>
                    <a:pt x="0" y="11313"/>
                    <a:pt x="22" y="11334"/>
                  </a:cubicBezTo>
                  <a:cubicBezTo>
                    <a:pt x="32" y="11355"/>
                    <a:pt x="53" y="11377"/>
                    <a:pt x="74" y="11377"/>
                  </a:cubicBezTo>
                  <a:cubicBezTo>
                    <a:pt x="85" y="11387"/>
                    <a:pt x="96" y="11387"/>
                    <a:pt x="96" y="11387"/>
                  </a:cubicBezTo>
                  <a:cubicBezTo>
                    <a:pt x="117" y="11387"/>
                    <a:pt x="138" y="11377"/>
                    <a:pt x="149" y="11366"/>
                  </a:cubicBezTo>
                  <a:lnTo>
                    <a:pt x="19986" y="118"/>
                  </a:lnTo>
                  <a:lnTo>
                    <a:pt x="198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2"/>
            <p:cNvSpPr/>
            <p:nvPr/>
          </p:nvSpPr>
          <p:spPr>
            <a:xfrm>
              <a:off x="926525" y="1958150"/>
              <a:ext cx="506575" cy="277775"/>
            </a:xfrm>
            <a:custGeom>
              <a:avLst/>
              <a:gdLst/>
              <a:ahLst/>
              <a:cxnLst/>
              <a:rect l="l" t="t" r="r" b="b"/>
              <a:pathLst>
                <a:path w="20263" h="11111" extrusionOk="0">
                  <a:moveTo>
                    <a:pt x="20092" y="1"/>
                  </a:moveTo>
                  <a:lnTo>
                    <a:pt x="65" y="10941"/>
                  </a:lnTo>
                  <a:cubicBezTo>
                    <a:pt x="22" y="10962"/>
                    <a:pt x="1" y="11016"/>
                    <a:pt x="22" y="11068"/>
                  </a:cubicBezTo>
                  <a:cubicBezTo>
                    <a:pt x="43" y="11101"/>
                    <a:pt x="76" y="11111"/>
                    <a:pt x="107" y="11111"/>
                  </a:cubicBezTo>
                  <a:cubicBezTo>
                    <a:pt x="128" y="11111"/>
                    <a:pt x="140" y="11111"/>
                    <a:pt x="161" y="11101"/>
                  </a:cubicBezTo>
                  <a:lnTo>
                    <a:pt x="20263" y="118"/>
                  </a:lnTo>
                  <a:lnTo>
                    <a:pt x="20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2"/>
            <p:cNvSpPr/>
            <p:nvPr/>
          </p:nvSpPr>
          <p:spPr>
            <a:xfrm>
              <a:off x="938775" y="1966950"/>
              <a:ext cx="507375" cy="274050"/>
            </a:xfrm>
            <a:custGeom>
              <a:avLst/>
              <a:gdLst/>
              <a:ahLst/>
              <a:cxnLst/>
              <a:rect l="l" t="t" r="r" b="b"/>
              <a:pathLst>
                <a:path w="20295" h="10962" extrusionOk="0">
                  <a:moveTo>
                    <a:pt x="20113" y="0"/>
                  </a:moveTo>
                  <a:lnTo>
                    <a:pt x="64" y="10780"/>
                  </a:lnTo>
                  <a:cubicBezTo>
                    <a:pt x="22" y="10801"/>
                    <a:pt x="0" y="10865"/>
                    <a:pt x="22" y="10908"/>
                  </a:cubicBezTo>
                  <a:cubicBezTo>
                    <a:pt x="43" y="10940"/>
                    <a:pt x="75" y="10962"/>
                    <a:pt x="107" y="10962"/>
                  </a:cubicBezTo>
                  <a:cubicBezTo>
                    <a:pt x="128" y="10962"/>
                    <a:pt x="139" y="10950"/>
                    <a:pt x="149" y="10950"/>
                  </a:cubicBezTo>
                  <a:lnTo>
                    <a:pt x="20295" y="117"/>
                  </a:lnTo>
                  <a:lnTo>
                    <a:pt x="201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2"/>
            <p:cNvSpPr/>
            <p:nvPr/>
          </p:nvSpPr>
          <p:spPr>
            <a:xfrm>
              <a:off x="944900" y="1979725"/>
              <a:ext cx="520675" cy="267375"/>
            </a:xfrm>
            <a:custGeom>
              <a:avLst/>
              <a:gdLst/>
              <a:ahLst/>
              <a:cxnLst/>
              <a:rect l="l" t="t" r="r" b="b"/>
              <a:pathLst>
                <a:path w="20827" h="10695" extrusionOk="0">
                  <a:moveTo>
                    <a:pt x="20646" y="0"/>
                  </a:moveTo>
                  <a:lnTo>
                    <a:pt x="64" y="10514"/>
                  </a:lnTo>
                  <a:cubicBezTo>
                    <a:pt x="22" y="10536"/>
                    <a:pt x="0" y="10588"/>
                    <a:pt x="22" y="10642"/>
                  </a:cubicBezTo>
                  <a:cubicBezTo>
                    <a:pt x="43" y="10674"/>
                    <a:pt x="75" y="10695"/>
                    <a:pt x="107" y="10695"/>
                  </a:cubicBezTo>
                  <a:cubicBezTo>
                    <a:pt x="128" y="10695"/>
                    <a:pt x="138" y="10685"/>
                    <a:pt x="149" y="10685"/>
                  </a:cubicBezTo>
                  <a:lnTo>
                    <a:pt x="20826" y="128"/>
                  </a:lnTo>
                  <a:lnTo>
                    <a:pt x="206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2"/>
            <p:cNvSpPr/>
            <p:nvPr/>
          </p:nvSpPr>
          <p:spPr>
            <a:xfrm>
              <a:off x="904450" y="2174725"/>
              <a:ext cx="105400" cy="134375"/>
            </a:xfrm>
            <a:custGeom>
              <a:avLst/>
              <a:gdLst/>
              <a:ahLst/>
              <a:cxnLst/>
              <a:rect l="l" t="t" r="r" b="b"/>
              <a:pathLst>
                <a:path w="4216" h="5375" extrusionOk="0">
                  <a:moveTo>
                    <a:pt x="2172" y="0"/>
                  </a:moveTo>
                  <a:lnTo>
                    <a:pt x="1" y="1288"/>
                  </a:lnTo>
                  <a:lnTo>
                    <a:pt x="2151" y="5375"/>
                  </a:lnTo>
                  <a:cubicBezTo>
                    <a:pt x="3140" y="5066"/>
                    <a:pt x="3938" y="4151"/>
                    <a:pt x="4076" y="3108"/>
                  </a:cubicBezTo>
                  <a:cubicBezTo>
                    <a:pt x="4215" y="2182"/>
                    <a:pt x="3832" y="1225"/>
                    <a:pt x="3161" y="586"/>
                  </a:cubicBezTo>
                  <a:cubicBezTo>
                    <a:pt x="2906" y="341"/>
                    <a:pt x="2555" y="139"/>
                    <a:pt x="21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2"/>
            <p:cNvSpPr/>
            <p:nvPr/>
          </p:nvSpPr>
          <p:spPr>
            <a:xfrm>
              <a:off x="891425" y="1969875"/>
              <a:ext cx="866000" cy="902200"/>
            </a:xfrm>
            <a:custGeom>
              <a:avLst/>
              <a:gdLst/>
              <a:ahLst/>
              <a:cxnLst/>
              <a:rect l="l" t="t" r="r" b="b"/>
              <a:pathLst>
                <a:path w="34640" h="36088" extrusionOk="0">
                  <a:moveTo>
                    <a:pt x="25977" y="0"/>
                  </a:moveTo>
                  <a:lnTo>
                    <a:pt x="3384" y="10514"/>
                  </a:lnTo>
                  <a:lnTo>
                    <a:pt x="0" y="9088"/>
                  </a:lnTo>
                  <a:lnTo>
                    <a:pt x="1607" y="13101"/>
                  </a:lnTo>
                  <a:lnTo>
                    <a:pt x="2916" y="16378"/>
                  </a:lnTo>
                  <a:lnTo>
                    <a:pt x="8088" y="29350"/>
                  </a:lnTo>
                  <a:lnTo>
                    <a:pt x="9003" y="31628"/>
                  </a:lnTo>
                  <a:lnTo>
                    <a:pt x="10419" y="35193"/>
                  </a:lnTo>
                  <a:lnTo>
                    <a:pt x="13579" y="36087"/>
                  </a:lnTo>
                  <a:lnTo>
                    <a:pt x="34640" y="28489"/>
                  </a:lnTo>
                  <a:lnTo>
                    <a:pt x="259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2"/>
            <p:cNvSpPr/>
            <p:nvPr/>
          </p:nvSpPr>
          <p:spPr>
            <a:xfrm>
              <a:off x="931600" y="2297375"/>
              <a:ext cx="111225" cy="102450"/>
            </a:xfrm>
            <a:custGeom>
              <a:avLst/>
              <a:gdLst/>
              <a:ahLst/>
              <a:cxnLst/>
              <a:rect l="l" t="t" r="r" b="b"/>
              <a:pathLst>
                <a:path w="4449" h="4098" extrusionOk="0">
                  <a:moveTo>
                    <a:pt x="0" y="1"/>
                  </a:moveTo>
                  <a:lnTo>
                    <a:pt x="1309" y="3278"/>
                  </a:lnTo>
                  <a:lnTo>
                    <a:pt x="4449" y="4097"/>
                  </a:lnTo>
                  <a:lnTo>
                    <a:pt x="3075" y="671"/>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2"/>
            <p:cNvSpPr/>
            <p:nvPr/>
          </p:nvSpPr>
          <p:spPr>
            <a:xfrm>
              <a:off x="1093600" y="2703625"/>
              <a:ext cx="96625" cy="65200"/>
            </a:xfrm>
            <a:custGeom>
              <a:avLst/>
              <a:gdLst/>
              <a:ahLst/>
              <a:cxnLst/>
              <a:rect l="l" t="t" r="r" b="b"/>
              <a:pathLst>
                <a:path w="3865" h="2608" extrusionOk="0">
                  <a:moveTo>
                    <a:pt x="1" y="0"/>
                  </a:moveTo>
                  <a:lnTo>
                    <a:pt x="916" y="2278"/>
                  </a:lnTo>
                  <a:lnTo>
                    <a:pt x="3864" y="2608"/>
                  </a:lnTo>
                  <a:lnTo>
                    <a:pt x="2906" y="224"/>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2"/>
            <p:cNvSpPr/>
            <p:nvPr/>
          </p:nvSpPr>
          <p:spPr>
            <a:xfrm>
              <a:off x="973350" y="2230375"/>
              <a:ext cx="260225" cy="643000"/>
            </a:xfrm>
            <a:custGeom>
              <a:avLst/>
              <a:gdLst/>
              <a:ahLst/>
              <a:cxnLst/>
              <a:rect l="l" t="t" r="r" b="b"/>
              <a:pathLst>
                <a:path w="10409" h="25720" extrusionOk="0">
                  <a:moveTo>
                    <a:pt x="116" y="1"/>
                  </a:moveTo>
                  <a:cubicBezTo>
                    <a:pt x="103" y="1"/>
                    <a:pt x="89" y="4"/>
                    <a:pt x="76" y="9"/>
                  </a:cubicBezTo>
                  <a:cubicBezTo>
                    <a:pt x="22" y="30"/>
                    <a:pt x="1" y="84"/>
                    <a:pt x="22" y="137"/>
                  </a:cubicBezTo>
                  <a:lnTo>
                    <a:pt x="10207" y="25656"/>
                  </a:lnTo>
                  <a:cubicBezTo>
                    <a:pt x="10228" y="25699"/>
                    <a:pt x="10259" y="25720"/>
                    <a:pt x="10302" y="25720"/>
                  </a:cubicBezTo>
                  <a:cubicBezTo>
                    <a:pt x="10313" y="25720"/>
                    <a:pt x="10323" y="25720"/>
                    <a:pt x="10334" y="25710"/>
                  </a:cubicBezTo>
                  <a:cubicBezTo>
                    <a:pt x="10387" y="25688"/>
                    <a:pt x="10408" y="25635"/>
                    <a:pt x="10387" y="25582"/>
                  </a:cubicBezTo>
                  <a:lnTo>
                    <a:pt x="203" y="63"/>
                  </a:lnTo>
                  <a:cubicBezTo>
                    <a:pt x="188" y="23"/>
                    <a:pt x="154"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2"/>
            <p:cNvSpPr/>
            <p:nvPr/>
          </p:nvSpPr>
          <p:spPr>
            <a:xfrm>
              <a:off x="1369225" y="2369200"/>
              <a:ext cx="123475" cy="332050"/>
            </a:xfrm>
            <a:custGeom>
              <a:avLst/>
              <a:gdLst/>
              <a:ahLst/>
              <a:cxnLst/>
              <a:rect l="l" t="t" r="r" b="b"/>
              <a:pathLst>
                <a:path w="4939" h="13282" extrusionOk="0">
                  <a:moveTo>
                    <a:pt x="2470" y="181"/>
                  </a:moveTo>
                  <a:cubicBezTo>
                    <a:pt x="3736" y="181"/>
                    <a:pt x="4758" y="3076"/>
                    <a:pt x="4758" y="6641"/>
                  </a:cubicBezTo>
                  <a:cubicBezTo>
                    <a:pt x="4758" y="10196"/>
                    <a:pt x="3736" y="13090"/>
                    <a:pt x="2470" y="13090"/>
                  </a:cubicBezTo>
                  <a:cubicBezTo>
                    <a:pt x="1214" y="13090"/>
                    <a:pt x="192" y="10196"/>
                    <a:pt x="192" y="6641"/>
                  </a:cubicBezTo>
                  <a:cubicBezTo>
                    <a:pt x="192" y="3076"/>
                    <a:pt x="1214" y="181"/>
                    <a:pt x="2470" y="181"/>
                  </a:cubicBezTo>
                  <a:close/>
                  <a:moveTo>
                    <a:pt x="2470" y="1"/>
                  </a:moveTo>
                  <a:cubicBezTo>
                    <a:pt x="1086" y="1"/>
                    <a:pt x="1" y="2917"/>
                    <a:pt x="1" y="6641"/>
                  </a:cubicBezTo>
                  <a:cubicBezTo>
                    <a:pt x="1" y="10366"/>
                    <a:pt x="1086" y="13282"/>
                    <a:pt x="2470" y="13282"/>
                  </a:cubicBezTo>
                  <a:cubicBezTo>
                    <a:pt x="3853" y="13282"/>
                    <a:pt x="4939" y="10366"/>
                    <a:pt x="4939" y="6641"/>
                  </a:cubicBezTo>
                  <a:cubicBezTo>
                    <a:pt x="4939" y="2917"/>
                    <a:pt x="3853" y="1"/>
                    <a:pt x="2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2"/>
            <p:cNvSpPr/>
            <p:nvPr/>
          </p:nvSpPr>
          <p:spPr>
            <a:xfrm>
              <a:off x="1301650" y="2409700"/>
              <a:ext cx="271400" cy="251125"/>
            </a:xfrm>
            <a:custGeom>
              <a:avLst/>
              <a:gdLst/>
              <a:ahLst/>
              <a:cxnLst/>
              <a:rect l="l" t="t" r="r" b="b"/>
              <a:pathLst>
                <a:path w="10856" h="10045" extrusionOk="0">
                  <a:moveTo>
                    <a:pt x="8951" y="179"/>
                  </a:moveTo>
                  <a:cubicBezTo>
                    <a:pt x="9280" y="179"/>
                    <a:pt x="9557" y="264"/>
                    <a:pt x="9738" y="456"/>
                  </a:cubicBezTo>
                  <a:cubicBezTo>
                    <a:pt x="10632" y="1350"/>
                    <a:pt x="9302" y="4116"/>
                    <a:pt x="6790" y="6628"/>
                  </a:cubicBezTo>
                  <a:cubicBezTo>
                    <a:pt x="5556" y="7862"/>
                    <a:pt x="4236" y="8841"/>
                    <a:pt x="3055" y="9395"/>
                  </a:cubicBezTo>
                  <a:cubicBezTo>
                    <a:pt x="2406" y="9698"/>
                    <a:pt x="1836" y="9853"/>
                    <a:pt x="1390" y="9853"/>
                  </a:cubicBezTo>
                  <a:cubicBezTo>
                    <a:pt x="1053" y="9853"/>
                    <a:pt x="786" y="9765"/>
                    <a:pt x="608" y="9586"/>
                  </a:cubicBezTo>
                  <a:cubicBezTo>
                    <a:pt x="203" y="9172"/>
                    <a:pt x="267" y="8288"/>
                    <a:pt x="799" y="7150"/>
                  </a:cubicBezTo>
                  <a:cubicBezTo>
                    <a:pt x="1353" y="5968"/>
                    <a:pt x="2332" y="4638"/>
                    <a:pt x="3566" y="3404"/>
                  </a:cubicBezTo>
                  <a:cubicBezTo>
                    <a:pt x="5546" y="1424"/>
                    <a:pt x="7695" y="179"/>
                    <a:pt x="8951" y="179"/>
                  </a:cubicBezTo>
                  <a:close/>
                  <a:moveTo>
                    <a:pt x="8951" y="1"/>
                  </a:moveTo>
                  <a:cubicBezTo>
                    <a:pt x="7626" y="1"/>
                    <a:pt x="5469" y="1234"/>
                    <a:pt x="3427" y="3276"/>
                  </a:cubicBezTo>
                  <a:cubicBezTo>
                    <a:pt x="2183" y="4521"/>
                    <a:pt x="1193" y="5862"/>
                    <a:pt x="629" y="7065"/>
                  </a:cubicBezTo>
                  <a:cubicBezTo>
                    <a:pt x="54" y="8299"/>
                    <a:pt x="1" y="9236"/>
                    <a:pt x="480" y="9714"/>
                  </a:cubicBezTo>
                  <a:cubicBezTo>
                    <a:pt x="693" y="9938"/>
                    <a:pt x="1001" y="10044"/>
                    <a:pt x="1395" y="10044"/>
                  </a:cubicBezTo>
                  <a:cubicBezTo>
                    <a:pt x="1863" y="10044"/>
                    <a:pt x="2459" y="9884"/>
                    <a:pt x="3129" y="9565"/>
                  </a:cubicBezTo>
                  <a:cubicBezTo>
                    <a:pt x="4332" y="9001"/>
                    <a:pt x="5673" y="8011"/>
                    <a:pt x="6918" y="6767"/>
                  </a:cubicBezTo>
                  <a:cubicBezTo>
                    <a:pt x="9557" y="4128"/>
                    <a:pt x="10855" y="1307"/>
                    <a:pt x="9876" y="328"/>
                  </a:cubicBezTo>
                  <a:cubicBezTo>
                    <a:pt x="9655" y="106"/>
                    <a:pt x="9338" y="1"/>
                    <a:pt x="89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2"/>
            <p:cNvSpPr/>
            <p:nvPr/>
          </p:nvSpPr>
          <p:spPr>
            <a:xfrm>
              <a:off x="1273200" y="2430375"/>
              <a:ext cx="306225" cy="209700"/>
            </a:xfrm>
            <a:custGeom>
              <a:avLst/>
              <a:gdLst/>
              <a:ahLst/>
              <a:cxnLst/>
              <a:rect l="l" t="t" r="r" b="b"/>
              <a:pathLst>
                <a:path w="12249" h="8388" extrusionOk="0">
                  <a:moveTo>
                    <a:pt x="2159" y="187"/>
                  </a:moveTo>
                  <a:cubicBezTo>
                    <a:pt x="2499" y="187"/>
                    <a:pt x="2894" y="238"/>
                    <a:pt x="3331" y="342"/>
                  </a:cubicBezTo>
                  <a:cubicBezTo>
                    <a:pt x="4608" y="640"/>
                    <a:pt x="6109" y="1331"/>
                    <a:pt x="7566" y="2289"/>
                  </a:cubicBezTo>
                  <a:cubicBezTo>
                    <a:pt x="9014" y="3237"/>
                    <a:pt x="10248" y="4332"/>
                    <a:pt x="11036" y="5375"/>
                  </a:cubicBezTo>
                  <a:cubicBezTo>
                    <a:pt x="11792" y="6387"/>
                    <a:pt x="12036" y="7238"/>
                    <a:pt x="11717" y="7728"/>
                  </a:cubicBezTo>
                  <a:cubicBezTo>
                    <a:pt x="11502" y="8054"/>
                    <a:pt x="11068" y="8209"/>
                    <a:pt x="10482" y="8209"/>
                  </a:cubicBezTo>
                  <a:cubicBezTo>
                    <a:pt x="9177" y="8209"/>
                    <a:pt x="7122" y="7443"/>
                    <a:pt x="5066" y="6099"/>
                  </a:cubicBezTo>
                  <a:cubicBezTo>
                    <a:pt x="2086" y="4152"/>
                    <a:pt x="224" y="1714"/>
                    <a:pt x="916" y="661"/>
                  </a:cubicBezTo>
                  <a:cubicBezTo>
                    <a:pt x="1120" y="348"/>
                    <a:pt x="1555" y="187"/>
                    <a:pt x="2159" y="187"/>
                  </a:cubicBezTo>
                  <a:close/>
                  <a:moveTo>
                    <a:pt x="2145" y="0"/>
                  </a:moveTo>
                  <a:cubicBezTo>
                    <a:pt x="1477" y="0"/>
                    <a:pt x="999" y="187"/>
                    <a:pt x="756" y="555"/>
                  </a:cubicBezTo>
                  <a:cubicBezTo>
                    <a:pt x="0" y="1714"/>
                    <a:pt x="1841" y="4226"/>
                    <a:pt x="4960" y="6259"/>
                  </a:cubicBezTo>
                  <a:cubicBezTo>
                    <a:pt x="7056" y="7631"/>
                    <a:pt x="9120" y="8387"/>
                    <a:pt x="10472" y="8387"/>
                  </a:cubicBezTo>
                  <a:cubicBezTo>
                    <a:pt x="11132" y="8387"/>
                    <a:pt x="11632" y="8206"/>
                    <a:pt x="11877" y="7823"/>
                  </a:cubicBezTo>
                  <a:cubicBezTo>
                    <a:pt x="12249" y="7259"/>
                    <a:pt x="12004" y="6354"/>
                    <a:pt x="11185" y="5269"/>
                  </a:cubicBezTo>
                  <a:cubicBezTo>
                    <a:pt x="10387" y="4205"/>
                    <a:pt x="9141" y="3088"/>
                    <a:pt x="7663" y="2130"/>
                  </a:cubicBezTo>
                  <a:cubicBezTo>
                    <a:pt x="6194" y="1161"/>
                    <a:pt x="4672" y="470"/>
                    <a:pt x="3373" y="161"/>
                  </a:cubicBezTo>
                  <a:cubicBezTo>
                    <a:pt x="2914" y="53"/>
                    <a:pt x="2503" y="0"/>
                    <a:pt x="2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2"/>
            <p:cNvSpPr/>
            <p:nvPr/>
          </p:nvSpPr>
          <p:spPr>
            <a:xfrm>
              <a:off x="1409950" y="2514200"/>
              <a:ext cx="44450" cy="44450"/>
            </a:xfrm>
            <a:custGeom>
              <a:avLst/>
              <a:gdLst/>
              <a:ahLst/>
              <a:cxnLst/>
              <a:rect l="l" t="t" r="r" b="b"/>
              <a:pathLst>
                <a:path w="1778" h="1778" extrusionOk="0">
                  <a:moveTo>
                    <a:pt x="894" y="0"/>
                  </a:moveTo>
                  <a:cubicBezTo>
                    <a:pt x="405" y="0"/>
                    <a:pt x="0" y="394"/>
                    <a:pt x="0" y="884"/>
                  </a:cubicBezTo>
                  <a:cubicBezTo>
                    <a:pt x="0" y="1384"/>
                    <a:pt x="405" y="1778"/>
                    <a:pt x="894" y="1778"/>
                  </a:cubicBezTo>
                  <a:cubicBezTo>
                    <a:pt x="1384" y="1778"/>
                    <a:pt x="1777" y="1384"/>
                    <a:pt x="1777" y="884"/>
                  </a:cubicBezTo>
                  <a:cubicBezTo>
                    <a:pt x="1777" y="394"/>
                    <a:pt x="1384" y="0"/>
                    <a:pt x="8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2"/>
            <p:cNvSpPr/>
            <p:nvPr/>
          </p:nvSpPr>
          <p:spPr>
            <a:xfrm>
              <a:off x="1533650" y="2407775"/>
              <a:ext cx="30350" cy="30625"/>
            </a:xfrm>
            <a:custGeom>
              <a:avLst/>
              <a:gdLst/>
              <a:ahLst/>
              <a:cxnLst/>
              <a:rect l="l" t="t" r="r" b="b"/>
              <a:pathLst>
                <a:path w="1214" h="1225" extrusionOk="0">
                  <a:moveTo>
                    <a:pt x="607" y="1"/>
                  </a:moveTo>
                  <a:cubicBezTo>
                    <a:pt x="267" y="1"/>
                    <a:pt x="0" y="277"/>
                    <a:pt x="0" y="608"/>
                  </a:cubicBezTo>
                  <a:cubicBezTo>
                    <a:pt x="0" y="948"/>
                    <a:pt x="267" y="1225"/>
                    <a:pt x="607" y="1225"/>
                  </a:cubicBezTo>
                  <a:cubicBezTo>
                    <a:pt x="937" y="1225"/>
                    <a:pt x="1214" y="948"/>
                    <a:pt x="1214" y="608"/>
                  </a:cubicBezTo>
                  <a:cubicBezTo>
                    <a:pt x="1214" y="277"/>
                    <a:pt x="937"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2"/>
            <p:cNvSpPr/>
            <p:nvPr/>
          </p:nvSpPr>
          <p:spPr>
            <a:xfrm>
              <a:off x="1299275" y="2636575"/>
              <a:ext cx="30350" cy="30350"/>
            </a:xfrm>
            <a:custGeom>
              <a:avLst/>
              <a:gdLst/>
              <a:ahLst/>
              <a:cxnLst/>
              <a:rect l="l" t="t" r="r" b="b"/>
              <a:pathLst>
                <a:path w="1214" h="1214" extrusionOk="0">
                  <a:moveTo>
                    <a:pt x="607" y="1"/>
                  </a:moveTo>
                  <a:cubicBezTo>
                    <a:pt x="277" y="1"/>
                    <a:pt x="0" y="267"/>
                    <a:pt x="0" y="608"/>
                  </a:cubicBezTo>
                  <a:cubicBezTo>
                    <a:pt x="0" y="948"/>
                    <a:pt x="277" y="1214"/>
                    <a:pt x="607" y="1214"/>
                  </a:cubicBezTo>
                  <a:cubicBezTo>
                    <a:pt x="947" y="1214"/>
                    <a:pt x="1214" y="948"/>
                    <a:pt x="1214" y="608"/>
                  </a:cubicBezTo>
                  <a:cubicBezTo>
                    <a:pt x="1214" y="267"/>
                    <a:pt x="947"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2"/>
            <p:cNvSpPr/>
            <p:nvPr/>
          </p:nvSpPr>
          <p:spPr>
            <a:xfrm>
              <a:off x="1063550" y="2079750"/>
              <a:ext cx="493275" cy="328575"/>
            </a:xfrm>
            <a:custGeom>
              <a:avLst/>
              <a:gdLst/>
              <a:ahLst/>
              <a:cxnLst/>
              <a:rect l="l" t="t" r="r" b="b"/>
              <a:pathLst>
                <a:path w="19731" h="13143" extrusionOk="0">
                  <a:moveTo>
                    <a:pt x="17879" y="1"/>
                  </a:moveTo>
                  <a:lnTo>
                    <a:pt x="1" y="8450"/>
                  </a:lnTo>
                  <a:lnTo>
                    <a:pt x="2203" y="13143"/>
                  </a:lnTo>
                  <a:lnTo>
                    <a:pt x="19731" y="5279"/>
                  </a:lnTo>
                  <a:lnTo>
                    <a:pt x="178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2"/>
            <p:cNvSpPr/>
            <p:nvPr/>
          </p:nvSpPr>
          <p:spPr>
            <a:xfrm>
              <a:off x="1123400" y="2284475"/>
              <a:ext cx="64400" cy="74475"/>
            </a:xfrm>
            <a:custGeom>
              <a:avLst/>
              <a:gdLst/>
              <a:ahLst/>
              <a:cxnLst/>
              <a:rect l="l" t="t" r="r" b="b"/>
              <a:pathLst>
                <a:path w="2576" h="2979" extrusionOk="0">
                  <a:moveTo>
                    <a:pt x="1221" y="0"/>
                  </a:moveTo>
                  <a:cubicBezTo>
                    <a:pt x="1172" y="0"/>
                    <a:pt x="1113" y="5"/>
                    <a:pt x="1044" y="16"/>
                  </a:cubicBezTo>
                  <a:cubicBezTo>
                    <a:pt x="906" y="27"/>
                    <a:pt x="767" y="70"/>
                    <a:pt x="618" y="144"/>
                  </a:cubicBezTo>
                  <a:cubicBezTo>
                    <a:pt x="352" y="271"/>
                    <a:pt x="171" y="442"/>
                    <a:pt x="86" y="676"/>
                  </a:cubicBezTo>
                  <a:cubicBezTo>
                    <a:pt x="1" y="910"/>
                    <a:pt x="12" y="1134"/>
                    <a:pt x="107" y="1336"/>
                  </a:cubicBezTo>
                  <a:cubicBezTo>
                    <a:pt x="182" y="1496"/>
                    <a:pt x="267" y="1612"/>
                    <a:pt x="384" y="1697"/>
                  </a:cubicBezTo>
                  <a:cubicBezTo>
                    <a:pt x="501" y="1772"/>
                    <a:pt x="608" y="1815"/>
                    <a:pt x="724" y="1825"/>
                  </a:cubicBezTo>
                  <a:cubicBezTo>
                    <a:pt x="783" y="1831"/>
                    <a:pt x="842" y="1833"/>
                    <a:pt x="901" y="1833"/>
                  </a:cubicBezTo>
                  <a:cubicBezTo>
                    <a:pt x="961" y="1833"/>
                    <a:pt x="1022" y="1831"/>
                    <a:pt x="1086" y="1825"/>
                  </a:cubicBezTo>
                  <a:cubicBezTo>
                    <a:pt x="1204" y="1804"/>
                    <a:pt x="1320" y="1794"/>
                    <a:pt x="1416" y="1761"/>
                  </a:cubicBezTo>
                  <a:cubicBezTo>
                    <a:pt x="1486" y="1746"/>
                    <a:pt x="1557" y="1736"/>
                    <a:pt x="1619" y="1736"/>
                  </a:cubicBezTo>
                  <a:cubicBezTo>
                    <a:pt x="1641" y="1736"/>
                    <a:pt x="1662" y="1737"/>
                    <a:pt x="1682" y="1740"/>
                  </a:cubicBezTo>
                  <a:cubicBezTo>
                    <a:pt x="1757" y="1751"/>
                    <a:pt x="1810" y="1783"/>
                    <a:pt x="1842" y="1836"/>
                  </a:cubicBezTo>
                  <a:cubicBezTo>
                    <a:pt x="1927" y="2017"/>
                    <a:pt x="1852" y="2166"/>
                    <a:pt x="1629" y="2262"/>
                  </a:cubicBezTo>
                  <a:cubicBezTo>
                    <a:pt x="1589" y="2285"/>
                    <a:pt x="1543" y="2298"/>
                    <a:pt x="1496" y="2298"/>
                  </a:cubicBezTo>
                  <a:cubicBezTo>
                    <a:pt x="1480" y="2298"/>
                    <a:pt x="1464" y="2296"/>
                    <a:pt x="1448" y="2293"/>
                  </a:cubicBezTo>
                  <a:cubicBezTo>
                    <a:pt x="1374" y="2283"/>
                    <a:pt x="1331" y="2272"/>
                    <a:pt x="1299" y="2262"/>
                  </a:cubicBezTo>
                  <a:cubicBezTo>
                    <a:pt x="1267" y="2251"/>
                    <a:pt x="1246" y="2251"/>
                    <a:pt x="1235" y="2241"/>
                  </a:cubicBezTo>
                  <a:lnTo>
                    <a:pt x="1204" y="2230"/>
                  </a:lnTo>
                  <a:cubicBezTo>
                    <a:pt x="1102" y="2196"/>
                    <a:pt x="1019" y="2175"/>
                    <a:pt x="952" y="2175"/>
                  </a:cubicBezTo>
                  <a:cubicBezTo>
                    <a:pt x="913" y="2175"/>
                    <a:pt x="880" y="2182"/>
                    <a:pt x="852" y="2198"/>
                  </a:cubicBezTo>
                  <a:cubicBezTo>
                    <a:pt x="799" y="2219"/>
                    <a:pt x="746" y="2283"/>
                    <a:pt x="714" y="2368"/>
                  </a:cubicBezTo>
                  <a:cubicBezTo>
                    <a:pt x="660" y="2517"/>
                    <a:pt x="650" y="2624"/>
                    <a:pt x="682" y="2698"/>
                  </a:cubicBezTo>
                  <a:cubicBezTo>
                    <a:pt x="703" y="2751"/>
                    <a:pt x="767" y="2794"/>
                    <a:pt x="863" y="2847"/>
                  </a:cubicBezTo>
                  <a:lnTo>
                    <a:pt x="916" y="2868"/>
                  </a:lnTo>
                  <a:cubicBezTo>
                    <a:pt x="948" y="2889"/>
                    <a:pt x="1001" y="2911"/>
                    <a:pt x="1065" y="2932"/>
                  </a:cubicBezTo>
                  <a:cubicBezTo>
                    <a:pt x="1129" y="2943"/>
                    <a:pt x="1204" y="2964"/>
                    <a:pt x="1289" y="2974"/>
                  </a:cubicBezTo>
                  <a:cubicBezTo>
                    <a:pt x="1309" y="2977"/>
                    <a:pt x="1331" y="2979"/>
                    <a:pt x="1355" y="2979"/>
                  </a:cubicBezTo>
                  <a:cubicBezTo>
                    <a:pt x="1420" y="2979"/>
                    <a:pt x="1498" y="2969"/>
                    <a:pt x="1576" y="2953"/>
                  </a:cubicBezTo>
                  <a:cubicBezTo>
                    <a:pt x="1693" y="2943"/>
                    <a:pt x="1810" y="2900"/>
                    <a:pt x="1916" y="2847"/>
                  </a:cubicBezTo>
                  <a:cubicBezTo>
                    <a:pt x="2023" y="2804"/>
                    <a:pt x="2129" y="2740"/>
                    <a:pt x="2214" y="2655"/>
                  </a:cubicBezTo>
                  <a:cubicBezTo>
                    <a:pt x="2310" y="2570"/>
                    <a:pt x="2384" y="2475"/>
                    <a:pt x="2459" y="2368"/>
                  </a:cubicBezTo>
                  <a:cubicBezTo>
                    <a:pt x="2523" y="2262"/>
                    <a:pt x="2566" y="2123"/>
                    <a:pt x="2576" y="1974"/>
                  </a:cubicBezTo>
                  <a:cubicBezTo>
                    <a:pt x="2576" y="1825"/>
                    <a:pt x="2545" y="1676"/>
                    <a:pt x="2481" y="1527"/>
                  </a:cubicBezTo>
                  <a:cubicBezTo>
                    <a:pt x="2406" y="1368"/>
                    <a:pt x="2310" y="1250"/>
                    <a:pt x="2204" y="1165"/>
                  </a:cubicBezTo>
                  <a:cubicBezTo>
                    <a:pt x="2086" y="1091"/>
                    <a:pt x="1980" y="1049"/>
                    <a:pt x="1863" y="1049"/>
                  </a:cubicBezTo>
                  <a:cubicBezTo>
                    <a:pt x="1757" y="1049"/>
                    <a:pt x="1640" y="1059"/>
                    <a:pt x="1512" y="1080"/>
                  </a:cubicBezTo>
                  <a:cubicBezTo>
                    <a:pt x="1395" y="1101"/>
                    <a:pt x="1278" y="1123"/>
                    <a:pt x="1182" y="1155"/>
                  </a:cubicBezTo>
                  <a:cubicBezTo>
                    <a:pt x="1112" y="1171"/>
                    <a:pt x="1047" y="1180"/>
                    <a:pt x="984" y="1180"/>
                  </a:cubicBezTo>
                  <a:cubicBezTo>
                    <a:pt x="961" y="1180"/>
                    <a:pt x="939" y="1179"/>
                    <a:pt x="916" y="1176"/>
                  </a:cubicBezTo>
                  <a:cubicBezTo>
                    <a:pt x="831" y="1165"/>
                    <a:pt x="778" y="1123"/>
                    <a:pt x="746" y="1049"/>
                  </a:cubicBezTo>
                  <a:cubicBezTo>
                    <a:pt x="714" y="985"/>
                    <a:pt x="724" y="931"/>
                    <a:pt x="757" y="867"/>
                  </a:cubicBezTo>
                  <a:cubicBezTo>
                    <a:pt x="788" y="804"/>
                    <a:pt x="831" y="761"/>
                    <a:pt x="895" y="729"/>
                  </a:cubicBezTo>
                  <a:cubicBezTo>
                    <a:pt x="948" y="708"/>
                    <a:pt x="991" y="697"/>
                    <a:pt x="1044" y="687"/>
                  </a:cubicBezTo>
                  <a:cubicBezTo>
                    <a:pt x="1086" y="676"/>
                    <a:pt x="1119" y="676"/>
                    <a:pt x="1140" y="676"/>
                  </a:cubicBezTo>
                  <a:cubicBezTo>
                    <a:pt x="1161" y="687"/>
                    <a:pt x="1182" y="687"/>
                    <a:pt x="1214" y="697"/>
                  </a:cubicBezTo>
                  <a:cubicBezTo>
                    <a:pt x="1246" y="708"/>
                    <a:pt x="1267" y="708"/>
                    <a:pt x="1278" y="718"/>
                  </a:cubicBezTo>
                  <a:cubicBezTo>
                    <a:pt x="1304" y="721"/>
                    <a:pt x="1328" y="723"/>
                    <a:pt x="1350" y="723"/>
                  </a:cubicBezTo>
                  <a:cubicBezTo>
                    <a:pt x="1412" y="723"/>
                    <a:pt x="1459" y="713"/>
                    <a:pt x="1491" y="697"/>
                  </a:cubicBezTo>
                  <a:cubicBezTo>
                    <a:pt x="1587" y="655"/>
                    <a:pt x="1640" y="559"/>
                    <a:pt x="1661" y="399"/>
                  </a:cubicBezTo>
                  <a:cubicBezTo>
                    <a:pt x="1682" y="293"/>
                    <a:pt x="1682" y="208"/>
                    <a:pt x="1661" y="155"/>
                  </a:cubicBezTo>
                  <a:cubicBezTo>
                    <a:pt x="1640" y="112"/>
                    <a:pt x="1576" y="70"/>
                    <a:pt x="1459" y="37"/>
                  </a:cubicBezTo>
                  <a:lnTo>
                    <a:pt x="1438" y="27"/>
                  </a:lnTo>
                  <a:lnTo>
                    <a:pt x="1342" y="16"/>
                  </a:lnTo>
                  <a:cubicBezTo>
                    <a:pt x="1310" y="5"/>
                    <a:pt x="1270" y="0"/>
                    <a:pt x="1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2"/>
            <p:cNvSpPr/>
            <p:nvPr/>
          </p:nvSpPr>
          <p:spPr>
            <a:xfrm>
              <a:off x="1180350" y="2255500"/>
              <a:ext cx="71850" cy="74375"/>
            </a:xfrm>
            <a:custGeom>
              <a:avLst/>
              <a:gdLst/>
              <a:ahLst/>
              <a:cxnLst/>
              <a:rect l="l" t="t" r="r" b="b"/>
              <a:pathLst>
                <a:path w="2874" h="2975" extrusionOk="0">
                  <a:moveTo>
                    <a:pt x="1513" y="0"/>
                  </a:moveTo>
                  <a:cubicBezTo>
                    <a:pt x="1448" y="0"/>
                    <a:pt x="1368" y="8"/>
                    <a:pt x="1277" y="15"/>
                  </a:cubicBezTo>
                  <a:cubicBezTo>
                    <a:pt x="1139" y="37"/>
                    <a:pt x="1022" y="79"/>
                    <a:pt x="905" y="132"/>
                  </a:cubicBezTo>
                  <a:cubicBezTo>
                    <a:pt x="799" y="175"/>
                    <a:pt x="692" y="250"/>
                    <a:pt x="586" y="335"/>
                  </a:cubicBezTo>
                  <a:cubicBezTo>
                    <a:pt x="479" y="420"/>
                    <a:pt x="383" y="526"/>
                    <a:pt x="288" y="654"/>
                  </a:cubicBezTo>
                  <a:cubicBezTo>
                    <a:pt x="192" y="782"/>
                    <a:pt x="118" y="920"/>
                    <a:pt x="64" y="1058"/>
                  </a:cubicBezTo>
                  <a:cubicBezTo>
                    <a:pt x="21" y="1207"/>
                    <a:pt x="0" y="1367"/>
                    <a:pt x="0" y="1548"/>
                  </a:cubicBezTo>
                  <a:cubicBezTo>
                    <a:pt x="11" y="1728"/>
                    <a:pt x="64" y="1920"/>
                    <a:pt x="149" y="2101"/>
                  </a:cubicBezTo>
                  <a:cubicBezTo>
                    <a:pt x="234" y="2293"/>
                    <a:pt x="352" y="2452"/>
                    <a:pt x="490" y="2580"/>
                  </a:cubicBezTo>
                  <a:cubicBezTo>
                    <a:pt x="628" y="2719"/>
                    <a:pt x="766" y="2804"/>
                    <a:pt x="915" y="2868"/>
                  </a:cubicBezTo>
                  <a:cubicBezTo>
                    <a:pt x="1064" y="2920"/>
                    <a:pt x="1213" y="2953"/>
                    <a:pt x="1373" y="2963"/>
                  </a:cubicBezTo>
                  <a:cubicBezTo>
                    <a:pt x="1431" y="2971"/>
                    <a:pt x="1488" y="2975"/>
                    <a:pt x="1545" y="2975"/>
                  </a:cubicBezTo>
                  <a:cubicBezTo>
                    <a:pt x="1634" y="2975"/>
                    <a:pt x="1721" y="2966"/>
                    <a:pt x="1799" y="2953"/>
                  </a:cubicBezTo>
                  <a:cubicBezTo>
                    <a:pt x="1927" y="2931"/>
                    <a:pt x="2054" y="2889"/>
                    <a:pt x="2150" y="2846"/>
                  </a:cubicBezTo>
                  <a:cubicBezTo>
                    <a:pt x="2277" y="2782"/>
                    <a:pt x="2395" y="2707"/>
                    <a:pt x="2501" y="2612"/>
                  </a:cubicBezTo>
                  <a:cubicBezTo>
                    <a:pt x="2597" y="2516"/>
                    <a:pt x="2672" y="2452"/>
                    <a:pt x="2693" y="2409"/>
                  </a:cubicBezTo>
                  <a:cubicBezTo>
                    <a:pt x="2724" y="2367"/>
                    <a:pt x="2746" y="2324"/>
                    <a:pt x="2757" y="2303"/>
                  </a:cubicBezTo>
                  <a:cubicBezTo>
                    <a:pt x="2809" y="2239"/>
                    <a:pt x="2842" y="2175"/>
                    <a:pt x="2852" y="2133"/>
                  </a:cubicBezTo>
                  <a:cubicBezTo>
                    <a:pt x="2873" y="2080"/>
                    <a:pt x="2873" y="2026"/>
                    <a:pt x="2852" y="1984"/>
                  </a:cubicBezTo>
                  <a:cubicBezTo>
                    <a:pt x="2821" y="1931"/>
                    <a:pt x="2767" y="1877"/>
                    <a:pt x="2672" y="1814"/>
                  </a:cubicBezTo>
                  <a:cubicBezTo>
                    <a:pt x="2566" y="1746"/>
                    <a:pt x="2482" y="1710"/>
                    <a:pt x="2415" y="1710"/>
                  </a:cubicBezTo>
                  <a:cubicBezTo>
                    <a:pt x="2387" y="1710"/>
                    <a:pt x="2363" y="1716"/>
                    <a:pt x="2341" y="1728"/>
                  </a:cubicBezTo>
                  <a:cubicBezTo>
                    <a:pt x="2310" y="1739"/>
                    <a:pt x="2256" y="1792"/>
                    <a:pt x="2203" y="1877"/>
                  </a:cubicBezTo>
                  <a:lnTo>
                    <a:pt x="2182" y="1899"/>
                  </a:lnTo>
                  <a:lnTo>
                    <a:pt x="2161" y="1952"/>
                  </a:lnTo>
                  <a:cubicBezTo>
                    <a:pt x="2139" y="1984"/>
                    <a:pt x="2097" y="2026"/>
                    <a:pt x="2043" y="2080"/>
                  </a:cubicBezTo>
                  <a:cubicBezTo>
                    <a:pt x="1979" y="2133"/>
                    <a:pt x="1916" y="2165"/>
                    <a:pt x="1841" y="2208"/>
                  </a:cubicBezTo>
                  <a:cubicBezTo>
                    <a:pt x="1767" y="2239"/>
                    <a:pt x="1693" y="2260"/>
                    <a:pt x="1596" y="2272"/>
                  </a:cubicBezTo>
                  <a:cubicBezTo>
                    <a:pt x="1557" y="2276"/>
                    <a:pt x="1518" y="2278"/>
                    <a:pt x="1479" y="2278"/>
                  </a:cubicBezTo>
                  <a:cubicBezTo>
                    <a:pt x="1422" y="2278"/>
                    <a:pt x="1366" y="2273"/>
                    <a:pt x="1309" y="2260"/>
                  </a:cubicBezTo>
                  <a:cubicBezTo>
                    <a:pt x="1213" y="2239"/>
                    <a:pt x="1118" y="2186"/>
                    <a:pt x="1022" y="2123"/>
                  </a:cubicBezTo>
                  <a:cubicBezTo>
                    <a:pt x="926" y="2048"/>
                    <a:pt x="851" y="1941"/>
                    <a:pt x="799" y="1825"/>
                  </a:cubicBezTo>
                  <a:cubicBezTo>
                    <a:pt x="735" y="1707"/>
                    <a:pt x="713" y="1579"/>
                    <a:pt x="713" y="1463"/>
                  </a:cubicBezTo>
                  <a:cubicBezTo>
                    <a:pt x="724" y="1345"/>
                    <a:pt x="745" y="1239"/>
                    <a:pt x="799" y="1154"/>
                  </a:cubicBezTo>
                  <a:cubicBezTo>
                    <a:pt x="841" y="1069"/>
                    <a:pt x="905" y="995"/>
                    <a:pt x="969" y="931"/>
                  </a:cubicBezTo>
                  <a:cubicBezTo>
                    <a:pt x="1033" y="867"/>
                    <a:pt x="1107" y="813"/>
                    <a:pt x="1182" y="782"/>
                  </a:cubicBezTo>
                  <a:cubicBezTo>
                    <a:pt x="1295" y="725"/>
                    <a:pt x="1399" y="697"/>
                    <a:pt x="1497" y="697"/>
                  </a:cubicBezTo>
                  <a:cubicBezTo>
                    <a:pt x="1546" y="697"/>
                    <a:pt x="1593" y="704"/>
                    <a:pt x="1639" y="718"/>
                  </a:cubicBezTo>
                  <a:cubicBezTo>
                    <a:pt x="1682" y="722"/>
                    <a:pt x="1721" y="725"/>
                    <a:pt x="1754" y="725"/>
                  </a:cubicBezTo>
                  <a:cubicBezTo>
                    <a:pt x="1801" y="725"/>
                    <a:pt x="1838" y="719"/>
                    <a:pt x="1863" y="707"/>
                  </a:cubicBezTo>
                  <a:cubicBezTo>
                    <a:pt x="1937" y="675"/>
                    <a:pt x="1990" y="569"/>
                    <a:pt x="2022" y="399"/>
                  </a:cubicBezTo>
                  <a:cubicBezTo>
                    <a:pt x="2043" y="302"/>
                    <a:pt x="2033" y="228"/>
                    <a:pt x="2012" y="164"/>
                  </a:cubicBezTo>
                  <a:cubicBezTo>
                    <a:pt x="1990" y="132"/>
                    <a:pt x="1969" y="101"/>
                    <a:pt x="1927" y="79"/>
                  </a:cubicBezTo>
                  <a:cubicBezTo>
                    <a:pt x="1894" y="58"/>
                    <a:pt x="1863" y="37"/>
                    <a:pt x="1830" y="37"/>
                  </a:cubicBezTo>
                  <a:cubicBezTo>
                    <a:pt x="1799" y="26"/>
                    <a:pt x="1756" y="15"/>
                    <a:pt x="1703" y="15"/>
                  </a:cubicBezTo>
                  <a:lnTo>
                    <a:pt x="1586" y="4"/>
                  </a:lnTo>
                  <a:cubicBezTo>
                    <a:pt x="1564" y="1"/>
                    <a:pt x="1540"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2"/>
            <p:cNvSpPr/>
            <p:nvPr/>
          </p:nvSpPr>
          <p:spPr>
            <a:xfrm>
              <a:off x="1233550" y="2241050"/>
              <a:ext cx="42600" cy="69125"/>
            </a:xfrm>
            <a:custGeom>
              <a:avLst/>
              <a:gdLst/>
              <a:ahLst/>
              <a:cxnLst/>
              <a:rect l="l" t="t" r="r" b="b"/>
              <a:pathLst>
                <a:path w="1704" h="2765" extrusionOk="0">
                  <a:moveTo>
                    <a:pt x="466" y="0"/>
                  </a:moveTo>
                  <a:cubicBezTo>
                    <a:pt x="447" y="0"/>
                    <a:pt x="426" y="3"/>
                    <a:pt x="405" y="8"/>
                  </a:cubicBezTo>
                  <a:cubicBezTo>
                    <a:pt x="352" y="8"/>
                    <a:pt x="298" y="29"/>
                    <a:pt x="235" y="61"/>
                  </a:cubicBezTo>
                  <a:cubicBezTo>
                    <a:pt x="160" y="93"/>
                    <a:pt x="107" y="125"/>
                    <a:pt x="64" y="168"/>
                  </a:cubicBezTo>
                  <a:cubicBezTo>
                    <a:pt x="22" y="199"/>
                    <a:pt x="0" y="242"/>
                    <a:pt x="0" y="284"/>
                  </a:cubicBezTo>
                  <a:cubicBezTo>
                    <a:pt x="0" y="327"/>
                    <a:pt x="0" y="370"/>
                    <a:pt x="11" y="402"/>
                  </a:cubicBezTo>
                  <a:cubicBezTo>
                    <a:pt x="22" y="423"/>
                    <a:pt x="43" y="466"/>
                    <a:pt x="64" y="530"/>
                  </a:cubicBezTo>
                  <a:lnTo>
                    <a:pt x="1001" y="2530"/>
                  </a:lnTo>
                  <a:cubicBezTo>
                    <a:pt x="1022" y="2583"/>
                    <a:pt x="1033" y="2615"/>
                    <a:pt x="1043" y="2637"/>
                  </a:cubicBezTo>
                  <a:cubicBezTo>
                    <a:pt x="1065" y="2658"/>
                    <a:pt x="1076" y="2679"/>
                    <a:pt x="1107" y="2711"/>
                  </a:cubicBezTo>
                  <a:cubicBezTo>
                    <a:pt x="1128" y="2732"/>
                    <a:pt x="1161" y="2753"/>
                    <a:pt x="1192" y="2764"/>
                  </a:cubicBezTo>
                  <a:lnTo>
                    <a:pt x="1299" y="2764"/>
                  </a:lnTo>
                  <a:cubicBezTo>
                    <a:pt x="1352" y="2753"/>
                    <a:pt x="1405" y="2732"/>
                    <a:pt x="1469" y="2711"/>
                  </a:cubicBezTo>
                  <a:cubicBezTo>
                    <a:pt x="1544" y="2668"/>
                    <a:pt x="1597" y="2637"/>
                    <a:pt x="1639" y="2594"/>
                  </a:cubicBezTo>
                  <a:cubicBezTo>
                    <a:pt x="1682" y="2562"/>
                    <a:pt x="1703" y="2519"/>
                    <a:pt x="1703" y="2477"/>
                  </a:cubicBezTo>
                  <a:cubicBezTo>
                    <a:pt x="1703" y="2434"/>
                    <a:pt x="1703" y="2392"/>
                    <a:pt x="1693" y="2370"/>
                  </a:cubicBezTo>
                  <a:cubicBezTo>
                    <a:pt x="1682" y="2339"/>
                    <a:pt x="1661" y="2296"/>
                    <a:pt x="1639" y="2243"/>
                  </a:cubicBezTo>
                  <a:lnTo>
                    <a:pt x="703" y="232"/>
                  </a:lnTo>
                  <a:cubicBezTo>
                    <a:pt x="681" y="189"/>
                    <a:pt x="671" y="157"/>
                    <a:pt x="660" y="125"/>
                  </a:cubicBezTo>
                  <a:cubicBezTo>
                    <a:pt x="639" y="104"/>
                    <a:pt x="629" y="83"/>
                    <a:pt x="596" y="50"/>
                  </a:cubicBezTo>
                  <a:cubicBezTo>
                    <a:pt x="575" y="29"/>
                    <a:pt x="544" y="8"/>
                    <a:pt x="511" y="8"/>
                  </a:cubicBezTo>
                  <a:cubicBezTo>
                    <a:pt x="501" y="3"/>
                    <a:pt x="485" y="0"/>
                    <a:pt x="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2"/>
            <p:cNvSpPr/>
            <p:nvPr/>
          </p:nvSpPr>
          <p:spPr>
            <a:xfrm>
              <a:off x="1256425" y="2213575"/>
              <a:ext cx="78525" cy="85875"/>
            </a:xfrm>
            <a:custGeom>
              <a:avLst/>
              <a:gdLst/>
              <a:ahLst/>
              <a:cxnLst/>
              <a:rect l="l" t="t" r="r" b="b"/>
              <a:pathLst>
                <a:path w="3141" h="3435" extrusionOk="0">
                  <a:moveTo>
                    <a:pt x="1916" y="0"/>
                  </a:moveTo>
                  <a:cubicBezTo>
                    <a:pt x="1874" y="0"/>
                    <a:pt x="1831" y="0"/>
                    <a:pt x="1810" y="11"/>
                  </a:cubicBezTo>
                  <a:cubicBezTo>
                    <a:pt x="1778" y="21"/>
                    <a:pt x="1736" y="32"/>
                    <a:pt x="1682" y="64"/>
                  </a:cubicBezTo>
                  <a:lnTo>
                    <a:pt x="256" y="724"/>
                  </a:lnTo>
                  <a:cubicBezTo>
                    <a:pt x="128" y="777"/>
                    <a:pt x="54" y="841"/>
                    <a:pt x="33" y="915"/>
                  </a:cubicBezTo>
                  <a:cubicBezTo>
                    <a:pt x="1" y="979"/>
                    <a:pt x="22" y="1075"/>
                    <a:pt x="76" y="1192"/>
                  </a:cubicBezTo>
                  <a:lnTo>
                    <a:pt x="1012" y="3204"/>
                  </a:lnTo>
                  <a:cubicBezTo>
                    <a:pt x="1033" y="3246"/>
                    <a:pt x="1043" y="3278"/>
                    <a:pt x="1065" y="3299"/>
                  </a:cubicBezTo>
                  <a:cubicBezTo>
                    <a:pt x="1076" y="3320"/>
                    <a:pt x="1086" y="3353"/>
                    <a:pt x="1118" y="3374"/>
                  </a:cubicBezTo>
                  <a:cubicBezTo>
                    <a:pt x="1140" y="3405"/>
                    <a:pt x="1171" y="3416"/>
                    <a:pt x="1204" y="3427"/>
                  </a:cubicBezTo>
                  <a:cubicBezTo>
                    <a:pt x="1214" y="3432"/>
                    <a:pt x="1230" y="3435"/>
                    <a:pt x="1249" y="3435"/>
                  </a:cubicBezTo>
                  <a:cubicBezTo>
                    <a:pt x="1267" y="3435"/>
                    <a:pt x="1289" y="3432"/>
                    <a:pt x="1310" y="3427"/>
                  </a:cubicBezTo>
                  <a:cubicBezTo>
                    <a:pt x="1363" y="3416"/>
                    <a:pt x="1416" y="3405"/>
                    <a:pt x="1480" y="3374"/>
                  </a:cubicBezTo>
                  <a:lnTo>
                    <a:pt x="2906" y="2714"/>
                  </a:lnTo>
                  <a:lnTo>
                    <a:pt x="3013" y="2660"/>
                  </a:lnTo>
                  <a:cubicBezTo>
                    <a:pt x="3034" y="2650"/>
                    <a:pt x="3055" y="2629"/>
                    <a:pt x="3087" y="2608"/>
                  </a:cubicBezTo>
                  <a:cubicBezTo>
                    <a:pt x="3108" y="2575"/>
                    <a:pt x="3129" y="2544"/>
                    <a:pt x="3140" y="2523"/>
                  </a:cubicBezTo>
                  <a:lnTo>
                    <a:pt x="3140" y="2405"/>
                  </a:lnTo>
                  <a:cubicBezTo>
                    <a:pt x="3129" y="2363"/>
                    <a:pt x="3108" y="2310"/>
                    <a:pt x="3077" y="2246"/>
                  </a:cubicBezTo>
                  <a:cubicBezTo>
                    <a:pt x="3044" y="2161"/>
                    <a:pt x="3013" y="2107"/>
                    <a:pt x="2970" y="2065"/>
                  </a:cubicBezTo>
                  <a:cubicBezTo>
                    <a:pt x="2938" y="2033"/>
                    <a:pt x="2895" y="2012"/>
                    <a:pt x="2853" y="2001"/>
                  </a:cubicBezTo>
                  <a:cubicBezTo>
                    <a:pt x="2810" y="2001"/>
                    <a:pt x="2767" y="2001"/>
                    <a:pt x="2736" y="2012"/>
                  </a:cubicBezTo>
                  <a:cubicBezTo>
                    <a:pt x="2715" y="2022"/>
                    <a:pt x="2672" y="2043"/>
                    <a:pt x="2618" y="2065"/>
                  </a:cubicBezTo>
                  <a:lnTo>
                    <a:pt x="1502" y="2586"/>
                  </a:lnTo>
                  <a:lnTo>
                    <a:pt x="1331" y="2225"/>
                  </a:lnTo>
                  <a:lnTo>
                    <a:pt x="2044" y="1894"/>
                  </a:lnTo>
                  <a:cubicBezTo>
                    <a:pt x="2086" y="1873"/>
                    <a:pt x="2119" y="1852"/>
                    <a:pt x="2140" y="1841"/>
                  </a:cubicBezTo>
                  <a:cubicBezTo>
                    <a:pt x="2161" y="1830"/>
                    <a:pt x="2193" y="1809"/>
                    <a:pt x="2214" y="1788"/>
                  </a:cubicBezTo>
                  <a:cubicBezTo>
                    <a:pt x="2246" y="1756"/>
                    <a:pt x="2268" y="1735"/>
                    <a:pt x="2268" y="1703"/>
                  </a:cubicBezTo>
                  <a:cubicBezTo>
                    <a:pt x="2278" y="1671"/>
                    <a:pt x="2278" y="1629"/>
                    <a:pt x="2268" y="1586"/>
                  </a:cubicBezTo>
                  <a:cubicBezTo>
                    <a:pt x="2268" y="1544"/>
                    <a:pt x="2246" y="1490"/>
                    <a:pt x="2214" y="1426"/>
                  </a:cubicBezTo>
                  <a:cubicBezTo>
                    <a:pt x="2183" y="1341"/>
                    <a:pt x="2150" y="1288"/>
                    <a:pt x="2108" y="1246"/>
                  </a:cubicBezTo>
                  <a:cubicBezTo>
                    <a:pt x="2076" y="1213"/>
                    <a:pt x="2034" y="1192"/>
                    <a:pt x="1991" y="1182"/>
                  </a:cubicBezTo>
                  <a:cubicBezTo>
                    <a:pt x="1948" y="1182"/>
                    <a:pt x="1906" y="1192"/>
                    <a:pt x="1874" y="1192"/>
                  </a:cubicBezTo>
                  <a:cubicBezTo>
                    <a:pt x="1852" y="1203"/>
                    <a:pt x="1810" y="1224"/>
                    <a:pt x="1746" y="1246"/>
                  </a:cubicBezTo>
                  <a:lnTo>
                    <a:pt x="1033" y="1586"/>
                  </a:lnTo>
                  <a:lnTo>
                    <a:pt x="863" y="1213"/>
                  </a:lnTo>
                  <a:lnTo>
                    <a:pt x="1970" y="702"/>
                  </a:lnTo>
                  <a:cubicBezTo>
                    <a:pt x="2023" y="681"/>
                    <a:pt x="2055" y="660"/>
                    <a:pt x="2076" y="650"/>
                  </a:cubicBezTo>
                  <a:cubicBezTo>
                    <a:pt x="2097" y="639"/>
                    <a:pt x="2119" y="617"/>
                    <a:pt x="2150" y="596"/>
                  </a:cubicBezTo>
                  <a:cubicBezTo>
                    <a:pt x="2183" y="564"/>
                    <a:pt x="2193" y="543"/>
                    <a:pt x="2204" y="511"/>
                  </a:cubicBezTo>
                  <a:lnTo>
                    <a:pt x="2204" y="394"/>
                  </a:lnTo>
                  <a:cubicBezTo>
                    <a:pt x="2193" y="352"/>
                    <a:pt x="2172" y="298"/>
                    <a:pt x="2150" y="234"/>
                  </a:cubicBezTo>
                  <a:cubicBezTo>
                    <a:pt x="2108" y="160"/>
                    <a:pt x="2076" y="96"/>
                    <a:pt x="2044" y="64"/>
                  </a:cubicBezTo>
                  <a:cubicBezTo>
                    <a:pt x="2001" y="21"/>
                    <a:pt x="1959" y="0"/>
                    <a:pt x="1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2"/>
            <p:cNvSpPr/>
            <p:nvPr/>
          </p:nvSpPr>
          <p:spPr>
            <a:xfrm>
              <a:off x="1314425" y="2184100"/>
              <a:ext cx="84375" cy="88650"/>
            </a:xfrm>
            <a:custGeom>
              <a:avLst/>
              <a:gdLst/>
              <a:ahLst/>
              <a:cxnLst/>
              <a:rect l="l" t="t" r="r" b="b"/>
              <a:pathLst>
                <a:path w="3375" h="3546" extrusionOk="0">
                  <a:moveTo>
                    <a:pt x="2137" y="1"/>
                  </a:moveTo>
                  <a:cubicBezTo>
                    <a:pt x="2119" y="1"/>
                    <a:pt x="2097" y="3"/>
                    <a:pt x="2076" y="8"/>
                  </a:cubicBezTo>
                  <a:cubicBezTo>
                    <a:pt x="2022" y="8"/>
                    <a:pt x="1970" y="30"/>
                    <a:pt x="1906" y="62"/>
                  </a:cubicBezTo>
                  <a:cubicBezTo>
                    <a:pt x="1831" y="94"/>
                    <a:pt x="1778" y="126"/>
                    <a:pt x="1736" y="168"/>
                  </a:cubicBezTo>
                  <a:cubicBezTo>
                    <a:pt x="1693" y="200"/>
                    <a:pt x="1672" y="243"/>
                    <a:pt x="1672" y="285"/>
                  </a:cubicBezTo>
                  <a:cubicBezTo>
                    <a:pt x="1672" y="328"/>
                    <a:pt x="1672" y="360"/>
                    <a:pt x="1682" y="392"/>
                  </a:cubicBezTo>
                  <a:cubicBezTo>
                    <a:pt x="1693" y="413"/>
                    <a:pt x="1703" y="455"/>
                    <a:pt x="1736" y="519"/>
                  </a:cubicBezTo>
                  <a:lnTo>
                    <a:pt x="2299" y="1732"/>
                  </a:lnTo>
                  <a:cubicBezTo>
                    <a:pt x="2022" y="1594"/>
                    <a:pt x="1469" y="1296"/>
                    <a:pt x="650" y="838"/>
                  </a:cubicBezTo>
                  <a:lnTo>
                    <a:pt x="618" y="828"/>
                  </a:lnTo>
                  <a:cubicBezTo>
                    <a:pt x="575" y="807"/>
                    <a:pt x="544" y="796"/>
                    <a:pt x="522" y="786"/>
                  </a:cubicBezTo>
                  <a:cubicBezTo>
                    <a:pt x="506" y="780"/>
                    <a:pt x="490" y="777"/>
                    <a:pt x="472" y="777"/>
                  </a:cubicBezTo>
                  <a:cubicBezTo>
                    <a:pt x="453" y="777"/>
                    <a:pt x="432" y="780"/>
                    <a:pt x="405" y="786"/>
                  </a:cubicBezTo>
                  <a:cubicBezTo>
                    <a:pt x="362" y="786"/>
                    <a:pt x="298" y="807"/>
                    <a:pt x="235" y="838"/>
                  </a:cubicBezTo>
                  <a:cubicBezTo>
                    <a:pt x="161" y="871"/>
                    <a:pt x="97" y="913"/>
                    <a:pt x="64" y="945"/>
                  </a:cubicBezTo>
                  <a:cubicBezTo>
                    <a:pt x="22" y="977"/>
                    <a:pt x="1" y="1020"/>
                    <a:pt x="1" y="1062"/>
                  </a:cubicBezTo>
                  <a:cubicBezTo>
                    <a:pt x="1" y="1105"/>
                    <a:pt x="1" y="1136"/>
                    <a:pt x="12" y="1169"/>
                  </a:cubicBezTo>
                  <a:cubicBezTo>
                    <a:pt x="12" y="1200"/>
                    <a:pt x="33" y="1243"/>
                    <a:pt x="54" y="1296"/>
                  </a:cubicBezTo>
                  <a:lnTo>
                    <a:pt x="991" y="3307"/>
                  </a:lnTo>
                  <a:cubicBezTo>
                    <a:pt x="1022" y="3361"/>
                    <a:pt x="1043" y="3404"/>
                    <a:pt x="1054" y="3435"/>
                  </a:cubicBezTo>
                  <a:cubicBezTo>
                    <a:pt x="1076" y="3456"/>
                    <a:pt x="1097" y="3489"/>
                    <a:pt x="1140" y="3510"/>
                  </a:cubicBezTo>
                  <a:cubicBezTo>
                    <a:pt x="1163" y="3534"/>
                    <a:pt x="1193" y="3546"/>
                    <a:pt x="1229" y="3546"/>
                  </a:cubicBezTo>
                  <a:cubicBezTo>
                    <a:pt x="1241" y="3546"/>
                    <a:pt x="1254" y="3544"/>
                    <a:pt x="1267" y="3542"/>
                  </a:cubicBezTo>
                  <a:cubicBezTo>
                    <a:pt x="1320" y="3542"/>
                    <a:pt x="1384" y="3520"/>
                    <a:pt x="1459" y="3478"/>
                  </a:cubicBezTo>
                  <a:cubicBezTo>
                    <a:pt x="1533" y="3446"/>
                    <a:pt x="1597" y="3414"/>
                    <a:pt x="1629" y="3371"/>
                  </a:cubicBezTo>
                  <a:cubicBezTo>
                    <a:pt x="1672" y="3340"/>
                    <a:pt x="1693" y="3297"/>
                    <a:pt x="1693" y="3255"/>
                  </a:cubicBezTo>
                  <a:cubicBezTo>
                    <a:pt x="1693" y="3212"/>
                    <a:pt x="1693" y="3169"/>
                    <a:pt x="1682" y="3148"/>
                  </a:cubicBezTo>
                  <a:cubicBezTo>
                    <a:pt x="1672" y="3116"/>
                    <a:pt x="1661" y="3073"/>
                    <a:pt x="1629" y="3020"/>
                  </a:cubicBezTo>
                  <a:lnTo>
                    <a:pt x="1076" y="1829"/>
                  </a:lnTo>
                  <a:lnTo>
                    <a:pt x="1076" y="1829"/>
                  </a:lnTo>
                  <a:cubicBezTo>
                    <a:pt x="1352" y="1967"/>
                    <a:pt x="1927" y="2276"/>
                    <a:pt x="2810" y="2744"/>
                  </a:cubicBezTo>
                  <a:cubicBezTo>
                    <a:pt x="2842" y="2765"/>
                    <a:pt x="2885" y="2775"/>
                    <a:pt x="2927" y="2775"/>
                  </a:cubicBezTo>
                  <a:cubicBezTo>
                    <a:pt x="2970" y="2775"/>
                    <a:pt x="3034" y="2744"/>
                    <a:pt x="3129" y="2701"/>
                  </a:cubicBezTo>
                  <a:cubicBezTo>
                    <a:pt x="3204" y="2669"/>
                    <a:pt x="3268" y="2637"/>
                    <a:pt x="3311" y="2595"/>
                  </a:cubicBezTo>
                  <a:cubicBezTo>
                    <a:pt x="3342" y="2562"/>
                    <a:pt x="3363" y="2520"/>
                    <a:pt x="3363" y="2477"/>
                  </a:cubicBezTo>
                  <a:cubicBezTo>
                    <a:pt x="3374" y="2435"/>
                    <a:pt x="3363" y="2392"/>
                    <a:pt x="3363" y="2361"/>
                  </a:cubicBezTo>
                  <a:cubicBezTo>
                    <a:pt x="3353" y="2339"/>
                    <a:pt x="3332" y="2297"/>
                    <a:pt x="3311" y="2233"/>
                  </a:cubicBezTo>
                  <a:lnTo>
                    <a:pt x="2374" y="232"/>
                  </a:lnTo>
                  <a:cubicBezTo>
                    <a:pt x="2353" y="190"/>
                    <a:pt x="2331" y="157"/>
                    <a:pt x="2320" y="136"/>
                  </a:cubicBezTo>
                  <a:cubicBezTo>
                    <a:pt x="2310" y="105"/>
                    <a:pt x="2289" y="83"/>
                    <a:pt x="2268" y="62"/>
                  </a:cubicBezTo>
                  <a:cubicBezTo>
                    <a:pt x="2246" y="30"/>
                    <a:pt x="2214" y="8"/>
                    <a:pt x="2183" y="8"/>
                  </a:cubicBezTo>
                  <a:cubicBezTo>
                    <a:pt x="2172" y="3"/>
                    <a:pt x="2156" y="1"/>
                    <a:pt x="2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2"/>
            <p:cNvSpPr/>
            <p:nvPr/>
          </p:nvSpPr>
          <p:spPr>
            <a:xfrm>
              <a:off x="1387325" y="2159200"/>
              <a:ext cx="71850" cy="74375"/>
            </a:xfrm>
            <a:custGeom>
              <a:avLst/>
              <a:gdLst/>
              <a:ahLst/>
              <a:cxnLst/>
              <a:rect l="l" t="t" r="r" b="b"/>
              <a:pathLst>
                <a:path w="2874" h="2975" extrusionOk="0">
                  <a:moveTo>
                    <a:pt x="1524" y="0"/>
                  </a:moveTo>
                  <a:cubicBezTo>
                    <a:pt x="1453" y="0"/>
                    <a:pt x="1371" y="10"/>
                    <a:pt x="1277" y="25"/>
                  </a:cubicBezTo>
                  <a:cubicBezTo>
                    <a:pt x="1139" y="36"/>
                    <a:pt x="1022" y="79"/>
                    <a:pt x="905" y="132"/>
                  </a:cubicBezTo>
                  <a:cubicBezTo>
                    <a:pt x="799" y="185"/>
                    <a:pt x="693" y="249"/>
                    <a:pt x="586" y="334"/>
                  </a:cubicBezTo>
                  <a:cubicBezTo>
                    <a:pt x="480" y="420"/>
                    <a:pt x="383" y="526"/>
                    <a:pt x="288" y="654"/>
                  </a:cubicBezTo>
                  <a:cubicBezTo>
                    <a:pt x="192" y="781"/>
                    <a:pt x="118" y="919"/>
                    <a:pt x="75" y="1058"/>
                  </a:cubicBezTo>
                  <a:cubicBezTo>
                    <a:pt x="22" y="1207"/>
                    <a:pt x="0" y="1366"/>
                    <a:pt x="11" y="1548"/>
                  </a:cubicBezTo>
                  <a:cubicBezTo>
                    <a:pt x="11" y="1728"/>
                    <a:pt x="64" y="1920"/>
                    <a:pt x="149" y="2101"/>
                  </a:cubicBezTo>
                  <a:cubicBezTo>
                    <a:pt x="234" y="2292"/>
                    <a:pt x="352" y="2452"/>
                    <a:pt x="490" y="2579"/>
                  </a:cubicBezTo>
                  <a:cubicBezTo>
                    <a:pt x="629" y="2718"/>
                    <a:pt x="767" y="2803"/>
                    <a:pt x="916" y="2867"/>
                  </a:cubicBezTo>
                  <a:cubicBezTo>
                    <a:pt x="1065" y="2920"/>
                    <a:pt x="1214" y="2952"/>
                    <a:pt x="1374" y="2963"/>
                  </a:cubicBezTo>
                  <a:cubicBezTo>
                    <a:pt x="1431" y="2971"/>
                    <a:pt x="1489" y="2974"/>
                    <a:pt x="1545" y="2974"/>
                  </a:cubicBezTo>
                  <a:cubicBezTo>
                    <a:pt x="1634" y="2974"/>
                    <a:pt x="1721" y="2965"/>
                    <a:pt x="1799" y="2952"/>
                  </a:cubicBezTo>
                  <a:cubicBezTo>
                    <a:pt x="1937" y="2931"/>
                    <a:pt x="2055" y="2888"/>
                    <a:pt x="2161" y="2846"/>
                  </a:cubicBezTo>
                  <a:cubicBezTo>
                    <a:pt x="2278" y="2782"/>
                    <a:pt x="2395" y="2707"/>
                    <a:pt x="2502" y="2612"/>
                  </a:cubicBezTo>
                  <a:cubicBezTo>
                    <a:pt x="2608" y="2516"/>
                    <a:pt x="2672" y="2452"/>
                    <a:pt x="2703" y="2409"/>
                  </a:cubicBezTo>
                  <a:cubicBezTo>
                    <a:pt x="2725" y="2367"/>
                    <a:pt x="2746" y="2324"/>
                    <a:pt x="2767" y="2303"/>
                  </a:cubicBezTo>
                  <a:cubicBezTo>
                    <a:pt x="2810" y="2239"/>
                    <a:pt x="2842" y="2175"/>
                    <a:pt x="2863" y="2132"/>
                  </a:cubicBezTo>
                  <a:cubicBezTo>
                    <a:pt x="2874" y="2080"/>
                    <a:pt x="2874" y="2026"/>
                    <a:pt x="2852" y="1983"/>
                  </a:cubicBezTo>
                  <a:cubicBezTo>
                    <a:pt x="2831" y="1931"/>
                    <a:pt x="2767" y="1877"/>
                    <a:pt x="2672" y="1813"/>
                  </a:cubicBezTo>
                  <a:cubicBezTo>
                    <a:pt x="2566" y="1746"/>
                    <a:pt x="2482" y="1710"/>
                    <a:pt x="2415" y="1710"/>
                  </a:cubicBezTo>
                  <a:cubicBezTo>
                    <a:pt x="2388" y="1710"/>
                    <a:pt x="2363" y="1716"/>
                    <a:pt x="2342" y="1728"/>
                  </a:cubicBezTo>
                  <a:cubicBezTo>
                    <a:pt x="2310" y="1739"/>
                    <a:pt x="2256" y="1792"/>
                    <a:pt x="2204" y="1877"/>
                  </a:cubicBezTo>
                  <a:lnTo>
                    <a:pt x="2182" y="1898"/>
                  </a:lnTo>
                  <a:lnTo>
                    <a:pt x="2161" y="1952"/>
                  </a:lnTo>
                  <a:cubicBezTo>
                    <a:pt x="2140" y="1983"/>
                    <a:pt x="2097" y="2026"/>
                    <a:pt x="2044" y="2080"/>
                  </a:cubicBezTo>
                  <a:cubicBezTo>
                    <a:pt x="1980" y="2132"/>
                    <a:pt x="1916" y="2175"/>
                    <a:pt x="1842" y="2207"/>
                  </a:cubicBezTo>
                  <a:cubicBezTo>
                    <a:pt x="1767" y="2239"/>
                    <a:pt x="1693" y="2260"/>
                    <a:pt x="1597" y="2271"/>
                  </a:cubicBezTo>
                  <a:cubicBezTo>
                    <a:pt x="1558" y="2275"/>
                    <a:pt x="1518" y="2278"/>
                    <a:pt x="1479" y="2278"/>
                  </a:cubicBezTo>
                  <a:cubicBezTo>
                    <a:pt x="1423" y="2278"/>
                    <a:pt x="1366" y="2273"/>
                    <a:pt x="1310" y="2260"/>
                  </a:cubicBezTo>
                  <a:cubicBezTo>
                    <a:pt x="1214" y="2239"/>
                    <a:pt x="1118" y="2196"/>
                    <a:pt x="1022" y="2122"/>
                  </a:cubicBezTo>
                  <a:cubicBezTo>
                    <a:pt x="927" y="2047"/>
                    <a:pt x="852" y="1941"/>
                    <a:pt x="799" y="1824"/>
                  </a:cubicBezTo>
                  <a:cubicBezTo>
                    <a:pt x="745" y="1707"/>
                    <a:pt x="714" y="1579"/>
                    <a:pt x="714" y="1462"/>
                  </a:cubicBezTo>
                  <a:cubicBezTo>
                    <a:pt x="724" y="1345"/>
                    <a:pt x="745" y="1239"/>
                    <a:pt x="799" y="1153"/>
                  </a:cubicBezTo>
                  <a:cubicBezTo>
                    <a:pt x="842" y="1068"/>
                    <a:pt x="905" y="994"/>
                    <a:pt x="969" y="930"/>
                  </a:cubicBezTo>
                  <a:cubicBezTo>
                    <a:pt x="1033" y="866"/>
                    <a:pt x="1107" y="813"/>
                    <a:pt x="1182" y="781"/>
                  </a:cubicBezTo>
                  <a:cubicBezTo>
                    <a:pt x="1296" y="725"/>
                    <a:pt x="1400" y="696"/>
                    <a:pt x="1497" y="696"/>
                  </a:cubicBezTo>
                  <a:cubicBezTo>
                    <a:pt x="1546" y="696"/>
                    <a:pt x="1593" y="703"/>
                    <a:pt x="1639" y="718"/>
                  </a:cubicBezTo>
                  <a:cubicBezTo>
                    <a:pt x="1683" y="722"/>
                    <a:pt x="1721" y="724"/>
                    <a:pt x="1754" y="724"/>
                  </a:cubicBezTo>
                  <a:cubicBezTo>
                    <a:pt x="1802" y="724"/>
                    <a:pt x="1838" y="719"/>
                    <a:pt x="1863" y="706"/>
                  </a:cubicBezTo>
                  <a:cubicBezTo>
                    <a:pt x="1937" y="675"/>
                    <a:pt x="1991" y="569"/>
                    <a:pt x="2022" y="398"/>
                  </a:cubicBezTo>
                  <a:cubicBezTo>
                    <a:pt x="2044" y="302"/>
                    <a:pt x="2033" y="228"/>
                    <a:pt x="2012" y="164"/>
                  </a:cubicBezTo>
                  <a:cubicBezTo>
                    <a:pt x="1991" y="132"/>
                    <a:pt x="1970" y="100"/>
                    <a:pt x="1937" y="79"/>
                  </a:cubicBezTo>
                  <a:cubicBezTo>
                    <a:pt x="1895" y="58"/>
                    <a:pt x="1863" y="47"/>
                    <a:pt x="1831" y="36"/>
                  </a:cubicBezTo>
                  <a:cubicBezTo>
                    <a:pt x="1799" y="25"/>
                    <a:pt x="1757" y="25"/>
                    <a:pt x="1703" y="15"/>
                  </a:cubicBezTo>
                  <a:lnTo>
                    <a:pt x="1597" y="4"/>
                  </a:lnTo>
                  <a:cubicBezTo>
                    <a:pt x="1574" y="1"/>
                    <a:pt x="1550" y="0"/>
                    <a:pt x="1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2"/>
            <p:cNvSpPr/>
            <p:nvPr/>
          </p:nvSpPr>
          <p:spPr>
            <a:xfrm>
              <a:off x="1440275" y="2127900"/>
              <a:ext cx="78500" cy="85975"/>
            </a:xfrm>
            <a:custGeom>
              <a:avLst/>
              <a:gdLst/>
              <a:ahLst/>
              <a:cxnLst/>
              <a:rect l="l" t="t" r="r" b="b"/>
              <a:pathLst>
                <a:path w="3140" h="3439" extrusionOk="0">
                  <a:moveTo>
                    <a:pt x="1916" y="0"/>
                  </a:moveTo>
                  <a:cubicBezTo>
                    <a:pt x="1873" y="0"/>
                    <a:pt x="1831" y="11"/>
                    <a:pt x="1810" y="11"/>
                  </a:cubicBezTo>
                  <a:cubicBezTo>
                    <a:pt x="1777" y="22"/>
                    <a:pt x="1735" y="43"/>
                    <a:pt x="1682" y="64"/>
                  </a:cubicBezTo>
                  <a:lnTo>
                    <a:pt x="256" y="724"/>
                  </a:lnTo>
                  <a:cubicBezTo>
                    <a:pt x="128" y="788"/>
                    <a:pt x="53" y="852"/>
                    <a:pt x="32" y="916"/>
                  </a:cubicBezTo>
                  <a:cubicBezTo>
                    <a:pt x="1" y="979"/>
                    <a:pt x="22" y="1076"/>
                    <a:pt x="75" y="1203"/>
                  </a:cubicBezTo>
                  <a:lnTo>
                    <a:pt x="1011" y="3204"/>
                  </a:lnTo>
                  <a:cubicBezTo>
                    <a:pt x="1032" y="3257"/>
                    <a:pt x="1043" y="3289"/>
                    <a:pt x="1065" y="3310"/>
                  </a:cubicBezTo>
                  <a:cubicBezTo>
                    <a:pt x="1075" y="3332"/>
                    <a:pt x="1086" y="3353"/>
                    <a:pt x="1117" y="3384"/>
                  </a:cubicBezTo>
                  <a:cubicBezTo>
                    <a:pt x="1139" y="3406"/>
                    <a:pt x="1171" y="3427"/>
                    <a:pt x="1203" y="3438"/>
                  </a:cubicBezTo>
                  <a:lnTo>
                    <a:pt x="1309" y="3438"/>
                  </a:lnTo>
                  <a:cubicBezTo>
                    <a:pt x="1363" y="3427"/>
                    <a:pt x="1415" y="3406"/>
                    <a:pt x="1479" y="3384"/>
                  </a:cubicBezTo>
                  <a:lnTo>
                    <a:pt x="2905" y="2714"/>
                  </a:lnTo>
                  <a:cubicBezTo>
                    <a:pt x="2948" y="2693"/>
                    <a:pt x="2990" y="2682"/>
                    <a:pt x="3012" y="2661"/>
                  </a:cubicBezTo>
                  <a:cubicBezTo>
                    <a:pt x="3033" y="2651"/>
                    <a:pt x="3054" y="2640"/>
                    <a:pt x="3087" y="2608"/>
                  </a:cubicBezTo>
                  <a:cubicBezTo>
                    <a:pt x="3108" y="2587"/>
                    <a:pt x="3129" y="2554"/>
                    <a:pt x="3139" y="2523"/>
                  </a:cubicBezTo>
                  <a:cubicBezTo>
                    <a:pt x="3139" y="2502"/>
                    <a:pt x="3139" y="2459"/>
                    <a:pt x="3129" y="2416"/>
                  </a:cubicBezTo>
                  <a:cubicBezTo>
                    <a:pt x="3129" y="2363"/>
                    <a:pt x="3108" y="2310"/>
                    <a:pt x="3076" y="2246"/>
                  </a:cubicBezTo>
                  <a:cubicBezTo>
                    <a:pt x="3044" y="2171"/>
                    <a:pt x="3012" y="2118"/>
                    <a:pt x="2969" y="2076"/>
                  </a:cubicBezTo>
                  <a:cubicBezTo>
                    <a:pt x="2938" y="2033"/>
                    <a:pt x="2895" y="2012"/>
                    <a:pt x="2853" y="2012"/>
                  </a:cubicBezTo>
                  <a:cubicBezTo>
                    <a:pt x="2810" y="2012"/>
                    <a:pt x="2767" y="2012"/>
                    <a:pt x="2735" y="2022"/>
                  </a:cubicBezTo>
                  <a:cubicBezTo>
                    <a:pt x="2714" y="2033"/>
                    <a:pt x="2671" y="2055"/>
                    <a:pt x="2618" y="2076"/>
                  </a:cubicBezTo>
                  <a:lnTo>
                    <a:pt x="1501" y="2597"/>
                  </a:lnTo>
                  <a:lnTo>
                    <a:pt x="1330" y="2225"/>
                  </a:lnTo>
                  <a:lnTo>
                    <a:pt x="2044" y="1895"/>
                  </a:lnTo>
                  <a:cubicBezTo>
                    <a:pt x="2086" y="1873"/>
                    <a:pt x="2118" y="1863"/>
                    <a:pt x="2139" y="1852"/>
                  </a:cubicBezTo>
                  <a:cubicBezTo>
                    <a:pt x="2160" y="1842"/>
                    <a:pt x="2193" y="1821"/>
                    <a:pt x="2214" y="1788"/>
                  </a:cubicBezTo>
                  <a:cubicBezTo>
                    <a:pt x="2246" y="1767"/>
                    <a:pt x="2267" y="1735"/>
                    <a:pt x="2267" y="1703"/>
                  </a:cubicBezTo>
                  <a:cubicBezTo>
                    <a:pt x="2278" y="1682"/>
                    <a:pt x="2278" y="1639"/>
                    <a:pt x="2267" y="1597"/>
                  </a:cubicBezTo>
                  <a:cubicBezTo>
                    <a:pt x="2267" y="1544"/>
                    <a:pt x="2246" y="1490"/>
                    <a:pt x="2214" y="1426"/>
                  </a:cubicBezTo>
                  <a:cubicBezTo>
                    <a:pt x="2182" y="1352"/>
                    <a:pt x="2139" y="1299"/>
                    <a:pt x="2108" y="1256"/>
                  </a:cubicBezTo>
                  <a:cubicBezTo>
                    <a:pt x="2075" y="1214"/>
                    <a:pt x="2033" y="1192"/>
                    <a:pt x="1990" y="1192"/>
                  </a:cubicBezTo>
                  <a:cubicBezTo>
                    <a:pt x="1948" y="1192"/>
                    <a:pt x="1905" y="1192"/>
                    <a:pt x="1873" y="1203"/>
                  </a:cubicBezTo>
                  <a:cubicBezTo>
                    <a:pt x="1841" y="1214"/>
                    <a:pt x="1810" y="1235"/>
                    <a:pt x="1746" y="1256"/>
                  </a:cubicBezTo>
                  <a:lnTo>
                    <a:pt x="1032" y="1586"/>
                  </a:lnTo>
                  <a:lnTo>
                    <a:pt x="862" y="1225"/>
                  </a:lnTo>
                  <a:lnTo>
                    <a:pt x="1969" y="703"/>
                  </a:lnTo>
                  <a:cubicBezTo>
                    <a:pt x="2022" y="692"/>
                    <a:pt x="2054" y="671"/>
                    <a:pt x="2075" y="660"/>
                  </a:cubicBezTo>
                  <a:cubicBezTo>
                    <a:pt x="2097" y="650"/>
                    <a:pt x="2118" y="629"/>
                    <a:pt x="2150" y="607"/>
                  </a:cubicBezTo>
                  <a:cubicBezTo>
                    <a:pt x="2182" y="575"/>
                    <a:pt x="2193" y="543"/>
                    <a:pt x="2203" y="522"/>
                  </a:cubicBezTo>
                  <a:lnTo>
                    <a:pt x="2203" y="405"/>
                  </a:lnTo>
                  <a:cubicBezTo>
                    <a:pt x="2193" y="362"/>
                    <a:pt x="2171" y="309"/>
                    <a:pt x="2150" y="246"/>
                  </a:cubicBezTo>
                  <a:cubicBezTo>
                    <a:pt x="2108" y="160"/>
                    <a:pt x="2075" y="107"/>
                    <a:pt x="2044" y="64"/>
                  </a:cubicBezTo>
                  <a:cubicBezTo>
                    <a:pt x="2001" y="33"/>
                    <a:pt x="1959" y="11"/>
                    <a:pt x="1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2"/>
            <p:cNvSpPr/>
            <p:nvPr/>
          </p:nvSpPr>
          <p:spPr>
            <a:xfrm>
              <a:off x="943550" y="1996750"/>
              <a:ext cx="132525" cy="151400"/>
            </a:xfrm>
            <a:custGeom>
              <a:avLst/>
              <a:gdLst/>
              <a:ahLst/>
              <a:cxnLst/>
              <a:rect l="l" t="t" r="r" b="b"/>
              <a:pathLst>
                <a:path w="5301" h="6056" extrusionOk="0">
                  <a:moveTo>
                    <a:pt x="2512" y="0"/>
                  </a:moveTo>
                  <a:cubicBezTo>
                    <a:pt x="2512" y="11"/>
                    <a:pt x="2512" y="22"/>
                    <a:pt x="2502" y="32"/>
                  </a:cubicBezTo>
                  <a:cubicBezTo>
                    <a:pt x="2396" y="734"/>
                    <a:pt x="2236" y="1448"/>
                    <a:pt x="1842" y="2044"/>
                  </a:cubicBezTo>
                  <a:cubicBezTo>
                    <a:pt x="1438" y="2640"/>
                    <a:pt x="714" y="3054"/>
                    <a:pt x="1" y="3172"/>
                  </a:cubicBezTo>
                  <a:cubicBezTo>
                    <a:pt x="1438" y="3501"/>
                    <a:pt x="2608" y="4598"/>
                    <a:pt x="2800" y="6055"/>
                  </a:cubicBezTo>
                  <a:cubicBezTo>
                    <a:pt x="2843" y="4587"/>
                    <a:pt x="3907" y="3384"/>
                    <a:pt x="5300" y="2916"/>
                  </a:cubicBezTo>
                  <a:cubicBezTo>
                    <a:pt x="4588" y="2874"/>
                    <a:pt x="3822" y="2522"/>
                    <a:pt x="3364" y="1969"/>
                  </a:cubicBezTo>
                  <a:cubicBezTo>
                    <a:pt x="2917" y="1415"/>
                    <a:pt x="2694" y="713"/>
                    <a:pt x="2512" y="22"/>
                  </a:cubicBezTo>
                  <a:lnTo>
                    <a:pt x="25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2"/>
            <p:cNvSpPr/>
            <p:nvPr/>
          </p:nvSpPr>
          <p:spPr>
            <a:xfrm>
              <a:off x="1703920" y="2295369"/>
              <a:ext cx="132500" cy="150900"/>
            </a:xfrm>
            <a:custGeom>
              <a:avLst/>
              <a:gdLst/>
              <a:ahLst/>
              <a:cxnLst/>
              <a:rect l="l" t="t" r="r" b="b"/>
              <a:pathLst>
                <a:path w="5300" h="6036" extrusionOk="0">
                  <a:moveTo>
                    <a:pt x="2512" y="1"/>
                  </a:moveTo>
                  <a:cubicBezTo>
                    <a:pt x="2395" y="714"/>
                    <a:pt x="2235" y="1427"/>
                    <a:pt x="1842" y="2023"/>
                  </a:cubicBezTo>
                  <a:cubicBezTo>
                    <a:pt x="1437" y="2619"/>
                    <a:pt x="714" y="3034"/>
                    <a:pt x="0" y="3141"/>
                  </a:cubicBezTo>
                  <a:cubicBezTo>
                    <a:pt x="1437" y="3481"/>
                    <a:pt x="2618" y="4577"/>
                    <a:pt x="2799" y="6035"/>
                  </a:cubicBezTo>
                  <a:cubicBezTo>
                    <a:pt x="2842" y="4556"/>
                    <a:pt x="3906" y="3364"/>
                    <a:pt x="5300" y="2896"/>
                  </a:cubicBezTo>
                  <a:cubicBezTo>
                    <a:pt x="4587" y="2853"/>
                    <a:pt x="3831" y="2502"/>
                    <a:pt x="3374" y="1949"/>
                  </a:cubicBezTo>
                  <a:cubicBezTo>
                    <a:pt x="2916" y="1395"/>
                    <a:pt x="2693" y="693"/>
                    <a:pt x="2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2"/>
            <p:cNvSpPr/>
            <p:nvPr/>
          </p:nvSpPr>
          <p:spPr>
            <a:xfrm>
              <a:off x="859943" y="2597081"/>
              <a:ext cx="132525" cy="150875"/>
            </a:xfrm>
            <a:custGeom>
              <a:avLst/>
              <a:gdLst/>
              <a:ahLst/>
              <a:cxnLst/>
              <a:rect l="l" t="t" r="r" b="b"/>
              <a:pathLst>
                <a:path w="5301" h="6035" extrusionOk="0">
                  <a:moveTo>
                    <a:pt x="2512" y="1"/>
                  </a:moveTo>
                  <a:lnTo>
                    <a:pt x="2512" y="12"/>
                  </a:lnTo>
                  <a:cubicBezTo>
                    <a:pt x="2395" y="714"/>
                    <a:pt x="2235" y="1427"/>
                    <a:pt x="1842" y="2023"/>
                  </a:cubicBezTo>
                  <a:cubicBezTo>
                    <a:pt x="1437" y="2618"/>
                    <a:pt x="714" y="3034"/>
                    <a:pt x="0" y="3151"/>
                  </a:cubicBezTo>
                  <a:cubicBezTo>
                    <a:pt x="1437" y="3481"/>
                    <a:pt x="2618" y="4577"/>
                    <a:pt x="2800" y="6035"/>
                  </a:cubicBezTo>
                  <a:cubicBezTo>
                    <a:pt x="2842" y="4566"/>
                    <a:pt x="3906" y="3363"/>
                    <a:pt x="5300" y="2895"/>
                  </a:cubicBezTo>
                  <a:cubicBezTo>
                    <a:pt x="4587" y="2853"/>
                    <a:pt x="3831" y="2512"/>
                    <a:pt x="3374" y="1948"/>
                  </a:cubicBezTo>
                  <a:cubicBezTo>
                    <a:pt x="2916" y="1395"/>
                    <a:pt x="2693" y="693"/>
                    <a:pt x="2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6" name="Google Shape;1746;p72"/>
          <p:cNvSpPr/>
          <p:nvPr/>
        </p:nvSpPr>
        <p:spPr>
          <a:xfrm>
            <a:off x="6517901" y="2948671"/>
            <a:ext cx="515400" cy="515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2"/>
          <p:cNvSpPr/>
          <p:nvPr/>
        </p:nvSpPr>
        <p:spPr>
          <a:xfrm>
            <a:off x="7188695" y="2948671"/>
            <a:ext cx="515400" cy="515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2"/>
          <p:cNvSpPr/>
          <p:nvPr/>
        </p:nvSpPr>
        <p:spPr>
          <a:xfrm>
            <a:off x="7859490" y="2948671"/>
            <a:ext cx="515400" cy="515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9" name="Google Shape;1749;p72"/>
          <p:cNvGrpSpPr/>
          <p:nvPr/>
        </p:nvGrpSpPr>
        <p:grpSpPr>
          <a:xfrm>
            <a:off x="6637600" y="3068381"/>
            <a:ext cx="276012" cy="275991"/>
            <a:chOff x="3368074" y="3882537"/>
            <a:chExt cx="215298" cy="215298"/>
          </a:xfrm>
        </p:grpSpPr>
        <p:sp>
          <p:nvSpPr>
            <p:cNvPr id="1750" name="Google Shape;1750;p72"/>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2"/>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2"/>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 name="Google Shape;1753;p72"/>
          <p:cNvGrpSpPr/>
          <p:nvPr/>
        </p:nvGrpSpPr>
        <p:grpSpPr>
          <a:xfrm>
            <a:off x="7313007" y="3087077"/>
            <a:ext cx="266790" cy="238574"/>
            <a:chOff x="3824739" y="3890112"/>
            <a:chExt cx="208105" cy="186110"/>
          </a:xfrm>
        </p:grpSpPr>
        <p:sp>
          <p:nvSpPr>
            <p:cNvPr id="1754" name="Google Shape;1754;p72"/>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2"/>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2"/>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7" name="Google Shape;1757;p72"/>
          <p:cNvSpPr/>
          <p:nvPr/>
        </p:nvSpPr>
        <p:spPr>
          <a:xfrm>
            <a:off x="7992266" y="3087328"/>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761"/>
        <p:cNvGrpSpPr/>
        <p:nvPr/>
      </p:nvGrpSpPr>
      <p:grpSpPr>
        <a:xfrm>
          <a:off x="0" y="0"/>
          <a:ext cx="0" cy="0"/>
          <a:chOff x="0" y="0"/>
          <a:chExt cx="0" cy="0"/>
        </a:xfrm>
      </p:grpSpPr>
      <p:grpSp>
        <p:nvGrpSpPr>
          <p:cNvPr id="1762" name="Google Shape;1762;p73"/>
          <p:cNvGrpSpPr/>
          <p:nvPr/>
        </p:nvGrpSpPr>
        <p:grpSpPr>
          <a:xfrm>
            <a:off x="1056600" y="1565400"/>
            <a:ext cx="282675" cy="345425"/>
            <a:chOff x="1056600" y="1565400"/>
            <a:chExt cx="282675" cy="345425"/>
          </a:xfrm>
        </p:grpSpPr>
        <p:sp>
          <p:nvSpPr>
            <p:cNvPr id="1763" name="Google Shape;1763;p73"/>
            <p:cNvSpPr/>
            <p:nvPr/>
          </p:nvSpPr>
          <p:spPr>
            <a:xfrm>
              <a:off x="1056600" y="1565400"/>
              <a:ext cx="282675" cy="260775"/>
            </a:xfrm>
            <a:custGeom>
              <a:avLst/>
              <a:gdLst/>
              <a:ahLst/>
              <a:cxnLst/>
              <a:rect l="l" t="t" r="r" b="b"/>
              <a:pathLst>
                <a:path w="11307" h="10431" extrusionOk="0">
                  <a:moveTo>
                    <a:pt x="10431" y="1475"/>
                  </a:moveTo>
                  <a:lnTo>
                    <a:pt x="10431" y="2191"/>
                  </a:lnTo>
                  <a:lnTo>
                    <a:pt x="835" y="2191"/>
                  </a:lnTo>
                  <a:lnTo>
                    <a:pt x="835" y="1475"/>
                  </a:lnTo>
                  <a:close/>
                  <a:moveTo>
                    <a:pt x="437" y="0"/>
                  </a:moveTo>
                  <a:cubicBezTo>
                    <a:pt x="198" y="0"/>
                    <a:pt x="0" y="201"/>
                    <a:pt x="0" y="478"/>
                  </a:cubicBezTo>
                  <a:lnTo>
                    <a:pt x="0" y="1035"/>
                  </a:lnTo>
                  <a:cubicBezTo>
                    <a:pt x="0" y="1274"/>
                    <a:pt x="160" y="1475"/>
                    <a:pt x="398" y="1475"/>
                  </a:cubicBezTo>
                  <a:lnTo>
                    <a:pt x="398" y="10192"/>
                  </a:lnTo>
                  <a:cubicBezTo>
                    <a:pt x="398" y="10313"/>
                    <a:pt x="516" y="10431"/>
                    <a:pt x="637" y="10431"/>
                  </a:cubicBezTo>
                  <a:cubicBezTo>
                    <a:pt x="717" y="10431"/>
                    <a:pt x="835" y="10313"/>
                    <a:pt x="835" y="10192"/>
                  </a:cubicBezTo>
                  <a:lnTo>
                    <a:pt x="835" y="2589"/>
                  </a:lnTo>
                  <a:lnTo>
                    <a:pt x="5453" y="2589"/>
                  </a:lnTo>
                  <a:cubicBezTo>
                    <a:pt x="5453" y="2669"/>
                    <a:pt x="5533" y="2749"/>
                    <a:pt x="5654" y="2749"/>
                  </a:cubicBezTo>
                  <a:cubicBezTo>
                    <a:pt x="5733" y="2749"/>
                    <a:pt x="5813" y="2669"/>
                    <a:pt x="5851" y="2589"/>
                  </a:cubicBezTo>
                  <a:lnTo>
                    <a:pt x="10431" y="2589"/>
                  </a:lnTo>
                  <a:lnTo>
                    <a:pt x="10431" y="3663"/>
                  </a:lnTo>
                  <a:cubicBezTo>
                    <a:pt x="10431" y="3784"/>
                    <a:pt x="10549" y="3863"/>
                    <a:pt x="10670" y="3863"/>
                  </a:cubicBezTo>
                  <a:cubicBezTo>
                    <a:pt x="10750" y="3863"/>
                    <a:pt x="10867" y="3784"/>
                    <a:pt x="10867" y="3663"/>
                  </a:cubicBezTo>
                  <a:lnTo>
                    <a:pt x="10867" y="1475"/>
                  </a:lnTo>
                  <a:cubicBezTo>
                    <a:pt x="11106" y="1475"/>
                    <a:pt x="11307" y="1274"/>
                    <a:pt x="11307" y="1035"/>
                  </a:cubicBezTo>
                  <a:lnTo>
                    <a:pt x="11307" y="478"/>
                  </a:lnTo>
                  <a:cubicBezTo>
                    <a:pt x="11307" y="201"/>
                    <a:pt x="11068" y="0"/>
                    <a:pt x="10829" y="0"/>
                  </a:cubicBezTo>
                  <a:lnTo>
                    <a:pt x="2586" y="0"/>
                  </a:lnTo>
                  <a:cubicBezTo>
                    <a:pt x="2469" y="0"/>
                    <a:pt x="2389" y="80"/>
                    <a:pt x="2389" y="201"/>
                  </a:cubicBezTo>
                  <a:cubicBezTo>
                    <a:pt x="2389" y="318"/>
                    <a:pt x="2469" y="398"/>
                    <a:pt x="2586" y="398"/>
                  </a:cubicBezTo>
                  <a:lnTo>
                    <a:pt x="10829" y="398"/>
                  </a:lnTo>
                  <a:cubicBezTo>
                    <a:pt x="10867" y="398"/>
                    <a:pt x="10867" y="440"/>
                    <a:pt x="10867" y="478"/>
                  </a:cubicBezTo>
                  <a:lnTo>
                    <a:pt x="10867" y="1035"/>
                  </a:lnTo>
                  <a:cubicBezTo>
                    <a:pt x="10867" y="1077"/>
                    <a:pt x="10867" y="1077"/>
                    <a:pt x="10829" y="1077"/>
                  </a:cubicBezTo>
                  <a:lnTo>
                    <a:pt x="437" y="1077"/>
                  </a:lnTo>
                  <a:cubicBezTo>
                    <a:pt x="437" y="1077"/>
                    <a:pt x="398" y="1077"/>
                    <a:pt x="398" y="1035"/>
                  </a:cubicBezTo>
                  <a:lnTo>
                    <a:pt x="398" y="478"/>
                  </a:lnTo>
                  <a:cubicBezTo>
                    <a:pt x="398" y="440"/>
                    <a:pt x="437" y="398"/>
                    <a:pt x="437" y="398"/>
                  </a:cubicBezTo>
                  <a:lnTo>
                    <a:pt x="1631" y="398"/>
                  </a:lnTo>
                  <a:cubicBezTo>
                    <a:pt x="1752" y="398"/>
                    <a:pt x="1832" y="318"/>
                    <a:pt x="1832" y="201"/>
                  </a:cubicBezTo>
                  <a:cubicBezTo>
                    <a:pt x="1832" y="80"/>
                    <a:pt x="1752" y="0"/>
                    <a:pt x="1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3"/>
            <p:cNvSpPr/>
            <p:nvPr/>
          </p:nvSpPr>
          <p:spPr>
            <a:xfrm>
              <a:off x="1066550" y="1675900"/>
              <a:ext cx="261750" cy="234925"/>
            </a:xfrm>
            <a:custGeom>
              <a:avLst/>
              <a:gdLst/>
              <a:ahLst/>
              <a:cxnLst/>
              <a:rect l="l" t="t" r="r" b="b"/>
              <a:pathLst>
                <a:path w="10470" h="9397" extrusionOk="0">
                  <a:moveTo>
                    <a:pt x="10272" y="1"/>
                  </a:moveTo>
                  <a:cubicBezTo>
                    <a:pt x="10151" y="1"/>
                    <a:pt x="10033" y="80"/>
                    <a:pt x="10033" y="198"/>
                  </a:cubicBezTo>
                  <a:lnTo>
                    <a:pt x="10033" y="8638"/>
                  </a:lnTo>
                  <a:cubicBezTo>
                    <a:pt x="10033" y="8839"/>
                    <a:pt x="9912" y="8998"/>
                    <a:pt x="9715" y="8998"/>
                  </a:cubicBezTo>
                  <a:lnTo>
                    <a:pt x="5453" y="8998"/>
                  </a:lnTo>
                  <a:cubicBezTo>
                    <a:pt x="5415" y="8877"/>
                    <a:pt x="5335" y="8839"/>
                    <a:pt x="5256" y="8839"/>
                  </a:cubicBezTo>
                  <a:cubicBezTo>
                    <a:pt x="5135" y="8839"/>
                    <a:pt x="5055" y="8877"/>
                    <a:pt x="5055" y="8998"/>
                  </a:cubicBezTo>
                  <a:lnTo>
                    <a:pt x="755" y="8998"/>
                  </a:lnTo>
                  <a:cubicBezTo>
                    <a:pt x="596" y="8998"/>
                    <a:pt x="437" y="8839"/>
                    <a:pt x="437" y="8638"/>
                  </a:cubicBezTo>
                  <a:lnTo>
                    <a:pt x="437" y="6727"/>
                  </a:lnTo>
                  <a:cubicBezTo>
                    <a:pt x="437" y="6610"/>
                    <a:pt x="319" y="6530"/>
                    <a:pt x="239" y="6530"/>
                  </a:cubicBezTo>
                  <a:cubicBezTo>
                    <a:pt x="118" y="6530"/>
                    <a:pt x="0" y="6610"/>
                    <a:pt x="0" y="6727"/>
                  </a:cubicBezTo>
                  <a:lnTo>
                    <a:pt x="0" y="8638"/>
                  </a:lnTo>
                  <a:cubicBezTo>
                    <a:pt x="0" y="9036"/>
                    <a:pt x="357" y="9396"/>
                    <a:pt x="755" y="9396"/>
                  </a:cubicBezTo>
                  <a:lnTo>
                    <a:pt x="9715" y="9396"/>
                  </a:lnTo>
                  <a:cubicBezTo>
                    <a:pt x="10113" y="9396"/>
                    <a:pt x="10469" y="9036"/>
                    <a:pt x="10469" y="8638"/>
                  </a:cubicBezTo>
                  <a:lnTo>
                    <a:pt x="10469" y="198"/>
                  </a:lnTo>
                  <a:cubicBezTo>
                    <a:pt x="10469" y="80"/>
                    <a:pt x="10352" y="1"/>
                    <a:pt x="10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3"/>
            <p:cNvSpPr/>
            <p:nvPr/>
          </p:nvSpPr>
          <p:spPr>
            <a:xfrm>
              <a:off x="1191950" y="1771450"/>
              <a:ext cx="10950" cy="18900"/>
            </a:xfrm>
            <a:custGeom>
              <a:avLst/>
              <a:gdLst/>
              <a:ahLst/>
              <a:cxnLst/>
              <a:rect l="l" t="t" r="r" b="b"/>
              <a:pathLst>
                <a:path w="438" h="756" extrusionOk="0">
                  <a:moveTo>
                    <a:pt x="240" y="1"/>
                  </a:moveTo>
                  <a:cubicBezTo>
                    <a:pt x="119" y="1"/>
                    <a:pt x="1" y="80"/>
                    <a:pt x="1" y="198"/>
                  </a:cubicBezTo>
                  <a:lnTo>
                    <a:pt x="1" y="558"/>
                  </a:lnTo>
                  <a:cubicBezTo>
                    <a:pt x="1" y="676"/>
                    <a:pt x="119" y="756"/>
                    <a:pt x="240" y="756"/>
                  </a:cubicBezTo>
                  <a:cubicBezTo>
                    <a:pt x="319" y="756"/>
                    <a:pt x="437" y="676"/>
                    <a:pt x="437" y="558"/>
                  </a:cubicBezTo>
                  <a:lnTo>
                    <a:pt x="437" y="198"/>
                  </a:lnTo>
                  <a:cubicBezTo>
                    <a:pt x="437" y="80"/>
                    <a:pt x="319" y="1"/>
                    <a:pt x="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3"/>
            <p:cNvSpPr/>
            <p:nvPr/>
          </p:nvSpPr>
          <p:spPr>
            <a:xfrm>
              <a:off x="1191950" y="1803300"/>
              <a:ext cx="10950" cy="17950"/>
            </a:xfrm>
            <a:custGeom>
              <a:avLst/>
              <a:gdLst/>
              <a:ahLst/>
              <a:cxnLst/>
              <a:rect l="l" t="t" r="r" b="b"/>
              <a:pathLst>
                <a:path w="438" h="718" extrusionOk="0">
                  <a:moveTo>
                    <a:pt x="240" y="1"/>
                  </a:moveTo>
                  <a:cubicBezTo>
                    <a:pt x="119" y="1"/>
                    <a:pt x="1" y="80"/>
                    <a:pt x="1" y="198"/>
                  </a:cubicBezTo>
                  <a:lnTo>
                    <a:pt x="1" y="517"/>
                  </a:lnTo>
                  <a:cubicBezTo>
                    <a:pt x="1" y="638"/>
                    <a:pt x="119" y="717"/>
                    <a:pt x="240" y="717"/>
                  </a:cubicBezTo>
                  <a:cubicBezTo>
                    <a:pt x="319" y="717"/>
                    <a:pt x="437" y="638"/>
                    <a:pt x="437" y="517"/>
                  </a:cubicBezTo>
                  <a:lnTo>
                    <a:pt x="437" y="198"/>
                  </a:lnTo>
                  <a:cubicBezTo>
                    <a:pt x="437" y="80"/>
                    <a:pt x="319" y="1"/>
                    <a:pt x="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3"/>
            <p:cNvSpPr/>
            <p:nvPr/>
          </p:nvSpPr>
          <p:spPr>
            <a:xfrm>
              <a:off x="1191950" y="1677900"/>
              <a:ext cx="10950" cy="18900"/>
            </a:xfrm>
            <a:custGeom>
              <a:avLst/>
              <a:gdLst/>
              <a:ahLst/>
              <a:cxnLst/>
              <a:rect l="l" t="t" r="r" b="b"/>
              <a:pathLst>
                <a:path w="438" h="756" extrusionOk="0">
                  <a:moveTo>
                    <a:pt x="240" y="0"/>
                  </a:moveTo>
                  <a:cubicBezTo>
                    <a:pt x="119" y="0"/>
                    <a:pt x="1" y="80"/>
                    <a:pt x="1" y="198"/>
                  </a:cubicBezTo>
                  <a:lnTo>
                    <a:pt x="1" y="558"/>
                  </a:lnTo>
                  <a:cubicBezTo>
                    <a:pt x="1" y="637"/>
                    <a:pt x="119" y="755"/>
                    <a:pt x="240" y="755"/>
                  </a:cubicBezTo>
                  <a:cubicBezTo>
                    <a:pt x="319" y="755"/>
                    <a:pt x="437" y="637"/>
                    <a:pt x="437" y="558"/>
                  </a:cubicBezTo>
                  <a:lnTo>
                    <a:pt x="437" y="198"/>
                  </a:lnTo>
                  <a:cubicBezTo>
                    <a:pt x="437" y="80"/>
                    <a:pt x="319" y="0"/>
                    <a:pt x="2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3"/>
            <p:cNvSpPr/>
            <p:nvPr/>
          </p:nvSpPr>
          <p:spPr>
            <a:xfrm>
              <a:off x="1191950" y="1647000"/>
              <a:ext cx="10950" cy="17950"/>
            </a:xfrm>
            <a:custGeom>
              <a:avLst/>
              <a:gdLst/>
              <a:ahLst/>
              <a:cxnLst/>
              <a:rect l="l" t="t" r="r" b="b"/>
              <a:pathLst>
                <a:path w="438" h="718" extrusionOk="0">
                  <a:moveTo>
                    <a:pt x="240" y="1"/>
                  </a:moveTo>
                  <a:cubicBezTo>
                    <a:pt x="119" y="1"/>
                    <a:pt x="1" y="80"/>
                    <a:pt x="1" y="201"/>
                  </a:cubicBezTo>
                  <a:lnTo>
                    <a:pt x="1" y="520"/>
                  </a:lnTo>
                  <a:cubicBezTo>
                    <a:pt x="1" y="638"/>
                    <a:pt x="119" y="717"/>
                    <a:pt x="240" y="717"/>
                  </a:cubicBezTo>
                  <a:cubicBezTo>
                    <a:pt x="319" y="717"/>
                    <a:pt x="437" y="638"/>
                    <a:pt x="437" y="520"/>
                  </a:cubicBezTo>
                  <a:lnTo>
                    <a:pt x="437" y="201"/>
                  </a:lnTo>
                  <a:cubicBezTo>
                    <a:pt x="437" y="80"/>
                    <a:pt x="319" y="1"/>
                    <a:pt x="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3"/>
            <p:cNvSpPr/>
            <p:nvPr/>
          </p:nvSpPr>
          <p:spPr>
            <a:xfrm>
              <a:off x="1191950" y="1834125"/>
              <a:ext cx="10950" cy="18975"/>
            </a:xfrm>
            <a:custGeom>
              <a:avLst/>
              <a:gdLst/>
              <a:ahLst/>
              <a:cxnLst/>
              <a:rect l="l" t="t" r="r" b="b"/>
              <a:pathLst>
                <a:path w="438" h="759" extrusionOk="0">
                  <a:moveTo>
                    <a:pt x="240" y="0"/>
                  </a:moveTo>
                  <a:cubicBezTo>
                    <a:pt x="119" y="0"/>
                    <a:pt x="1" y="80"/>
                    <a:pt x="1" y="201"/>
                  </a:cubicBezTo>
                  <a:lnTo>
                    <a:pt x="1" y="558"/>
                  </a:lnTo>
                  <a:cubicBezTo>
                    <a:pt x="1" y="637"/>
                    <a:pt x="119" y="758"/>
                    <a:pt x="240" y="758"/>
                  </a:cubicBezTo>
                  <a:cubicBezTo>
                    <a:pt x="319" y="758"/>
                    <a:pt x="437" y="637"/>
                    <a:pt x="437" y="558"/>
                  </a:cubicBezTo>
                  <a:lnTo>
                    <a:pt x="437" y="201"/>
                  </a:lnTo>
                  <a:cubicBezTo>
                    <a:pt x="437" y="80"/>
                    <a:pt x="319" y="0"/>
                    <a:pt x="2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3"/>
            <p:cNvSpPr/>
            <p:nvPr/>
          </p:nvSpPr>
          <p:spPr>
            <a:xfrm>
              <a:off x="1191950" y="1708700"/>
              <a:ext cx="10950" cy="18975"/>
            </a:xfrm>
            <a:custGeom>
              <a:avLst/>
              <a:gdLst/>
              <a:ahLst/>
              <a:cxnLst/>
              <a:rect l="l" t="t" r="r" b="b"/>
              <a:pathLst>
                <a:path w="438" h="759" extrusionOk="0">
                  <a:moveTo>
                    <a:pt x="240" y="1"/>
                  </a:moveTo>
                  <a:cubicBezTo>
                    <a:pt x="119" y="1"/>
                    <a:pt x="1" y="122"/>
                    <a:pt x="1" y="202"/>
                  </a:cubicBezTo>
                  <a:lnTo>
                    <a:pt x="1" y="558"/>
                  </a:lnTo>
                  <a:cubicBezTo>
                    <a:pt x="1" y="679"/>
                    <a:pt x="119" y="759"/>
                    <a:pt x="240" y="759"/>
                  </a:cubicBezTo>
                  <a:cubicBezTo>
                    <a:pt x="319" y="759"/>
                    <a:pt x="437" y="679"/>
                    <a:pt x="437" y="558"/>
                  </a:cubicBezTo>
                  <a:lnTo>
                    <a:pt x="437" y="202"/>
                  </a:lnTo>
                  <a:cubicBezTo>
                    <a:pt x="437" y="122"/>
                    <a:pt x="319" y="1"/>
                    <a:pt x="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3"/>
            <p:cNvSpPr/>
            <p:nvPr/>
          </p:nvSpPr>
          <p:spPr>
            <a:xfrm>
              <a:off x="1191950" y="1740550"/>
              <a:ext cx="10950" cy="17950"/>
            </a:xfrm>
            <a:custGeom>
              <a:avLst/>
              <a:gdLst/>
              <a:ahLst/>
              <a:cxnLst/>
              <a:rect l="l" t="t" r="r" b="b"/>
              <a:pathLst>
                <a:path w="438" h="718" extrusionOk="0">
                  <a:moveTo>
                    <a:pt x="240" y="1"/>
                  </a:moveTo>
                  <a:cubicBezTo>
                    <a:pt x="119" y="1"/>
                    <a:pt x="1" y="81"/>
                    <a:pt x="1" y="202"/>
                  </a:cubicBezTo>
                  <a:lnTo>
                    <a:pt x="1" y="520"/>
                  </a:lnTo>
                  <a:cubicBezTo>
                    <a:pt x="1" y="638"/>
                    <a:pt x="119" y="718"/>
                    <a:pt x="240" y="718"/>
                  </a:cubicBezTo>
                  <a:cubicBezTo>
                    <a:pt x="319" y="718"/>
                    <a:pt x="437" y="638"/>
                    <a:pt x="437" y="520"/>
                  </a:cubicBezTo>
                  <a:lnTo>
                    <a:pt x="437" y="202"/>
                  </a:lnTo>
                  <a:cubicBezTo>
                    <a:pt x="437" y="81"/>
                    <a:pt x="319" y="1"/>
                    <a:pt x="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3"/>
            <p:cNvSpPr/>
            <p:nvPr/>
          </p:nvSpPr>
          <p:spPr>
            <a:xfrm>
              <a:off x="1191950" y="1865025"/>
              <a:ext cx="10950" cy="18875"/>
            </a:xfrm>
            <a:custGeom>
              <a:avLst/>
              <a:gdLst/>
              <a:ahLst/>
              <a:cxnLst/>
              <a:rect l="l" t="t" r="r" b="b"/>
              <a:pathLst>
                <a:path w="438" h="755" extrusionOk="0">
                  <a:moveTo>
                    <a:pt x="240" y="0"/>
                  </a:moveTo>
                  <a:cubicBezTo>
                    <a:pt x="119" y="0"/>
                    <a:pt x="1" y="118"/>
                    <a:pt x="1" y="197"/>
                  </a:cubicBezTo>
                  <a:lnTo>
                    <a:pt x="1" y="557"/>
                  </a:lnTo>
                  <a:cubicBezTo>
                    <a:pt x="1" y="675"/>
                    <a:pt x="119" y="755"/>
                    <a:pt x="240" y="755"/>
                  </a:cubicBezTo>
                  <a:cubicBezTo>
                    <a:pt x="319" y="755"/>
                    <a:pt x="437" y="675"/>
                    <a:pt x="437" y="557"/>
                  </a:cubicBezTo>
                  <a:lnTo>
                    <a:pt x="437" y="197"/>
                  </a:lnTo>
                  <a:cubicBezTo>
                    <a:pt x="437" y="118"/>
                    <a:pt x="319" y="0"/>
                    <a:pt x="2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3"/>
            <p:cNvSpPr/>
            <p:nvPr/>
          </p:nvSpPr>
          <p:spPr>
            <a:xfrm>
              <a:off x="1087400" y="1648025"/>
              <a:ext cx="30925" cy="29900"/>
            </a:xfrm>
            <a:custGeom>
              <a:avLst/>
              <a:gdLst/>
              <a:ahLst/>
              <a:cxnLst/>
              <a:rect l="l" t="t" r="r" b="b"/>
              <a:pathLst>
                <a:path w="1237" h="1196" extrusionOk="0">
                  <a:moveTo>
                    <a:pt x="600" y="399"/>
                  </a:moveTo>
                  <a:cubicBezTo>
                    <a:pt x="717" y="399"/>
                    <a:pt x="839" y="479"/>
                    <a:pt x="839" y="597"/>
                  </a:cubicBezTo>
                  <a:cubicBezTo>
                    <a:pt x="839" y="718"/>
                    <a:pt x="717" y="797"/>
                    <a:pt x="600" y="797"/>
                  </a:cubicBezTo>
                  <a:cubicBezTo>
                    <a:pt x="520" y="797"/>
                    <a:pt x="399" y="718"/>
                    <a:pt x="399" y="597"/>
                  </a:cubicBezTo>
                  <a:cubicBezTo>
                    <a:pt x="399" y="479"/>
                    <a:pt x="520" y="399"/>
                    <a:pt x="600" y="399"/>
                  </a:cubicBezTo>
                  <a:close/>
                  <a:moveTo>
                    <a:pt x="600" y="1"/>
                  </a:moveTo>
                  <a:cubicBezTo>
                    <a:pt x="281" y="1"/>
                    <a:pt x="1" y="278"/>
                    <a:pt x="1" y="597"/>
                  </a:cubicBezTo>
                  <a:cubicBezTo>
                    <a:pt x="1" y="956"/>
                    <a:pt x="281" y="1195"/>
                    <a:pt x="600" y="1195"/>
                  </a:cubicBezTo>
                  <a:cubicBezTo>
                    <a:pt x="956" y="1195"/>
                    <a:pt x="1237" y="956"/>
                    <a:pt x="1237" y="597"/>
                  </a:cubicBezTo>
                  <a:cubicBezTo>
                    <a:pt x="1237" y="278"/>
                    <a:pt x="956" y="1"/>
                    <a:pt x="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3"/>
            <p:cNvSpPr/>
            <p:nvPr/>
          </p:nvSpPr>
          <p:spPr>
            <a:xfrm>
              <a:off x="1109300" y="1694775"/>
              <a:ext cx="30925" cy="29875"/>
            </a:xfrm>
            <a:custGeom>
              <a:avLst/>
              <a:gdLst/>
              <a:ahLst/>
              <a:cxnLst/>
              <a:rect l="l" t="t" r="r" b="b"/>
              <a:pathLst>
                <a:path w="1237" h="1195" extrusionOk="0">
                  <a:moveTo>
                    <a:pt x="638" y="399"/>
                  </a:moveTo>
                  <a:cubicBezTo>
                    <a:pt x="759" y="399"/>
                    <a:pt x="838" y="478"/>
                    <a:pt x="838" y="599"/>
                  </a:cubicBezTo>
                  <a:cubicBezTo>
                    <a:pt x="838" y="717"/>
                    <a:pt x="759" y="797"/>
                    <a:pt x="638" y="797"/>
                  </a:cubicBezTo>
                  <a:cubicBezTo>
                    <a:pt x="520" y="797"/>
                    <a:pt x="440" y="717"/>
                    <a:pt x="440" y="599"/>
                  </a:cubicBezTo>
                  <a:cubicBezTo>
                    <a:pt x="440" y="478"/>
                    <a:pt x="520" y="399"/>
                    <a:pt x="638" y="399"/>
                  </a:cubicBezTo>
                  <a:close/>
                  <a:moveTo>
                    <a:pt x="638" y="1"/>
                  </a:moveTo>
                  <a:cubicBezTo>
                    <a:pt x="281" y="1"/>
                    <a:pt x="1" y="281"/>
                    <a:pt x="1" y="599"/>
                  </a:cubicBezTo>
                  <a:cubicBezTo>
                    <a:pt x="1" y="956"/>
                    <a:pt x="281" y="1195"/>
                    <a:pt x="638" y="1195"/>
                  </a:cubicBezTo>
                  <a:cubicBezTo>
                    <a:pt x="956" y="1195"/>
                    <a:pt x="1236" y="956"/>
                    <a:pt x="1236" y="599"/>
                  </a:cubicBezTo>
                  <a:cubicBezTo>
                    <a:pt x="1236" y="281"/>
                    <a:pt x="956" y="1"/>
                    <a:pt x="6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3"/>
            <p:cNvSpPr/>
            <p:nvPr/>
          </p:nvSpPr>
          <p:spPr>
            <a:xfrm>
              <a:off x="1087400" y="1741600"/>
              <a:ext cx="30925" cy="30825"/>
            </a:xfrm>
            <a:custGeom>
              <a:avLst/>
              <a:gdLst/>
              <a:ahLst/>
              <a:cxnLst/>
              <a:rect l="l" t="t" r="r" b="b"/>
              <a:pathLst>
                <a:path w="1237" h="1233" extrusionOk="0">
                  <a:moveTo>
                    <a:pt x="600" y="398"/>
                  </a:moveTo>
                  <a:cubicBezTo>
                    <a:pt x="717" y="398"/>
                    <a:pt x="839" y="478"/>
                    <a:pt x="839" y="596"/>
                  </a:cubicBezTo>
                  <a:cubicBezTo>
                    <a:pt x="839" y="717"/>
                    <a:pt x="717" y="797"/>
                    <a:pt x="600" y="797"/>
                  </a:cubicBezTo>
                  <a:cubicBezTo>
                    <a:pt x="520" y="797"/>
                    <a:pt x="399" y="717"/>
                    <a:pt x="399" y="596"/>
                  </a:cubicBezTo>
                  <a:cubicBezTo>
                    <a:pt x="399" y="478"/>
                    <a:pt x="520" y="398"/>
                    <a:pt x="600" y="398"/>
                  </a:cubicBezTo>
                  <a:close/>
                  <a:moveTo>
                    <a:pt x="600" y="0"/>
                  </a:moveTo>
                  <a:cubicBezTo>
                    <a:pt x="281" y="0"/>
                    <a:pt x="1" y="277"/>
                    <a:pt x="1" y="596"/>
                  </a:cubicBezTo>
                  <a:cubicBezTo>
                    <a:pt x="1" y="956"/>
                    <a:pt x="281" y="1233"/>
                    <a:pt x="600" y="1233"/>
                  </a:cubicBezTo>
                  <a:cubicBezTo>
                    <a:pt x="956" y="1233"/>
                    <a:pt x="1237" y="956"/>
                    <a:pt x="1237" y="596"/>
                  </a:cubicBezTo>
                  <a:cubicBezTo>
                    <a:pt x="1237" y="277"/>
                    <a:pt x="956"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3"/>
            <p:cNvSpPr/>
            <p:nvPr/>
          </p:nvSpPr>
          <p:spPr>
            <a:xfrm>
              <a:off x="1116325" y="1787375"/>
              <a:ext cx="29875" cy="30850"/>
            </a:xfrm>
            <a:custGeom>
              <a:avLst/>
              <a:gdLst/>
              <a:ahLst/>
              <a:cxnLst/>
              <a:rect l="l" t="t" r="r" b="b"/>
              <a:pathLst>
                <a:path w="1195" h="1234" extrusionOk="0">
                  <a:moveTo>
                    <a:pt x="596" y="437"/>
                  </a:moveTo>
                  <a:cubicBezTo>
                    <a:pt x="717" y="437"/>
                    <a:pt x="796" y="517"/>
                    <a:pt x="796" y="638"/>
                  </a:cubicBezTo>
                  <a:cubicBezTo>
                    <a:pt x="796" y="756"/>
                    <a:pt x="717" y="835"/>
                    <a:pt x="596" y="835"/>
                  </a:cubicBezTo>
                  <a:cubicBezTo>
                    <a:pt x="478" y="835"/>
                    <a:pt x="398" y="756"/>
                    <a:pt x="398" y="638"/>
                  </a:cubicBezTo>
                  <a:cubicBezTo>
                    <a:pt x="398" y="517"/>
                    <a:pt x="478" y="437"/>
                    <a:pt x="596" y="437"/>
                  </a:cubicBezTo>
                  <a:close/>
                  <a:moveTo>
                    <a:pt x="596" y="1"/>
                  </a:moveTo>
                  <a:cubicBezTo>
                    <a:pt x="277" y="1"/>
                    <a:pt x="0" y="278"/>
                    <a:pt x="0" y="638"/>
                  </a:cubicBezTo>
                  <a:cubicBezTo>
                    <a:pt x="0" y="956"/>
                    <a:pt x="277" y="1233"/>
                    <a:pt x="596" y="1233"/>
                  </a:cubicBezTo>
                  <a:cubicBezTo>
                    <a:pt x="955" y="1233"/>
                    <a:pt x="1194" y="956"/>
                    <a:pt x="1194" y="638"/>
                  </a:cubicBezTo>
                  <a:cubicBezTo>
                    <a:pt x="1194" y="278"/>
                    <a:pt x="955"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3"/>
            <p:cNvSpPr/>
            <p:nvPr/>
          </p:nvSpPr>
          <p:spPr>
            <a:xfrm>
              <a:off x="1087400" y="1834125"/>
              <a:ext cx="30925" cy="30925"/>
            </a:xfrm>
            <a:custGeom>
              <a:avLst/>
              <a:gdLst/>
              <a:ahLst/>
              <a:cxnLst/>
              <a:rect l="l" t="t" r="r" b="b"/>
              <a:pathLst>
                <a:path w="1237" h="1237" extrusionOk="0">
                  <a:moveTo>
                    <a:pt x="600" y="398"/>
                  </a:moveTo>
                  <a:cubicBezTo>
                    <a:pt x="717" y="398"/>
                    <a:pt x="839" y="478"/>
                    <a:pt x="839" y="599"/>
                  </a:cubicBezTo>
                  <a:cubicBezTo>
                    <a:pt x="839" y="717"/>
                    <a:pt x="717" y="796"/>
                    <a:pt x="600" y="796"/>
                  </a:cubicBezTo>
                  <a:cubicBezTo>
                    <a:pt x="520" y="796"/>
                    <a:pt x="399" y="717"/>
                    <a:pt x="399" y="599"/>
                  </a:cubicBezTo>
                  <a:cubicBezTo>
                    <a:pt x="399" y="478"/>
                    <a:pt x="520" y="398"/>
                    <a:pt x="600" y="398"/>
                  </a:cubicBezTo>
                  <a:close/>
                  <a:moveTo>
                    <a:pt x="600" y="0"/>
                  </a:moveTo>
                  <a:cubicBezTo>
                    <a:pt x="281" y="0"/>
                    <a:pt x="1" y="281"/>
                    <a:pt x="1" y="599"/>
                  </a:cubicBezTo>
                  <a:cubicBezTo>
                    <a:pt x="1" y="956"/>
                    <a:pt x="281" y="1236"/>
                    <a:pt x="600" y="1236"/>
                  </a:cubicBezTo>
                  <a:cubicBezTo>
                    <a:pt x="956" y="1236"/>
                    <a:pt x="1237" y="956"/>
                    <a:pt x="1237" y="599"/>
                  </a:cubicBezTo>
                  <a:cubicBezTo>
                    <a:pt x="1237" y="281"/>
                    <a:pt x="956"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3"/>
            <p:cNvSpPr/>
            <p:nvPr/>
          </p:nvSpPr>
          <p:spPr>
            <a:xfrm>
              <a:off x="1266575" y="1648025"/>
              <a:ext cx="30900" cy="29900"/>
            </a:xfrm>
            <a:custGeom>
              <a:avLst/>
              <a:gdLst/>
              <a:ahLst/>
              <a:cxnLst/>
              <a:rect l="l" t="t" r="r" b="b"/>
              <a:pathLst>
                <a:path w="1236" h="1196" extrusionOk="0">
                  <a:moveTo>
                    <a:pt x="599" y="399"/>
                  </a:moveTo>
                  <a:cubicBezTo>
                    <a:pt x="717" y="399"/>
                    <a:pt x="838" y="479"/>
                    <a:pt x="838" y="597"/>
                  </a:cubicBezTo>
                  <a:cubicBezTo>
                    <a:pt x="838" y="718"/>
                    <a:pt x="717" y="797"/>
                    <a:pt x="599" y="797"/>
                  </a:cubicBezTo>
                  <a:cubicBezTo>
                    <a:pt x="519" y="797"/>
                    <a:pt x="398" y="718"/>
                    <a:pt x="398" y="597"/>
                  </a:cubicBezTo>
                  <a:cubicBezTo>
                    <a:pt x="398" y="479"/>
                    <a:pt x="519" y="399"/>
                    <a:pt x="599" y="399"/>
                  </a:cubicBezTo>
                  <a:close/>
                  <a:moveTo>
                    <a:pt x="599" y="1"/>
                  </a:moveTo>
                  <a:cubicBezTo>
                    <a:pt x="280" y="1"/>
                    <a:pt x="0" y="278"/>
                    <a:pt x="0" y="597"/>
                  </a:cubicBezTo>
                  <a:cubicBezTo>
                    <a:pt x="0" y="956"/>
                    <a:pt x="280" y="1195"/>
                    <a:pt x="599" y="1195"/>
                  </a:cubicBezTo>
                  <a:cubicBezTo>
                    <a:pt x="956" y="1195"/>
                    <a:pt x="1236" y="956"/>
                    <a:pt x="1236" y="597"/>
                  </a:cubicBezTo>
                  <a:cubicBezTo>
                    <a:pt x="1236" y="278"/>
                    <a:pt x="956" y="1"/>
                    <a:pt x="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3"/>
            <p:cNvSpPr/>
            <p:nvPr/>
          </p:nvSpPr>
          <p:spPr>
            <a:xfrm>
              <a:off x="1225800" y="1648025"/>
              <a:ext cx="30825" cy="29900"/>
            </a:xfrm>
            <a:custGeom>
              <a:avLst/>
              <a:gdLst/>
              <a:ahLst/>
              <a:cxnLst/>
              <a:rect l="l" t="t" r="r" b="b"/>
              <a:pathLst>
                <a:path w="1233" h="1196" extrusionOk="0">
                  <a:moveTo>
                    <a:pt x="596" y="399"/>
                  </a:moveTo>
                  <a:cubicBezTo>
                    <a:pt x="717" y="399"/>
                    <a:pt x="835" y="479"/>
                    <a:pt x="835" y="597"/>
                  </a:cubicBezTo>
                  <a:cubicBezTo>
                    <a:pt x="835" y="718"/>
                    <a:pt x="717" y="797"/>
                    <a:pt x="596" y="797"/>
                  </a:cubicBezTo>
                  <a:cubicBezTo>
                    <a:pt x="516" y="797"/>
                    <a:pt x="398" y="718"/>
                    <a:pt x="398" y="597"/>
                  </a:cubicBezTo>
                  <a:cubicBezTo>
                    <a:pt x="398" y="479"/>
                    <a:pt x="516" y="399"/>
                    <a:pt x="596" y="399"/>
                  </a:cubicBezTo>
                  <a:close/>
                  <a:moveTo>
                    <a:pt x="596" y="1"/>
                  </a:moveTo>
                  <a:cubicBezTo>
                    <a:pt x="277" y="1"/>
                    <a:pt x="0" y="278"/>
                    <a:pt x="0" y="597"/>
                  </a:cubicBezTo>
                  <a:cubicBezTo>
                    <a:pt x="0" y="956"/>
                    <a:pt x="277" y="1195"/>
                    <a:pt x="596" y="1195"/>
                  </a:cubicBezTo>
                  <a:cubicBezTo>
                    <a:pt x="956" y="1195"/>
                    <a:pt x="1233" y="956"/>
                    <a:pt x="1233" y="597"/>
                  </a:cubicBezTo>
                  <a:cubicBezTo>
                    <a:pt x="1233" y="278"/>
                    <a:pt x="956"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3"/>
            <p:cNvSpPr/>
            <p:nvPr/>
          </p:nvSpPr>
          <p:spPr>
            <a:xfrm>
              <a:off x="1266575" y="1688800"/>
              <a:ext cx="30900" cy="30925"/>
            </a:xfrm>
            <a:custGeom>
              <a:avLst/>
              <a:gdLst/>
              <a:ahLst/>
              <a:cxnLst/>
              <a:rect l="l" t="t" r="r" b="b"/>
              <a:pathLst>
                <a:path w="1236" h="1237" extrusionOk="0">
                  <a:moveTo>
                    <a:pt x="599" y="399"/>
                  </a:moveTo>
                  <a:cubicBezTo>
                    <a:pt x="717" y="399"/>
                    <a:pt x="838" y="478"/>
                    <a:pt x="838" y="599"/>
                  </a:cubicBezTo>
                  <a:cubicBezTo>
                    <a:pt x="838" y="717"/>
                    <a:pt x="717" y="797"/>
                    <a:pt x="599" y="797"/>
                  </a:cubicBezTo>
                  <a:cubicBezTo>
                    <a:pt x="519" y="797"/>
                    <a:pt x="398" y="717"/>
                    <a:pt x="398" y="599"/>
                  </a:cubicBezTo>
                  <a:cubicBezTo>
                    <a:pt x="398" y="478"/>
                    <a:pt x="519" y="399"/>
                    <a:pt x="599" y="399"/>
                  </a:cubicBezTo>
                  <a:close/>
                  <a:moveTo>
                    <a:pt x="599" y="1"/>
                  </a:moveTo>
                  <a:cubicBezTo>
                    <a:pt x="280" y="1"/>
                    <a:pt x="0" y="281"/>
                    <a:pt x="0" y="599"/>
                  </a:cubicBezTo>
                  <a:cubicBezTo>
                    <a:pt x="0" y="956"/>
                    <a:pt x="280" y="1236"/>
                    <a:pt x="599" y="1236"/>
                  </a:cubicBezTo>
                  <a:cubicBezTo>
                    <a:pt x="956" y="1236"/>
                    <a:pt x="1236" y="956"/>
                    <a:pt x="1236" y="599"/>
                  </a:cubicBezTo>
                  <a:cubicBezTo>
                    <a:pt x="1236" y="281"/>
                    <a:pt x="956" y="1"/>
                    <a:pt x="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3"/>
            <p:cNvSpPr/>
            <p:nvPr/>
          </p:nvSpPr>
          <p:spPr>
            <a:xfrm>
              <a:off x="1225800" y="1688800"/>
              <a:ext cx="30825" cy="30925"/>
            </a:xfrm>
            <a:custGeom>
              <a:avLst/>
              <a:gdLst/>
              <a:ahLst/>
              <a:cxnLst/>
              <a:rect l="l" t="t" r="r" b="b"/>
              <a:pathLst>
                <a:path w="1233" h="1237" extrusionOk="0">
                  <a:moveTo>
                    <a:pt x="596" y="399"/>
                  </a:moveTo>
                  <a:cubicBezTo>
                    <a:pt x="717" y="399"/>
                    <a:pt x="835" y="478"/>
                    <a:pt x="835" y="599"/>
                  </a:cubicBezTo>
                  <a:cubicBezTo>
                    <a:pt x="835" y="717"/>
                    <a:pt x="717" y="797"/>
                    <a:pt x="596" y="797"/>
                  </a:cubicBezTo>
                  <a:cubicBezTo>
                    <a:pt x="516" y="797"/>
                    <a:pt x="398" y="717"/>
                    <a:pt x="398" y="599"/>
                  </a:cubicBezTo>
                  <a:cubicBezTo>
                    <a:pt x="398" y="478"/>
                    <a:pt x="516" y="399"/>
                    <a:pt x="596" y="399"/>
                  </a:cubicBezTo>
                  <a:close/>
                  <a:moveTo>
                    <a:pt x="596" y="1"/>
                  </a:moveTo>
                  <a:cubicBezTo>
                    <a:pt x="277" y="1"/>
                    <a:pt x="0" y="281"/>
                    <a:pt x="0" y="599"/>
                  </a:cubicBezTo>
                  <a:cubicBezTo>
                    <a:pt x="0" y="956"/>
                    <a:pt x="277" y="1236"/>
                    <a:pt x="596" y="1236"/>
                  </a:cubicBezTo>
                  <a:cubicBezTo>
                    <a:pt x="956" y="1236"/>
                    <a:pt x="1233" y="956"/>
                    <a:pt x="1233" y="599"/>
                  </a:cubicBezTo>
                  <a:cubicBezTo>
                    <a:pt x="1233" y="281"/>
                    <a:pt x="956"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3"/>
            <p:cNvSpPr/>
            <p:nvPr/>
          </p:nvSpPr>
          <p:spPr>
            <a:xfrm>
              <a:off x="1266575" y="1729650"/>
              <a:ext cx="30900" cy="30850"/>
            </a:xfrm>
            <a:custGeom>
              <a:avLst/>
              <a:gdLst/>
              <a:ahLst/>
              <a:cxnLst/>
              <a:rect l="l" t="t" r="r" b="b"/>
              <a:pathLst>
                <a:path w="1236" h="1234" extrusionOk="0">
                  <a:moveTo>
                    <a:pt x="599" y="399"/>
                  </a:moveTo>
                  <a:cubicBezTo>
                    <a:pt x="717" y="399"/>
                    <a:pt x="838" y="478"/>
                    <a:pt x="838" y="596"/>
                  </a:cubicBezTo>
                  <a:cubicBezTo>
                    <a:pt x="838" y="717"/>
                    <a:pt x="717" y="797"/>
                    <a:pt x="599" y="797"/>
                  </a:cubicBezTo>
                  <a:cubicBezTo>
                    <a:pt x="519" y="797"/>
                    <a:pt x="398" y="717"/>
                    <a:pt x="398" y="596"/>
                  </a:cubicBezTo>
                  <a:cubicBezTo>
                    <a:pt x="398" y="478"/>
                    <a:pt x="519" y="399"/>
                    <a:pt x="599" y="399"/>
                  </a:cubicBezTo>
                  <a:close/>
                  <a:moveTo>
                    <a:pt x="599" y="1"/>
                  </a:moveTo>
                  <a:cubicBezTo>
                    <a:pt x="280" y="1"/>
                    <a:pt x="0" y="278"/>
                    <a:pt x="0" y="596"/>
                  </a:cubicBezTo>
                  <a:cubicBezTo>
                    <a:pt x="0" y="956"/>
                    <a:pt x="280" y="1233"/>
                    <a:pt x="599" y="1233"/>
                  </a:cubicBezTo>
                  <a:cubicBezTo>
                    <a:pt x="956" y="1233"/>
                    <a:pt x="1236" y="956"/>
                    <a:pt x="1236" y="596"/>
                  </a:cubicBezTo>
                  <a:cubicBezTo>
                    <a:pt x="1236" y="278"/>
                    <a:pt x="956" y="1"/>
                    <a:pt x="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3"/>
            <p:cNvSpPr/>
            <p:nvPr/>
          </p:nvSpPr>
          <p:spPr>
            <a:xfrm>
              <a:off x="1225800" y="1729650"/>
              <a:ext cx="30825" cy="30850"/>
            </a:xfrm>
            <a:custGeom>
              <a:avLst/>
              <a:gdLst/>
              <a:ahLst/>
              <a:cxnLst/>
              <a:rect l="l" t="t" r="r" b="b"/>
              <a:pathLst>
                <a:path w="1233" h="1234" extrusionOk="0">
                  <a:moveTo>
                    <a:pt x="596" y="399"/>
                  </a:moveTo>
                  <a:cubicBezTo>
                    <a:pt x="717" y="399"/>
                    <a:pt x="835" y="478"/>
                    <a:pt x="835" y="596"/>
                  </a:cubicBezTo>
                  <a:cubicBezTo>
                    <a:pt x="835" y="717"/>
                    <a:pt x="717" y="797"/>
                    <a:pt x="596" y="797"/>
                  </a:cubicBezTo>
                  <a:cubicBezTo>
                    <a:pt x="516" y="797"/>
                    <a:pt x="398" y="717"/>
                    <a:pt x="398" y="596"/>
                  </a:cubicBezTo>
                  <a:cubicBezTo>
                    <a:pt x="398" y="478"/>
                    <a:pt x="516" y="399"/>
                    <a:pt x="596" y="399"/>
                  </a:cubicBezTo>
                  <a:close/>
                  <a:moveTo>
                    <a:pt x="596" y="1"/>
                  </a:moveTo>
                  <a:cubicBezTo>
                    <a:pt x="277" y="1"/>
                    <a:pt x="0" y="278"/>
                    <a:pt x="0" y="596"/>
                  </a:cubicBezTo>
                  <a:cubicBezTo>
                    <a:pt x="0" y="956"/>
                    <a:pt x="277" y="1233"/>
                    <a:pt x="596" y="1233"/>
                  </a:cubicBezTo>
                  <a:cubicBezTo>
                    <a:pt x="956" y="1233"/>
                    <a:pt x="1233" y="956"/>
                    <a:pt x="1233" y="596"/>
                  </a:cubicBezTo>
                  <a:cubicBezTo>
                    <a:pt x="1233" y="278"/>
                    <a:pt x="956"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3"/>
            <p:cNvSpPr/>
            <p:nvPr/>
          </p:nvSpPr>
          <p:spPr>
            <a:xfrm>
              <a:off x="1266575" y="1770425"/>
              <a:ext cx="30900" cy="30925"/>
            </a:xfrm>
            <a:custGeom>
              <a:avLst/>
              <a:gdLst/>
              <a:ahLst/>
              <a:cxnLst/>
              <a:rect l="l" t="t" r="r" b="b"/>
              <a:pathLst>
                <a:path w="1236" h="1237" extrusionOk="0">
                  <a:moveTo>
                    <a:pt x="599" y="398"/>
                  </a:moveTo>
                  <a:cubicBezTo>
                    <a:pt x="717" y="398"/>
                    <a:pt x="838" y="478"/>
                    <a:pt x="838" y="599"/>
                  </a:cubicBezTo>
                  <a:cubicBezTo>
                    <a:pt x="838" y="717"/>
                    <a:pt x="717" y="838"/>
                    <a:pt x="599" y="838"/>
                  </a:cubicBezTo>
                  <a:cubicBezTo>
                    <a:pt x="519" y="838"/>
                    <a:pt x="398" y="717"/>
                    <a:pt x="398" y="599"/>
                  </a:cubicBezTo>
                  <a:cubicBezTo>
                    <a:pt x="398" y="478"/>
                    <a:pt x="519" y="398"/>
                    <a:pt x="599" y="398"/>
                  </a:cubicBezTo>
                  <a:close/>
                  <a:moveTo>
                    <a:pt x="599" y="0"/>
                  </a:moveTo>
                  <a:cubicBezTo>
                    <a:pt x="280" y="0"/>
                    <a:pt x="0" y="281"/>
                    <a:pt x="0" y="599"/>
                  </a:cubicBezTo>
                  <a:cubicBezTo>
                    <a:pt x="0" y="956"/>
                    <a:pt x="280" y="1236"/>
                    <a:pt x="599" y="1236"/>
                  </a:cubicBezTo>
                  <a:cubicBezTo>
                    <a:pt x="956" y="1236"/>
                    <a:pt x="1236" y="956"/>
                    <a:pt x="1236" y="599"/>
                  </a:cubicBezTo>
                  <a:cubicBezTo>
                    <a:pt x="1236" y="281"/>
                    <a:pt x="956" y="0"/>
                    <a:pt x="5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3"/>
            <p:cNvSpPr/>
            <p:nvPr/>
          </p:nvSpPr>
          <p:spPr>
            <a:xfrm>
              <a:off x="1225800" y="1770425"/>
              <a:ext cx="30825" cy="30925"/>
            </a:xfrm>
            <a:custGeom>
              <a:avLst/>
              <a:gdLst/>
              <a:ahLst/>
              <a:cxnLst/>
              <a:rect l="l" t="t" r="r" b="b"/>
              <a:pathLst>
                <a:path w="1233" h="1237" extrusionOk="0">
                  <a:moveTo>
                    <a:pt x="596" y="398"/>
                  </a:moveTo>
                  <a:cubicBezTo>
                    <a:pt x="717" y="398"/>
                    <a:pt x="835" y="478"/>
                    <a:pt x="835" y="599"/>
                  </a:cubicBezTo>
                  <a:cubicBezTo>
                    <a:pt x="835" y="717"/>
                    <a:pt x="717" y="838"/>
                    <a:pt x="596" y="838"/>
                  </a:cubicBezTo>
                  <a:cubicBezTo>
                    <a:pt x="516" y="838"/>
                    <a:pt x="398" y="717"/>
                    <a:pt x="398" y="599"/>
                  </a:cubicBezTo>
                  <a:cubicBezTo>
                    <a:pt x="398" y="478"/>
                    <a:pt x="516" y="398"/>
                    <a:pt x="596" y="398"/>
                  </a:cubicBezTo>
                  <a:close/>
                  <a:moveTo>
                    <a:pt x="596" y="0"/>
                  </a:moveTo>
                  <a:cubicBezTo>
                    <a:pt x="277" y="0"/>
                    <a:pt x="0" y="281"/>
                    <a:pt x="0" y="599"/>
                  </a:cubicBezTo>
                  <a:cubicBezTo>
                    <a:pt x="0" y="956"/>
                    <a:pt x="277" y="1236"/>
                    <a:pt x="596" y="1236"/>
                  </a:cubicBezTo>
                  <a:cubicBezTo>
                    <a:pt x="956" y="1236"/>
                    <a:pt x="1233" y="956"/>
                    <a:pt x="1233" y="599"/>
                  </a:cubicBezTo>
                  <a:cubicBezTo>
                    <a:pt x="1233" y="281"/>
                    <a:pt x="956" y="0"/>
                    <a:pt x="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3"/>
            <p:cNvSpPr/>
            <p:nvPr/>
          </p:nvSpPr>
          <p:spPr>
            <a:xfrm>
              <a:off x="1266575" y="1811275"/>
              <a:ext cx="30900" cy="30825"/>
            </a:xfrm>
            <a:custGeom>
              <a:avLst/>
              <a:gdLst/>
              <a:ahLst/>
              <a:cxnLst/>
              <a:rect l="l" t="t" r="r" b="b"/>
              <a:pathLst>
                <a:path w="1236" h="1233" extrusionOk="0">
                  <a:moveTo>
                    <a:pt x="599" y="398"/>
                  </a:moveTo>
                  <a:cubicBezTo>
                    <a:pt x="717" y="398"/>
                    <a:pt x="838" y="516"/>
                    <a:pt x="838" y="596"/>
                  </a:cubicBezTo>
                  <a:cubicBezTo>
                    <a:pt x="838" y="717"/>
                    <a:pt x="717" y="835"/>
                    <a:pt x="599" y="835"/>
                  </a:cubicBezTo>
                  <a:cubicBezTo>
                    <a:pt x="519" y="835"/>
                    <a:pt x="398" y="717"/>
                    <a:pt x="398" y="596"/>
                  </a:cubicBezTo>
                  <a:cubicBezTo>
                    <a:pt x="398" y="516"/>
                    <a:pt x="519" y="398"/>
                    <a:pt x="599" y="398"/>
                  </a:cubicBezTo>
                  <a:close/>
                  <a:moveTo>
                    <a:pt x="599" y="0"/>
                  </a:moveTo>
                  <a:cubicBezTo>
                    <a:pt x="280" y="0"/>
                    <a:pt x="0" y="277"/>
                    <a:pt x="0" y="596"/>
                  </a:cubicBezTo>
                  <a:cubicBezTo>
                    <a:pt x="0" y="956"/>
                    <a:pt x="280" y="1233"/>
                    <a:pt x="599" y="1233"/>
                  </a:cubicBezTo>
                  <a:cubicBezTo>
                    <a:pt x="956" y="1233"/>
                    <a:pt x="1236" y="956"/>
                    <a:pt x="1236" y="596"/>
                  </a:cubicBezTo>
                  <a:cubicBezTo>
                    <a:pt x="1236" y="277"/>
                    <a:pt x="956" y="0"/>
                    <a:pt x="5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3"/>
            <p:cNvSpPr/>
            <p:nvPr/>
          </p:nvSpPr>
          <p:spPr>
            <a:xfrm>
              <a:off x="1225800" y="1811275"/>
              <a:ext cx="30825" cy="30825"/>
            </a:xfrm>
            <a:custGeom>
              <a:avLst/>
              <a:gdLst/>
              <a:ahLst/>
              <a:cxnLst/>
              <a:rect l="l" t="t" r="r" b="b"/>
              <a:pathLst>
                <a:path w="1233" h="1233" extrusionOk="0">
                  <a:moveTo>
                    <a:pt x="596" y="398"/>
                  </a:moveTo>
                  <a:cubicBezTo>
                    <a:pt x="717" y="398"/>
                    <a:pt x="835" y="516"/>
                    <a:pt x="835" y="596"/>
                  </a:cubicBezTo>
                  <a:cubicBezTo>
                    <a:pt x="835" y="717"/>
                    <a:pt x="717" y="835"/>
                    <a:pt x="596" y="835"/>
                  </a:cubicBezTo>
                  <a:cubicBezTo>
                    <a:pt x="516" y="835"/>
                    <a:pt x="398" y="717"/>
                    <a:pt x="398" y="596"/>
                  </a:cubicBezTo>
                  <a:cubicBezTo>
                    <a:pt x="398" y="516"/>
                    <a:pt x="516" y="398"/>
                    <a:pt x="596" y="398"/>
                  </a:cubicBezTo>
                  <a:close/>
                  <a:moveTo>
                    <a:pt x="596" y="0"/>
                  </a:moveTo>
                  <a:cubicBezTo>
                    <a:pt x="277" y="0"/>
                    <a:pt x="0" y="277"/>
                    <a:pt x="0" y="596"/>
                  </a:cubicBezTo>
                  <a:cubicBezTo>
                    <a:pt x="0" y="956"/>
                    <a:pt x="277" y="1233"/>
                    <a:pt x="596" y="1233"/>
                  </a:cubicBezTo>
                  <a:cubicBezTo>
                    <a:pt x="956" y="1233"/>
                    <a:pt x="1233" y="956"/>
                    <a:pt x="1233" y="596"/>
                  </a:cubicBezTo>
                  <a:cubicBezTo>
                    <a:pt x="1233" y="277"/>
                    <a:pt x="956" y="0"/>
                    <a:pt x="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3"/>
            <p:cNvSpPr/>
            <p:nvPr/>
          </p:nvSpPr>
          <p:spPr>
            <a:xfrm>
              <a:off x="1266575" y="1852025"/>
              <a:ext cx="30900" cy="30925"/>
            </a:xfrm>
            <a:custGeom>
              <a:avLst/>
              <a:gdLst/>
              <a:ahLst/>
              <a:cxnLst/>
              <a:rect l="l" t="t" r="r" b="b"/>
              <a:pathLst>
                <a:path w="1236" h="1237" extrusionOk="0">
                  <a:moveTo>
                    <a:pt x="599" y="399"/>
                  </a:moveTo>
                  <a:cubicBezTo>
                    <a:pt x="717" y="399"/>
                    <a:pt x="838" y="520"/>
                    <a:pt x="838" y="600"/>
                  </a:cubicBezTo>
                  <a:cubicBezTo>
                    <a:pt x="838" y="717"/>
                    <a:pt x="717" y="839"/>
                    <a:pt x="599" y="839"/>
                  </a:cubicBezTo>
                  <a:cubicBezTo>
                    <a:pt x="519" y="839"/>
                    <a:pt x="398" y="717"/>
                    <a:pt x="398" y="600"/>
                  </a:cubicBezTo>
                  <a:cubicBezTo>
                    <a:pt x="398" y="520"/>
                    <a:pt x="519" y="399"/>
                    <a:pt x="599" y="399"/>
                  </a:cubicBezTo>
                  <a:close/>
                  <a:moveTo>
                    <a:pt x="599" y="1"/>
                  </a:moveTo>
                  <a:cubicBezTo>
                    <a:pt x="280" y="1"/>
                    <a:pt x="0" y="281"/>
                    <a:pt x="0" y="600"/>
                  </a:cubicBezTo>
                  <a:cubicBezTo>
                    <a:pt x="0" y="956"/>
                    <a:pt x="280" y="1237"/>
                    <a:pt x="599" y="1237"/>
                  </a:cubicBezTo>
                  <a:cubicBezTo>
                    <a:pt x="956" y="1237"/>
                    <a:pt x="1236" y="956"/>
                    <a:pt x="1236" y="600"/>
                  </a:cubicBezTo>
                  <a:cubicBezTo>
                    <a:pt x="1236" y="281"/>
                    <a:pt x="956" y="1"/>
                    <a:pt x="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3"/>
            <p:cNvSpPr/>
            <p:nvPr/>
          </p:nvSpPr>
          <p:spPr>
            <a:xfrm>
              <a:off x="1225800" y="1852025"/>
              <a:ext cx="30825" cy="30925"/>
            </a:xfrm>
            <a:custGeom>
              <a:avLst/>
              <a:gdLst/>
              <a:ahLst/>
              <a:cxnLst/>
              <a:rect l="l" t="t" r="r" b="b"/>
              <a:pathLst>
                <a:path w="1233" h="1237" extrusionOk="0">
                  <a:moveTo>
                    <a:pt x="596" y="399"/>
                  </a:moveTo>
                  <a:cubicBezTo>
                    <a:pt x="717" y="399"/>
                    <a:pt x="835" y="520"/>
                    <a:pt x="835" y="600"/>
                  </a:cubicBezTo>
                  <a:cubicBezTo>
                    <a:pt x="835" y="717"/>
                    <a:pt x="717" y="839"/>
                    <a:pt x="596" y="839"/>
                  </a:cubicBezTo>
                  <a:cubicBezTo>
                    <a:pt x="516" y="839"/>
                    <a:pt x="398" y="717"/>
                    <a:pt x="398" y="600"/>
                  </a:cubicBezTo>
                  <a:cubicBezTo>
                    <a:pt x="398" y="520"/>
                    <a:pt x="516" y="399"/>
                    <a:pt x="596" y="399"/>
                  </a:cubicBezTo>
                  <a:close/>
                  <a:moveTo>
                    <a:pt x="596" y="1"/>
                  </a:moveTo>
                  <a:cubicBezTo>
                    <a:pt x="277" y="1"/>
                    <a:pt x="0" y="281"/>
                    <a:pt x="0" y="600"/>
                  </a:cubicBezTo>
                  <a:cubicBezTo>
                    <a:pt x="0" y="956"/>
                    <a:pt x="277" y="1237"/>
                    <a:pt x="596" y="1237"/>
                  </a:cubicBezTo>
                  <a:cubicBezTo>
                    <a:pt x="956" y="1237"/>
                    <a:pt x="1233" y="956"/>
                    <a:pt x="1233" y="600"/>
                  </a:cubicBezTo>
                  <a:cubicBezTo>
                    <a:pt x="1233" y="281"/>
                    <a:pt x="956"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3"/>
            <p:cNvSpPr/>
            <p:nvPr/>
          </p:nvSpPr>
          <p:spPr>
            <a:xfrm>
              <a:off x="1151100" y="1675375"/>
              <a:ext cx="30925" cy="23400"/>
            </a:xfrm>
            <a:custGeom>
              <a:avLst/>
              <a:gdLst/>
              <a:ahLst/>
              <a:cxnLst/>
              <a:rect l="l" t="t" r="r" b="b"/>
              <a:pathLst>
                <a:path w="1237" h="936" extrusionOk="0">
                  <a:moveTo>
                    <a:pt x="499" y="0"/>
                  </a:moveTo>
                  <a:cubicBezTo>
                    <a:pt x="450" y="0"/>
                    <a:pt x="401" y="20"/>
                    <a:pt x="361" y="60"/>
                  </a:cubicBezTo>
                  <a:lnTo>
                    <a:pt x="80" y="340"/>
                  </a:lnTo>
                  <a:cubicBezTo>
                    <a:pt x="42" y="378"/>
                    <a:pt x="1" y="420"/>
                    <a:pt x="1" y="499"/>
                  </a:cubicBezTo>
                  <a:cubicBezTo>
                    <a:pt x="1" y="538"/>
                    <a:pt x="42" y="579"/>
                    <a:pt x="80" y="617"/>
                  </a:cubicBezTo>
                  <a:lnTo>
                    <a:pt x="361" y="898"/>
                  </a:lnTo>
                  <a:cubicBezTo>
                    <a:pt x="399" y="936"/>
                    <a:pt x="440" y="936"/>
                    <a:pt x="479" y="936"/>
                  </a:cubicBezTo>
                  <a:cubicBezTo>
                    <a:pt x="520" y="936"/>
                    <a:pt x="600" y="936"/>
                    <a:pt x="638" y="898"/>
                  </a:cubicBezTo>
                  <a:cubicBezTo>
                    <a:pt x="679" y="818"/>
                    <a:pt x="717" y="738"/>
                    <a:pt x="679" y="697"/>
                  </a:cubicBezTo>
                  <a:lnTo>
                    <a:pt x="1036" y="697"/>
                  </a:lnTo>
                  <a:cubicBezTo>
                    <a:pt x="1157" y="697"/>
                    <a:pt x="1237" y="579"/>
                    <a:pt x="1237" y="499"/>
                  </a:cubicBezTo>
                  <a:cubicBezTo>
                    <a:pt x="1237" y="378"/>
                    <a:pt x="1157" y="299"/>
                    <a:pt x="1036" y="299"/>
                  </a:cubicBezTo>
                  <a:lnTo>
                    <a:pt x="679" y="299"/>
                  </a:lnTo>
                  <a:cubicBezTo>
                    <a:pt x="717" y="219"/>
                    <a:pt x="679" y="140"/>
                    <a:pt x="638" y="60"/>
                  </a:cubicBezTo>
                  <a:cubicBezTo>
                    <a:pt x="598" y="20"/>
                    <a:pt x="549" y="0"/>
                    <a:pt x="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3"/>
            <p:cNvSpPr/>
            <p:nvPr/>
          </p:nvSpPr>
          <p:spPr>
            <a:xfrm>
              <a:off x="1151100" y="1726175"/>
              <a:ext cx="30925" cy="23400"/>
            </a:xfrm>
            <a:custGeom>
              <a:avLst/>
              <a:gdLst/>
              <a:ahLst/>
              <a:cxnLst/>
              <a:rect l="l" t="t" r="r" b="b"/>
              <a:pathLst>
                <a:path w="1237" h="936" extrusionOk="0">
                  <a:moveTo>
                    <a:pt x="499" y="0"/>
                  </a:moveTo>
                  <a:cubicBezTo>
                    <a:pt x="450" y="0"/>
                    <a:pt x="401" y="20"/>
                    <a:pt x="361" y="60"/>
                  </a:cubicBezTo>
                  <a:lnTo>
                    <a:pt x="80" y="337"/>
                  </a:lnTo>
                  <a:cubicBezTo>
                    <a:pt x="42" y="378"/>
                    <a:pt x="1" y="417"/>
                    <a:pt x="1" y="458"/>
                  </a:cubicBezTo>
                  <a:cubicBezTo>
                    <a:pt x="1" y="538"/>
                    <a:pt x="42" y="576"/>
                    <a:pt x="80" y="617"/>
                  </a:cubicBezTo>
                  <a:lnTo>
                    <a:pt x="361" y="894"/>
                  </a:lnTo>
                  <a:cubicBezTo>
                    <a:pt x="399" y="936"/>
                    <a:pt x="440" y="936"/>
                    <a:pt x="479" y="936"/>
                  </a:cubicBezTo>
                  <a:cubicBezTo>
                    <a:pt x="520" y="936"/>
                    <a:pt x="600" y="936"/>
                    <a:pt x="638" y="894"/>
                  </a:cubicBezTo>
                  <a:cubicBezTo>
                    <a:pt x="679" y="815"/>
                    <a:pt x="717" y="735"/>
                    <a:pt x="679" y="656"/>
                  </a:cubicBezTo>
                  <a:lnTo>
                    <a:pt x="1036" y="656"/>
                  </a:lnTo>
                  <a:cubicBezTo>
                    <a:pt x="1157" y="656"/>
                    <a:pt x="1237" y="576"/>
                    <a:pt x="1237" y="458"/>
                  </a:cubicBezTo>
                  <a:cubicBezTo>
                    <a:pt x="1237" y="378"/>
                    <a:pt x="1157" y="257"/>
                    <a:pt x="1036" y="257"/>
                  </a:cubicBezTo>
                  <a:lnTo>
                    <a:pt x="679" y="257"/>
                  </a:lnTo>
                  <a:cubicBezTo>
                    <a:pt x="717" y="219"/>
                    <a:pt x="679" y="140"/>
                    <a:pt x="638" y="60"/>
                  </a:cubicBezTo>
                  <a:cubicBezTo>
                    <a:pt x="598" y="20"/>
                    <a:pt x="549" y="0"/>
                    <a:pt x="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3"/>
            <p:cNvSpPr/>
            <p:nvPr/>
          </p:nvSpPr>
          <p:spPr>
            <a:xfrm>
              <a:off x="1151100" y="1776900"/>
              <a:ext cx="30925" cy="23400"/>
            </a:xfrm>
            <a:custGeom>
              <a:avLst/>
              <a:gdLst/>
              <a:ahLst/>
              <a:cxnLst/>
              <a:rect l="l" t="t" r="r" b="b"/>
              <a:pathLst>
                <a:path w="1237" h="936" extrusionOk="0">
                  <a:moveTo>
                    <a:pt x="499" y="0"/>
                  </a:moveTo>
                  <a:cubicBezTo>
                    <a:pt x="450" y="0"/>
                    <a:pt x="401" y="20"/>
                    <a:pt x="361" y="60"/>
                  </a:cubicBezTo>
                  <a:lnTo>
                    <a:pt x="80" y="340"/>
                  </a:lnTo>
                  <a:cubicBezTo>
                    <a:pt x="42" y="378"/>
                    <a:pt x="1" y="420"/>
                    <a:pt x="1" y="458"/>
                  </a:cubicBezTo>
                  <a:cubicBezTo>
                    <a:pt x="1" y="538"/>
                    <a:pt x="42" y="579"/>
                    <a:pt x="80" y="617"/>
                  </a:cubicBezTo>
                  <a:lnTo>
                    <a:pt x="361" y="856"/>
                  </a:lnTo>
                  <a:cubicBezTo>
                    <a:pt x="399" y="897"/>
                    <a:pt x="440" y="936"/>
                    <a:pt x="479" y="936"/>
                  </a:cubicBezTo>
                  <a:cubicBezTo>
                    <a:pt x="520" y="936"/>
                    <a:pt x="600" y="897"/>
                    <a:pt x="638" y="856"/>
                  </a:cubicBezTo>
                  <a:cubicBezTo>
                    <a:pt x="679" y="818"/>
                    <a:pt x="717" y="738"/>
                    <a:pt x="679" y="659"/>
                  </a:cubicBezTo>
                  <a:lnTo>
                    <a:pt x="1036" y="659"/>
                  </a:lnTo>
                  <a:cubicBezTo>
                    <a:pt x="1157" y="659"/>
                    <a:pt x="1237" y="579"/>
                    <a:pt x="1237" y="458"/>
                  </a:cubicBezTo>
                  <a:cubicBezTo>
                    <a:pt x="1237" y="340"/>
                    <a:pt x="1157" y="260"/>
                    <a:pt x="1036" y="260"/>
                  </a:cubicBezTo>
                  <a:lnTo>
                    <a:pt x="679" y="260"/>
                  </a:lnTo>
                  <a:cubicBezTo>
                    <a:pt x="717" y="181"/>
                    <a:pt x="679" y="101"/>
                    <a:pt x="638" y="60"/>
                  </a:cubicBezTo>
                  <a:cubicBezTo>
                    <a:pt x="598" y="20"/>
                    <a:pt x="549" y="0"/>
                    <a:pt x="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3"/>
            <p:cNvSpPr/>
            <p:nvPr/>
          </p:nvSpPr>
          <p:spPr>
            <a:xfrm>
              <a:off x="1151100" y="1827700"/>
              <a:ext cx="30925" cy="23400"/>
            </a:xfrm>
            <a:custGeom>
              <a:avLst/>
              <a:gdLst/>
              <a:ahLst/>
              <a:cxnLst/>
              <a:rect l="l" t="t" r="r" b="b"/>
              <a:pathLst>
                <a:path w="1237" h="936" extrusionOk="0">
                  <a:moveTo>
                    <a:pt x="499" y="0"/>
                  </a:moveTo>
                  <a:cubicBezTo>
                    <a:pt x="450" y="0"/>
                    <a:pt x="401" y="20"/>
                    <a:pt x="361" y="60"/>
                  </a:cubicBezTo>
                  <a:lnTo>
                    <a:pt x="80" y="299"/>
                  </a:lnTo>
                  <a:cubicBezTo>
                    <a:pt x="42" y="337"/>
                    <a:pt x="1" y="417"/>
                    <a:pt x="1" y="458"/>
                  </a:cubicBezTo>
                  <a:cubicBezTo>
                    <a:pt x="1" y="496"/>
                    <a:pt x="42" y="576"/>
                    <a:pt x="80" y="617"/>
                  </a:cubicBezTo>
                  <a:lnTo>
                    <a:pt x="361" y="856"/>
                  </a:lnTo>
                  <a:cubicBezTo>
                    <a:pt x="399" y="894"/>
                    <a:pt x="440" y="936"/>
                    <a:pt x="479" y="936"/>
                  </a:cubicBezTo>
                  <a:cubicBezTo>
                    <a:pt x="520" y="936"/>
                    <a:pt x="600" y="894"/>
                    <a:pt x="638" y="856"/>
                  </a:cubicBezTo>
                  <a:cubicBezTo>
                    <a:pt x="679" y="815"/>
                    <a:pt x="717" y="735"/>
                    <a:pt x="679" y="655"/>
                  </a:cubicBezTo>
                  <a:lnTo>
                    <a:pt x="1036" y="655"/>
                  </a:lnTo>
                  <a:cubicBezTo>
                    <a:pt x="1157" y="655"/>
                    <a:pt x="1237" y="576"/>
                    <a:pt x="1237" y="458"/>
                  </a:cubicBezTo>
                  <a:cubicBezTo>
                    <a:pt x="1237" y="337"/>
                    <a:pt x="1157" y="257"/>
                    <a:pt x="1036" y="257"/>
                  </a:cubicBezTo>
                  <a:lnTo>
                    <a:pt x="679" y="257"/>
                  </a:lnTo>
                  <a:cubicBezTo>
                    <a:pt x="717" y="178"/>
                    <a:pt x="679" y="98"/>
                    <a:pt x="638" y="60"/>
                  </a:cubicBezTo>
                  <a:cubicBezTo>
                    <a:pt x="598" y="20"/>
                    <a:pt x="549" y="0"/>
                    <a:pt x="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 name="Google Shape;1794;p73"/>
          <p:cNvGrpSpPr/>
          <p:nvPr/>
        </p:nvGrpSpPr>
        <p:grpSpPr>
          <a:xfrm>
            <a:off x="1766200" y="1579325"/>
            <a:ext cx="382225" cy="316525"/>
            <a:chOff x="1766200" y="1579325"/>
            <a:chExt cx="382225" cy="316525"/>
          </a:xfrm>
        </p:grpSpPr>
        <p:sp>
          <p:nvSpPr>
            <p:cNvPr id="1795" name="Google Shape;1795;p73"/>
            <p:cNvSpPr/>
            <p:nvPr/>
          </p:nvSpPr>
          <p:spPr>
            <a:xfrm>
              <a:off x="1766200" y="1579325"/>
              <a:ext cx="382225" cy="316525"/>
            </a:xfrm>
            <a:custGeom>
              <a:avLst/>
              <a:gdLst/>
              <a:ahLst/>
              <a:cxnLst/>
              <a:rect l="l" t="t" r="r" b="b"/>
              <a:pathLst>
                <a:path w="15289" h="12661" extrusionOk="0">
                  <a:moveTo>
                    <a:pt x="7645" y="478"/>
                  </a:moveTo>
                  <a:cubicBezTo>
                    <a:pt x="8202" y="478"/>
                    <a:pt x="8680" y="918"/>
                    <a:pt x="8680" y="1475"/>
                  </a:cubicBezTo>
                  <a:cubicBezTo>
                    <a:pt x="8680" y="2071"/>
                    <a:pt x="8202" y="2510"/>
                    <a:pt x="7645" y="2510"/>
                  </a:cubicBezTo>
                  <a:cubicBezTo>
                    <a:pt x="7049" y="2510"/>
                    <a:pt x="6610" y="2071"/>
                    <a:pt x="6610" y="1475"/>
                  </a:cubicBezTo>
                  <a:cubicBezTo>
                    <a:pt x="6610" y="918"/>
                    <a:pt x="7049" y="478"/>
                    <a:pt x="7645" y="478"/>
                  </a:cubicBezTo>
                  <a:close/>
                  <a:moveTo>
                    <a:pt x="5575" y="8600"/>
                  </a:moveTo>
                  <a:lnTo>
                    <a:pt x="5813" y="8960"/>
                  </a:lnTo>
                  <a:lnTo>
                    <a:pt x="2867" y="10670"/>
                  </a:lnTo>
                  <a:cubicBezTo>
                    <a:pt x="2867" y="10590"/>
                    <a:pt x="2829" y="10511"/>
                    <a:pt x="2788" y="10473"/>
                  </a:cubicBezTo>
                  <a:cubicBezTo>
                    <a:pt x="2749" y="10393"/>
                    <a:pt x="2708" y="10352"/>
                    <a:pt x="2670" y="10272"/>
                  </a:cubicBezTo>
                  <a:lnTo>
                    <a:pt x="5575" y="8600"/>
                  </a:lnTo>
                  <a:close/>
                  <a:moveTo>
                    <a:pt x="1520" y="10171"/>
                  </a:moveTo>
                  <a:cubicBezTo>
                    <a:pt x="1610" y="10171"/>
                    <a:pt x="1702" y="10180"/>
                    <a:pt x="1794" y="10192"/>
                  </a:cubicBezTo>
                  <a:cubicBezTo>
                    <a:pt x="2033" y="10272"/>
                    <a:pt x="2272" y="10431"/>
                    <a:pt x="2390" y="10670"/>
                  </a:cubicBezTo>
                  <a:cubicBezTo>
                    <a:pt x="2549" y="10909"/>
                    <a:pt x="2590" y="11189"/>
                    <a:pt x="2511" y="11466"/>
                  </a:cubicBezTo>
                  <a:cubicBezTo>
                    <a:pt x="2431" y="11747"/>
                    <a:pt x="2272" y="11944"/>
                    <a:pt x="2033" y="12103"/>
                  </a:cubicBezTo>
                  <a:cubicBezTo>
                    <a:pt x="1879" y="12181"/>
                    <a:pt x="1708" y="12225"/>
                    <a:pt x="1532" y="12225"/>
                  </a:cubicBezTo>
                  <a:cubicBezTo>
                    <a:pt x="1435" y="12225"/>
                    <a:pt x="1335" y="12211"/>
                    <a:pt x="1237" y="12183"/>
                  </a:cubicBezTo>
                  <a:cubicBezTo>
                    <a:pt x="956" y="12103"/>
                    <a:pt x="759" y="11944"/>
                    <a:pt x="600" y="11705"/>
                  </a:cubicBezTo>
                  <a:cubicBezTo>
                    <a:pt x="479" y="11466"/>
                    <a:pt x="440" y="11189"/>
                    <a:pt x="520" y="10950"/>
                  </a:cubicBezTo>
                  <a:cubicBezTo>
                    <a:pt x="600" y="10670"/>
                    <a:pt x="759" y="10431"/>
                    <a:pt x="998" y="10313"/>
                  </a:cubicBezTo>
                  <a:cubicBezTo>
                    <a:pt x="1158" y="10206"/>
                    <a:pt x="1336" y="10171"/>
                    <a:pt x="1520" y="10171"/>
                  </a:cubicBezTo>
                  <a:close/>
                  <a:moveTo>
                    <a:pt x="13776" y="10154"/>
                  </a:moveTo>
                  <a:cubicBezTo>
                    <a:pt x="13935" y="10154"/>
                    <a:pt x="14094" y="10234"/>
                    <a:pt x="14254" y="10313"/>
                  </a:cubicBezTo>
                  <a:cubicBezTo>
                    <a:pt x="14492" y="10431"/>
                    <a:pt x="14693" y="10670"/>
                    <a:pt x="14731" y="10950"/>
                  </a:cubicBezTo>
                  <a:cubicBezTo>
                    <a:pt x="14811" y="11189"/>
                    <a:pt x="14773" y="11466"/>
                    <a:pt x="14652" y="11705"/>
                  </a:cubicBezTo>
                  <a:cubicBezTo>
                    <a:pt x="14492" y="11944"/>
                    <a:pt x="14295" y="12103"/>
                    <a:pt x="14015" y="12183"/>
                  </a:cubicBezTo>
                  <a:cubicBezTo>
                    <a:pt x="13916" y="12211"/>
                    <a:pt x="13822" y="12225"/>
                    <a:pt x="13731" y="12225"/>
                  </a:cubicBezTo>
                  <a:cubicBezTo>
                    <a:pt x="13567" y="12225"/>
                    <a:pt x="13414" y="12181"/>
                    <a:pt x="13260" y="12103"/>
                  </a:cubicBezTo>
                  <a:cubicBezTo>
                    <a:pt x="13021" y="11944"/>
                    <a:pt x="12820" y="11747"/>
                    <a:pt x="12741" y="11466"/>
                  </a:cubicBezTo>
                  <a:cubicBezTo>
                    <a:pt x="12703" y="11189"/>
                    <a:pt x="12741" y="10909"/>
                    <a:pt x="12862" y="10670"/>
                  </a:cubicBezTo>
                  <a:cubicBezTo>
                    <a:pt x="13021" y="10431"/>
                    <a:pt x="13218" y="10272"/>
                    <a:pt x="13499" y="10192"/>
                  </a:cubicBezTo>
                  <a:cubicBezTo>
                    <a:pt x="13578" y="10192"/>
                    <a:pt x="13658" y="10154"/>
                    <a:pt x="13776" y="10154"/>
                  </a:cubicBezTo>
                  <a:close/>
                  <a:moveTo>
                    <a:pt x="7645" y="0"/>
                  </a:moveTo>
                  <a:cubicBezTo>
                    <a:pt x="6810" y="0"/>
                    <a:pt x="6173" y="679"/>
                    <a:pt x="6173" y="1475"/>
                  </a:cubicBezTo>
                  <a:cubicBezTo>
                    <a:pt x="6173" y="2071"/>
                    <a:pt x="6492" y="2548"/>
                    <a:pt x="6970" y="2829"/>
                  </a:cubicBezTo>
                  <a:lnTo>
                    <a:pt x="6970" y="5494"/>
                  </a:lnTo>
                  <a:cubicBezTo>
                    <a:pt x="6689" y="5615"/>
                    <a:pt x="6450" y="5733"/>
                    <a:pt x="6212" y="5893"/>
                  </a:cubicBezTo>
                  <a:cubicBezTo>
                    <a:pt x="6132" y="5972"/>
                    <a:pt x="6132" y="6131"/>
                    <a:pt x="6212" y="6211"/>
                  </a:cubicBezTo>
                  <a:cubicBezTo>
                    <a:pt x="6234" y="6278"/>
                    <a:pt x="6293" y="6308"/>
                    <a:pt x="6355" y="6308"/>
                  </a:cubicBezTo>
                  <a:cubicBezTo>
                    <a:pt x="6405" y="6308"/>
                    <a:pt x="6456" y="6288"/>
                    <a:pt x="6492" y="6252"/>
                  </a:cubicBezTo>
                  <a:cubicBezTo>
                    <a:pt x="6810" y="6014"/>
                    <a:pt x="7208" y="5854"/>
                    <a:pt x="7645" y="5854"/>
                  </a:cubicBezTo>
                  <a:cubicBezTo>
                    <a:pt x="8642" y="5854"/>
                    <a:pt x="9438" y="6651"/>
                    <a:pt x="9438" y="7686"/>
                  </a:cubicBezTo>
                  <a:cubicBezTo>
                    <a:pt x="9438" y="8679"/>
                    <a:pt x="8642" y="9476"/>
                    <a:pt x="7645" y="9476"/>
                  </a:cubicBezTo>
                  <a:cubicBezTo>
                    <a:pt x="6651" y="9476"/>
                    <a:pt x="5813" y="8679"/>
                    <a:pt x="5813" y="7686"/>
                  </a:cubicBezTo>
                  <a:cubicBezTo>
                    <a:pt x="5813" y="7447"/>
                    <a:pt x="5855" y="7208"/>
                    <a:pt x="5973" y="6969"/>
                  </a:cubicBezTo>
                  <a:cubicBezTo>
                    <a:pt x="6014" y="6889"/>
                    <a:pt x="5934" y="6730"/>
                    <a:pt x="5813" y="6689"/>
                  </a:cubicBezTo>
                  <a:cubicBezTo>
                    <a:pt x="5794" y="6679"/>
                    <a:pt x="5769" y="6675"/>
                    <a:pt x="5743" y="6675"/>
                  </a:cubicBezTo>
                  <a:cubicBezTo>
                    <a:pt x="5662" y="6675"/>
                    <a:pt x="5565" y="6719"/>
                    <a:pt x="5536" y="6810"/>
                  </a:cubicBezTo>
                  <a:cubicBezTo>
                    <a:pt x="5415" y="7087"/>
                    <a:pt x="5377" y="7367"/>
                    <a:pt x="5377" y="7686"/>
                  </a:cubicBezTo>
                  <a:cubicBezTo>
                    <a:pt x="5377" y="7845"/>
                    <a:pt x="5415" y="8004"/>
                    <a:pt x="5457" y="8163"/>
                  </a:cubicBezTo>
                  <a:lnTo>
                    <a:pt x="2310" y="9953"/>
                  </a:lnTo>
                  <a:cubicBezTo>
                    <a:pt x="2192" y="9874"/>
                    <a:pt x="2033" y="9836"/>
                    <a:pt x="1874" y="9794"/>
                  </a:cubicBezTo>
                  <a:cubicBezTo>
                    <a:pt x="1739" y="9750"/>
                    <a:pt x="1599" y="9728"/>
                    <a:pt x="1457" y="9728"/>
                  </a:cubicBezTo>
                  <a:cubicBezTo>
                    <a:pt x="1221" y="9728"/>
                    <a:pt x="982" y="9790"/>
                    <a:pt x="759" y="9915"/>
                  </a:cubicBezTo>
                  <a:cubicBezTo>
                    <a:pt x="440" y="10113"/>
                    <a:pt x="201" y="10431"/>
                    <a:pt x="80" y="10829"/>
                  </a:cubicBezTo>
                  <a:cubicBezTo>
                    <a:pt x="1" y="11189"/>
                    <a:pt x="42" y="11587"/>
                    <a:pt x="240" y="11944"/>
                  </a:cubicBezTo>
                  <a:cubicBezTo>
                    <a:pt x="440" y="12262"/>
                    <a:pt x="759" y="12543"/>
                    <a:pt x="1116" y="12622"/>
                  </a:cubicBezTo>
                  <a:cubicBezTo>
                    <a:pt x="1237" y="12661"/>
                    <a:pt x="1396" y="12661"/>
                    <a:pt x="1514" y="12661"/>
                  </a:cubicBezTo>
                  <a:cubicBezTo>
                    <a:pt x="1753" y="12661"/>
                    <a:pt x="2033" y="12622"/>
                    <a:pt x="2230" y="12463"/>
                  </a:cubicBezTo>
                  <a:cubicBezTo>
                    <a:pt x="2590" y="12262"/>
                    <a:pt x="2829" y="11944"/>
                    <a:pt x="2947" y="11587"/>
                  </a:cubicBezTo>
                  <a:cubicBezTo>
                    <a:pt x="2988" y="11428"/>
                    <a:pt x="2988" y="11269"/>
                    <a:pt x="2988" y="11110"/>
                  </a:cubicBezTo>
                  <a:lnTo>
                    <a:pt x="6094" y="9316"/>
                  </a:lnTo>
                  <a:cubicBezTo>
                    <a:pt x="6492" y="9676"/>
                    <a:pt x="7049" y="9915"/>
                    <a:pt x="7645" y="9915"/>
                  </a:cubicBezTo>
                  <a:cubicBezTo>
                    <a:pt x="8244" y="9915"/>
                    <a:pt x="8760" y="9676"/>
                    <a:pt x="9158" y="9316"/>
                  </a:cubicBezTo>
                  <a:lnTo>
                    <a:pt x="10432" y="10033"/>
                  </a:lnTo>
                  <a:cubicBezTo>
                    <a:pt x="10432" y="10074"/>
                    <a:pt x="10473" y="10074"/>
                    <a:pt x="10511" y="10074"/>
                  </a:cubicBezTo>
                  <a:cubicBezTo>
                    <a:pt x="10591" y="10074"/>
                    <a:pt x="10670" y="10033"/>
                    <a:pt x="10712" y="9953"/>
                  </a:cubicBezTo>
                  <a:cubicBezTo>
                    <a:pt x="10792" y="9836"/>
                    <a:pt x="10750" y="9715"/>
                    <a:pt x="10632" y="9635"/>
                  </a:cubicBezTo>
                  <a:lnTo>
                    <a:pt x="9476" y="8960"/>
                  </a:lnTo>
                  <a:cubicBezTo>
                    <a:pt x="9556" y="8839"/>
                    <a:pt x="9635" y="8721"/>
                    <a:pt x="9677" y="8600"/>
                  </a:cubicBezTo>
                  <a:lnTo>
                    <a:pt x="12581" y="10272"/>
                  </a:lnTo>
                  <a:cubicBezTo>
                    <a:pt x="12543" y="10352"/>
                    <a:pt x="12502" y="10393"/>
                    <a:pt x="12464" y="10473"/>
                  </a:cubicBezTo>
                  <a:cubicBezTo>
                    <a:pt x="12422" y="10511"/>
                    <a:pt x="12422" y="10590"/>
                    <a:pt x="12384" y="10670"/>
                  </a:cubicBezTo>
                  <a:lnTo>
                    <a:pt x="11546" y="10154"/>
                  </a:lnTo>
                  <a:cubicBezTo>
                    <a:pt x="11515" y="10143"/>
                    <a:pt x="11483" y="10138"/>
                    <a:pt x="11451" y="10138"/>
                  </a:cubicBezTo>
                  <a:cubicBezTo>
                    <a:pt x="11366" y="10138"/>
                    <a:pt x="11286" y="10176"/>
                    <a:pt x="11228" y="10234"/>
                  </a:cubicBezTo>
                  <a:cubicBezTo>
                    <a:pt x="11190" y="10352"/>
                    <a:pt x="11190" y="10511"/>
                    <a:pt x="11307" y="10552"/>
                  </a:cubicBezTo>
                  <a:lnTo>
                    <a:pt x="12263" y="11110"/>
                  </a:lnTo>
                  <a:cubicBezTo>
                    <a:pt x="12263" y="11269"/>
                    <a:pt x="12304" y="11428"/>
                    <a:pt x="12343" y="11587"/>
                  </a:cubicBezTo>
                  <a:cubicBezTo>
                    <a:pt x="12422" y="11944"/>
                    <a:pt x="12661" y="12262"/>
                    <a:pt x="13021" y="12463"/>
                  </a:cubicBezTo>
                  <a:cubicBezTo>
                    <a:pt x="13260" y="12622"/>
                    <a:pt x="13499" y="12661"/>
                    <a:pt x="13738" y="12661"/>
                  </a:cubicBezTo>
                  <a:cubicBezTo>
                    <a:pt x="13897" y="12661"/>
                    <a:pt x="14015" y="12661"/>
                    <a:pt x="14136" y="12622"/>
                  </a:cubicBezTo>
                  <a:cubicBezTo>
                    <a:pt x="14534" y="12543"/>
                    <a:pt x="14852" y="12262"/>
                    <a:pt x="15050" y="11944"/>
                  </a:cubicBezTo>
                  <a:cubicBezTo>
                    <a:pt x="15209" y="11587"/>
                    <a:pt x="15289" y="11189"/>
                    <a:pt x="15171" y="10829"/>
                  </a:cubicBezTo>
                  <a:cubicBezTo>
                    <a:pt x="15091" y="10431"/>
                    <a:pt x="14852" y="10113"/>
                    <a:pt x="14492" y="9915"/>
                  </a:cubicBezTo>
                  <a:cubicBezTo>
                    <a:pt x="14269" y="9790"/>
                    <a:pt x="14030" y="9728"/>
                    <a:pt x="13794" y="9728"/>
                  </a:cubicBezTo>
                  <a:cubicBezTo>
                    <a:pt x="13653" y="9728"/>
                    <a:pt x="13513" y="9750"/>
                    <a:pt x="13378" y="9794"/>
                  </a:cubicBezTo>
                  <a:cubicBezTo>
                    <a:pt x="13218" y="9836"/>
                    <a:pt x="13059" y="9874"/>
                    <a:pt x="12941" y="9953"/>
                  </a:cubicBezTo>
                  <a:lnTo>
                    <a:pt x="9836" y="8163"/>
                  </a:lnTo>
                  <a:cubicBezTo>
                    <a:pt x="9874" y="8004"/>
                    <a:pt x="9874" y="7845"/>
                    <a:pt x="9874" y="7686"/>
                  </a:cubicBezTo>
                  <a:cubicBezTo>
                    <a:pt x="9874" y="6651"/>
                    <a:pt x="9199" y="5813"/>
                    <a:pt x="8282" y="5494"/>
                  </a:cubicBezTo>
                  <a:lnTo>
                    <a:pt x="8282" y="4501"/>
                  </a:lnTo>
                  <a:cubicBezTo>
                    <a:pt x="8282" y="4380"/>
                    <a:pt x="8202" y="4300"/>
                    <a:pt x="8084" y="4300"/>
                  </a:cubicBezTo>
                  <a:cubicBezTo>
                    <a:pt x="7963" y="4300"/>
                    <a:pt x="7845" y="4380"/>
                    <a:pt x="7845" y="4501"/>
                  </a:cubicBezTo>
                  <a:lnTo>
                    <a:pt x="7845" y="5415"/>
                  </a:lnTo>
                  <a:lnTo>
                    <a:pt x="7406" y="5415"/>
                  </a:lnTo>
                  <a:lnTo>
                    <a:pt x="7406" y="2946"/>
                  </a:lnTo>
                  <a:cubicBezTo>
                    <a:pt x="7486" y="2946"/>
                    <a:pt x="7565" y="2988"/>
                    <a:pt x="7645" y="2988"/>
                  </a:cubicBezTo>
                  <a:cubicBezTo>
                    <a:pt x="7724" y="2988"/>
                    <a:pt x="7766" y="2946"/>
                    <a:pt x="7845" y="2946"/>
                  </a:cubicBezTo>
                  <a:lnTo>
                    <a:pt x="7845" y="3466"/>
                  </a:lnTo>
                  <a:cubicBezTo>
                    <a:pt x="7845" y="3583"/>
                    <a:pt x="7963" y="3704"/>
                    <a:pt x="8084" y="3704"/>
                  </a:cubicBezTo>
                  <a:cubicBezTo>
                    <a:pt x="8202" y="3704"/>
                    <a:pt x="8282" y="3583"/>
                    <a:pt x="8282" y="3466"/>
                  </a:cubicBezTo>
                  <a:lnTo>
                    <a:pt x="8282" y="2829"/>
                  </a:lnTo>
                  <a:cubicBezTo>
                    <a:pt x="8760" y="2548"/>
                    <a:pt x="9119" y="2071"/>
                    <a:pt x="9119" y="1475"/>
                  </a:cubicBezTo>
                  <a:cubicBezTo>
                    <a:pt x="9119" y="679"/>
                    <a:pt x="8441" y="0"/>
                    <a:pt x="7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3"/>
            <p:cNvSpPr/>
            <p:nvPr/>
          </p:nvSpPr>
          <p:spPr>
            <a:xfrm>
              <a:off x="1938425" y="1739600"/>
              <a:ext cx="36825" cy="36825"/>
            </a:xfrm>
            <a:custGeom>
              <a:avLst/>
              <a:gdLst/>
              <a:ahLst/>
              <a:cxnLst/>
              <a:rect l="l" t="t" r="r" b="b"/>
              <a:pathLst>
                <a:path w="1473" h="1473" extrusionOk="0">
                  <a:moveTo>
                    <a:pt x="756" y="478"/>
                  </a:moveTo>
                  <a:cubicBezTo>
                    <a:pt x="915" y="478"/>
                    <a:pt x="1036" y="596"/>
                    <a:pt x="1036" y="756"/>
                  </a:cubicBezTo>
                  <a:cubicBezTo>
                    <a:pt x="1036" y="915"/>
                    <a:pt x="915" y="1036"/>
                    <a:pt x="756" y="1036"/>
                  </a:cubicBezTo>
                  <a:cubicBezTo>
                    <a:pt x="597" y="1036"/>
                    <a:pt x="479" y="915"/>
                    <a:pt x="479" y="756"/>
                  </a:cubicBezTo>
                  <a:cubicBezTo>
                    <a:pt x="479" y="596"/>
                    <a:pt x="597" y="478"/>
                    <a:pt x="756" y="478"/>
                  </a:cubicBezTo>
                  <a:close/>
                  <a:moveTo>
                    <a:pt x="756" y="1"/>
                  </a:moveTo>
                  <a:cubicBezTo>
                    <a:pt x="358" y="1"/>
                    <a:pt x="1" y="357"/>
                    <a:pt x="1" y="756"/>
                  </a:cubicBezTo>
                  <a:cubicBezTo>
                    <a:pt x="1" y="1154"/>
                    <a:pt x="358" y="1472"/>
                    <a:pt x="756" y="1472"/>
                  </a:cubicBezTo>
                  <a:cubicBezTo>
                    <a:pt x="1154" y="1472"/>
                    <a:pt x="1472" y="1154"/>
                    <a:pt x="1472" y="756"/>
                  </a:cubicBezTo>
                  <a:cubicBezTo>
                    <a:pt x="1472" y="357"/>
                    <a:pt x="1154" y="1"/>
                    <a:pt x="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3"/>
            <p:cNvSpPr/>
            <p:nvPr/>
          </p:nvSpPr>
          <p:spPr>
            <a:xfrm>
              <a:off x="1985175" y="1656000"/>
              <a:ext cx="123450" cy="10925"/>
            </a:xfrm>
            <a:custGeom>
              <a:avLst/>
              <a:gdLst/>
              <a:ahLst/>
              <a:cxnLst/>
              <a:rect l="l" t="t" r="r" b="b"/>
              <a:pathLst>
                <a:path w="4938" h="437" extrusionOk="0">
                  <a:moveTo>
                    <a:pt x="201" y="0"/>
                  </a:moveTo>
                  <a:cubicBezTo>
                    <a:pt x="80" y="0"/>
                    <a:pt x="1" y="80"/>
                    <a:pt x="1" y="198"/>
                  </a:cubicBezTo>
                  <a:cubicBezTo>
                    <a:pt x="1" y="319"/>
                    <a:pt x="80" y="437"/>
                    <a:pt x="201" y="437"/>
                  </a:cubicBezTo>
                  <a:lnTo>
                    <a:pt x="4740" y="437"/>
                  </a:lnTo>
                  <a:cubicBezTo>
                    <a:pt x="4858" y="437"/>
                    <a:pt x="4937" y="319"/>
                    <a:pt x="4937" y="198"/>
                  </a:cubicBezTo>
                  <a:cubicBezTo>
                    <a:pt x="4937" y="80"/>
                    <a:pt x="4858" y="0"/>
                    <a:pt x="4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3"/>
            <p:cNvSpPr/>
            <p:nvPr/>
          </p:nvSpPr>
          <p:spPr>
            <a:xfrm>
              <a:off x="1985175" y="1677900"/>
              <a:ext cx="59750" cy="10925"/>
            </a:xfrm>
            <a:custGeom>
              <a:avLst/>
              <a:gdLst/>
              <a:ahLst/>
              <a:cxnLst/>
              <a:rect l="l" t="t" r="r" b="b"/>
              <a:pathLst>
                <a:path w="2390" h="437" extrusionOk="0">
                  <a:moveTo>
                    <a:pt x="201" y="0"/>
                  </a:moveTo>
                  <a:cubicBezTo>
                    <a:pt x="80" y="0"/>
                    <a:pt x="1" y="118"/>
                    <a:pt x="1" y="239"/>
                  </a:cubicBezTo>
                  <a:cubicBezTo>
                    <a:pt x="1" y="357"/>
                    <a:pt x="80" y="437"/>
                    <a:pt x="201" y="437"/>
                  </a:cubicBezTo>
                  <a:lnTo>
                    <a:pt x="2150" y="437"/>
                  </a:lnTo>
                  <a:cubicBezTo>
                    <a:pt x="2271" y="437"/>
                    <a:pt x="2389" y="357"/>
                    <a:pt x="2389" y="239"/>
                  </a:cubicBezTo>
                  <a:cubicBezTo>
                    <a:pt x="2389" y="118"/>
                    <a:pt x="2271" y="0"/>
                    <a:pt x="2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3"/>
            <p:cNvSpPr/>
            <p:nvPr/>
          </p:nvSpPr>
          <p:spPr>
            <a:xfrm>
              <a:off x="1985175" y="1700750"/>
              <a:ext cx="59750" cy="11000"/>
            </a:xfrm>
            <a:custGeom>
              <a:avLst/>
              <a:gdLst/>
              <a:ahLst/>
              <a:cxnLst/>
              <a:rect l="l" t="t" r="r" b="b"/>
              <a:pathLst>
                <a:path w="2390" h="440" extrusionOk="0">
                  <a:moveTo>
                    <a:pt x="201" y="0"/>
                  </a:moveTo>
                  <a:cubicBezTo>
                    <a:pt x="80" y="0"/>
                    <a:pt x="1" y="80"/>
                    <a:pt x="1" y="201"/>
                  </a:cubicBezTo>
                  <a:cubicBezTo>
                    <a:pt x="1" y="360"/>
                    <a:pt x="80" y="440"/>
                    <a:pt x="201" y="440"/>
                  </a:cubicBezTo>
                  <a:lnTo>
                    <a:pt x="2150" y="440"/>
                  </a:lnTo>
                  <a:cubicBezTo>
                    <a:pt x="2271" y="440"/>
                    <a:pt x="2389" y="360"/>
                    <a:pt x="2389" y="201"/>
                  </a:cubicBezTo>
                  <a:cubicBezTo>
                    <a:pt x="2389" y="80"/>
                    <a:pt x="2271" y="0"/>
                    <a:pt x="2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3"/>
            <p:cNvSpPr/>
            <p:nvPr/>
          </p:nvSpPr>
          <p:spPr>
            <a:xfrm>
              <a:off x="1945375" y="1604250"/>
              <a:ext cx="11000" cy="10925"/>
            </a:xfrm>
            <a:custGeom>
              <a:avLst/>
              <a:gdLst/>
              <a:ahLst/>
              <a:cxnLst/>
              <a:rect l="l" t="t" r="r" b="b"/>
              <a:pathLst>
                <a:path w="440" h="437" extrusionOk="0">
                  <a:moveTo>
                    <a:pt x="239" y="0"/>
                  </a:moveTo>
                  <a:cubicBezTo>
                    <a:pt x="121" y="0"/>
                    <a:pt x="0" y="80"/>
                    <a:pt x="0" y="239"/>
                  </a:cubicBezTo>
                  <a:cubicBezTo>
                    <a:pt x="0" y="357"/>
                    <a:pt x="121" y="437"/>
                    <a:pt x="239" y="437"/>
                  </a:cubicBezTo>
                  <a:cubicBezTo>
                    <a:pt x="360" y="437"/>
                    <a:pt x="440" y="357"/>
                    <a:pt x="440" y="239"/>
                  </a:cubicBezTo>
                  <a:cubicBezTo>
                    <a:pt x="440" y="80"/>
                    <a:pt x="360"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3"/>
            <p:cNvSpPr/>
            <p:nvPr/>
          </p:nvSpPr>
          <p:spPr>
            <a:xfrm>
              <a:off x="1792075" y="1852025"/>
              <a:ext cx="11025" cy="11025"/>
            </a:xfrm>
            <a:custGeom>
              <a:avLst/>
              <a:gdLst/>
              <a:ahLst/>
              <a:cxnLst/>
              <a:rect l="l" t="t" r="r" b="b"/>
              <a:pathLst>
                <a:path w="441" h="441" extrusionOk="0">
                  <a:moveTo>
                    <a:pt x="240" y="1"/>
                  </a:moveTo>
                  <a:cubicBezTo>
                    <a:pt x="122" y="1"/>
                    <a:pt x="1" y="122"/>
                    <a:pt x="1" y="240"/>
                  </a:cubicBezTo>
                  <a:cubicBezTo>
                    <a:pt x="1" y="361"/>
                    <a:pt x="122" y="440"/>
                    <a:pt x="240" y="440"/>
                  </a:cubicBezTo>
                  <a:cubicBezTo>
                    <a:pt x="361" y="440"/>
                    <a:pt x="440" y="361"/>
                    <a:pt x="440" y="240"/>
                  </a:cubicBezTo>
                  <a:cubicBezTo>
                    <a:pt x="440" y="122"/>
                    <a:pt x="361" y="1"/>
                    <a:pt x="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3"/>
            <p:cNvSpPr/>
            <p:nvPr/>
          </p:nvSpPr>
          <p:spPr>
            <a:xfrm>
              <a:off x="2110575" y="1849100"/>
              <a:ext cx="11025" cy="10925"/>
            </a:xfrm>
            <a:custGeom>
              <a:avLst/>
              <a:gdLst/>
              <a:ahLst/>
              <a:cxnLst/>
              <a:rect l="l" t="t" r="r" b="b"/>
              <a:pathLst>
                <a:path w="441" h="437" extrusionOk="0">
                  <a:moveTo>
                    <a:pt x="201" y="0"/>
                  </a:moveTo>
                  <a:cubicBezTo>
                    <a:pt x="80" y="0"/>
                    <a:pt x="1" y="80"/>
                    <a:pt x="1" y="197"/>
                  </a:cubicBezTo>
                  <a:cubicBezTo>
                    <a:pt x="1" y="319"/>
                    <a:pt x="80" y="436"/>
                    <a:pt x="201" y="436"/>
                  </a:cubicBezTo>
                  <a:cubicBezTo>
                    <a:pt x="319" y="436"/>
                    <a:pt x="440" y="319"/>
                    <a:pt x="440" y="197"/>
                  </a:cubicBezTo>
                  <a:cubicBezTo>
                    <a:pt x="440" y="80"/>
                    <a:pt x="319"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73"/>
          <p:cNvGrpSpPr/>
          <p:nvPr/>
        </p:nvGrpSpPr>
        <p:grpSpPr>
          <a:xfrm>
            <a:off x="2552500" y="1578375"/>
            <a:ext cx="364300" cy="318525"/>
            <a:chOff x="2552500" y="1578375"/>
            <a:chExt cx="364300" cy="318525"/>
          </a:xfrm>
        </p:grpSpPr>
        <p:sp>
          <p:nvSpPr>
            <p:cNvPr id="1804" name="Google Shape;1804;p73"/>
            <p:cNvSpPr/>
            <p:nvPr/>
          </p:nvSpPr>
          <p:spPr>
            <a:xfrm>
              <a:off x="2552500" y="1578375"/>
              <a:ext cx="364300" cy="318525"/>
            </a:xfrm>
            <a:custGeom>
              <a:avLst/>
              <a:gdLst/>
              <a:ahLst/>
              <a:cxnLst/>
              <a:rect l="l" t="t" r="r" b="b"/>
              <a:pathLst>
                <a:path w="14572" h="12741" extrusionOk="0">
                  <a:moveTo>
                    <a:pt x="10829" y="436"/>
                  </a:moveTo>
                  <a:cubicBezTo>
                    <a:pt x="10909" y="436"/>
                    <a:pt x="10950" y="478"/>
                    <a:pt x="10989" y="558"/>
                  </a:cubicBezTo>
                  <a:lnTo>
                    <a:pt x="13696" y="6609"/>
                  </a:lnTo>
                  <a:lnTo>
                    <a:pt x="12422" y="6609"/>
                  </a:lnTo>
                  <a:lnTo>
                    <a:pt x="10712" y="1073"/>
                  </a:lnTo>
                  <a:cubicBezTo>
                    <a:pt x="10670" y="1035"/>
                    <a:pt x="10632" y="956"/>
                    <a:pt x="10552" y="956"/>
                  </a:cubicBezTo>
                  <a:cubicBezTo>
                    <a:pt x="10529" y="943"/>
                    <a:pt x="10505" y="938"/>
                    <a:pt x="10483" y="938"/>
                  </a:cubicBezTo>
                  <a:cubicBezTo>
                    <a:pt x="10429" y="938"/>
                    <a:pt x="10381" y="967"/>
                    <a:pt x="10352" y="994"/>
                  </a:cubicBezTo>
                  <a:lnTo>
                    <a:pt x="9597" y="1752"/>
                  </a:lnTo>
                  <a:lnTo>
                    <a:pt x="9555" y="1752"/>
                  </a:lnTo>
                  <a:lnTo>
                    <a:pt x="9278" y="1472"/>
                  </a:lnTo>
                  <a:lnTo>
                    <a:pt x="9278" y="1433"/>
                  </a:lnTo>
                  <a:lnTo>
                    <a:pt x="10234" y="478"/>
                  </a:lnTo>
                  <a:cubicBezTo>
                    <a:pt x="10272" y="478"/>
                    <a:pt x="10313" y="436"/>
                    <a:pt x="10393" y="436"/>
                  </a:cubicBezTo>
                  <a:close/>
                  <a:moveTo>
                    <a:pt x="7288" y="10628"/>
                  </a:moveTo>
                  <a:cubicBezTo>
                    <a:pt x="7686" y="10628"/>
                    <a:pt x="8084" y="10829"/>
                    <a:pt x="8281" y="11186"/>
                  </a:cubicBezTo>
                  <a:lnTo>
                    <a:pt x="9078" y="12342"/>
                  </a:lnTo>
                  <a:lnTo>
                    <a:pt x="8721" y="12342"/>
                  </a:lnTo>
                  <a:cubicBezTo>
                    <a:pt x="8600" y="12342"/>
                    <a:pt x="8520" y="12262"/>
                    <a:pt x="8441" y="12183"/>
                  </a:cubicBezTo>
                  <a:lnTo>
                    <a:pt x="7925" y="11425"/>
                  </a:lnTo>
                  <a:cubicBezTo>
                    <a:pt x="7804" y="11186"/>
                    <a:pt x="7527" y="11068"/>
                    <a:pt x="7288" y="11068"/>
                  </a:cubicBezTo>
                  <a:cubicBezTo>
                    <a:pt x="7007" y="11068"/>
                    <a:pt x="6769" y="11186"/>
                    <a:pt x="6609" y="11425"/>
                  </a:cubicBezTo>
                  <a:lnTo>
                    <a:pt x="6132" y="12183"/>
                  </a:lnTo>
                  <a:cubicBezTo>
                    <a:pt x="6052" y="12262"/>
                    <a:pt x="5934" y="12342"/>
                    <a:pt x="5813" y="12342"/>
                  </a:cubicBezTo>
                  <a:lnTo>
                    <a:pt x="5495" y="12342"/>
                  </a:lnTo>
                  <a:lnTo>
                    <a:pt x="6253" y="11186"/>
                  </a:lnTo>
                  <a:cubicBezTo>
                    <a:pt x="6491" y="10829"/>
                    <a:pt x="6890" y="10628"/>
                    <a:pt x="7288" y="10628"/>
                  </a:cubicBezTo>
                  <a:close/>
                  <a:moveTo>
                    <a:pt x="3743" y="0"/>
                  </a:moveTo>
                  <a:cubicBezTo>
                    <a:pt x="3504" y="0"/>
                    <a:pt x="3265" y="159"/>
                    <a:pt x="3185" y="398"/>
                  </a:cubicBezTo>
                  <a:lnTo>
                    <a:pt x="2787" y="1233"/>
                  </a:lnTo>
                  <a:cubicBezTo>
                    <a:pt x="2749" y="1354"/>
                    <a:pt x="2787" y="1472"/>
                    <a:pt x="2908" y="1513"/>
                  </a:cubicBezTo>
                  <a:cubicBezTo>
                    <a:pt x="2938" y="1522"/>
                    <a:pt x="2967" y="1527"/>
                    <a:pt x="2995" y="1527"/>
                  </a:cubicBezTo>
                  <a:cubicBezTo>
                    <a:pt x="3081" y="1527"/>
                    <a:pt x="3157" y="1483"/>
                    <a:pt x="3185" y="1392"/>
                  </a:cubicBezTo>
                  <a:lnTo>
                    <a:pt x="3584" y="558"/>
                  </a:lnTo>
                  <a:cubicBezTo>
                    <a:pt x="3584" y="478"/>
                    <a:pt x="3663" y="436"/>
                    <a:pt x="3743" y="436"/>
                  </a:cubicBezTo>
                  <a:lnTo>
                    <a:pt x="4182" y="436"/>
                  </a:lnTo>
                  <a:cubicBezTo>
                    <a:pt x="4221" y="436"/>
                    <a:pt x="4262" y="478"/>
                    <a:pt x="4300" y="478"/>
                  </a:cubicBezTo>
                  <a:lnTo>
                    <a:pt x="5256" y="1433"/>
                  </a:lnTo>
                  <a:lnTo>
                    <a:pt x="5256" y="1472"/>
                  </a:lnTo>
                  <a:lnTo>
                    <a:pt x="4979" y="1752"/>
                  </a:lnTo>
                  <a:lnTo>
                    <a:pt x="4221" y="994"/>
                  </a:lnTo>
                  <a:cubicBezTo>
                    <a:pt x="4164" y="967"/>
                    <a:pt x="4108" y="938"/>
                    <a:pt x="4067" y="938"/>
                  </a:cubicBezTo>
                  <a:cubicBezTo>
                    <a:pt x="4049" y="938"/>
                    <a:pt x="4034" y="943"/>
                    <a:pt x="4023" y="956"/>
                  </a:cubicBezTo>
                  <a:cubicBezTo>
                    <a:pt x="3943" y="956"/>
                    <a:pt x="3864" y="1035"/>
                    <a:pt x="3864" y="1073"/>
                  </a:cubicBezTo>
                  <a:lnTo>
                    <a:pt x="2112" y="6609"/>
                  </a:lnTo>
                  <a:lnTo>
                    <a:pt x="876" y="6609"/>
                  </a:lnTo>
                  <a:lnTo>
                    <a:pt x="2787" y="2309"/>
                  </a:lnTo>
                  <a:cubicBezTo>
                    <a:pt x="2829" y="2230"/>
                    <a:pt x="2787" y="2070"/>
                    <a:pt x="2669" y="2029"/>
                  </a:cubicBezTo>
                  <a:cubicBezTo>
                    <a:pt x="2650" y="2020"/>
                    <a:pt x="2625" y="2015"/>
                    <a:pt x="2599" y="2015"/>
                  </a:cubicBezTo>
                  <a:cubicBezTo>
                    <a:pt x="2518" y="2015"/>
                    <a:pt x="2420" y="2059"/>
                    <a:pt x="2389" y="2150"/>
                  </a:cubicBezTo>
                  <a:lnTo>
                    <a:pt x="399" y="6609"/>
                  </a:lnTo>
                  <a:cubicBezTo>
                    <a:pt x="201" y="6647"/>
                    <a:pt x="0" y="6806"/>
                    <a:pt x="0" y="7045"/>
                  </a:cubicBezTo>
                  <a:lnTo>
                    <a:pt x="0" y="7443"/>
                  </a:lnTo>
                  <a:cubicBezTo>
                    <a:pt x="0" y="7682"/>
                    <a:pt x="160" y="7842"/>
                    <a:pt x="360" y="7883"/>
                  </a:cubicBezTo>
                  <a:lnTo>
                    <a:pt x="797" y="11546"/>
                  </a:lnTo>
                  <a:cubicBezTo>
                    <a:pt x="876" y="12262"/>
                    <a:pt x="1475" y="12740"/>
                    <a:pt x="2150" y="12740"/>
                  </a:cubicBezTo>
                  <a:lnTo>
                    <a:pt x="2829" y="12740"/>
                  </a:lnTo>
                  <a:cubicBezTo>
                    <a:pt x="2947" y="12740"/>
                    <a:pt x="3068" y="12660"/>
                    <a:pt x="3068" y="12539"/>
                  </a:cubicBezTo>
                  <a:cubicBezTo>
                    <a:pt x="3068" y="12422"/>
                    <a:pt x="2947" y="12342"/>
                    <a:pt x="2829" y="12342"/>
                  </a:cubicBezTo>
                  <a:lnTo>
                    <a:pt x="2150" y="12342"/>
                  </a:lnTo>
                  <a:cubicBezTo>
                    <a:pt x="1673" y="12342"/>
                    <a:pt x="1274" y="11982"/>
                    <a:pt x="1236" y="11504"/>
                  </a:cubicBezTo>
                  <a:lnTo>
                    <a:pt x="797" y="7921"/>
                  </a:lnTo>
                  <a:lnTo>
                    <a:pt x="5138" y="7921"/>
                  </a:lnTo>
                  <a:cubicBezTo>
                    <a:pt x="5256" y="7921"/>
                    <a:pt x="5335" y="7963"/>
                    <a:pt x="5415" y="8042"/>
                  </a:cubicBezTo>
                  <a:lnTo>
                    <a:pt x="5654" y="8319"/>
                  </a:lnTo>
                  <a:cubicBezTo>
                    <a:pt x="5813" y="8479"/>
                    <a:pt x="6014" y="8600"/>
                    <a:pt x="6253" y="8600"/>
                  </a:cubicBezTo>
                  <a:lnTo>
                    <a:pt x="8323" y="8600"/>
                  </a:lnTo>
                  <a:cubicBezTo>
                    <a:pt x="8520" y="8600"/>
                    <a:pt x="8759" y="8479"/>
                    <a:pt x="8918" y="8319"/>
                  </a:cubicBezTo>
                  <a:lnTo>
                    <a:pt x="9119" y="8042"/>
                  </a:lnTo>
                  <a:cubicBezTo>
                    <a:pt x="9199" y="7963"/>
                    <a:pt x="9317" y="7921"/>
                    <a:pt x="9396" y="7921"/>
                  </a:cubicBezTo>
                  <a:lnTo>
                    <a:pt x="13776" y="7921"/>
                  </a:lnTo>
                  <a:lnTo>
                    <a:pt x="13339" y="11504"/>
                  </a:lnTo>
                  <a:cubicBezTo>
                    <a:pt x="13260" y="11982"/>
                    <a:pt x="12861" y="12342"/>
                    <a:pt x="12422" y="12342"/>
                  </a:cubicBezTo>
                  <a:lnTo>
                    <a:pt x="9597" y="12342"/>
                  </a:lnTo>
                  <a:lnTo>
                    <a:pt x="8641" y="10947"/>
                  </a:lnTo>
                  <a:cubicBezTo>
                    <a:pt x="8361" y="10469"/>
                    <a:pt x="7845" y="10192"/>
                    <a:pt x="7288" y="10192"/>
                  </a:cubicBezTo>
                  <a:cubicBezTo>
                    <a:pt x="6730" y="10192"/>
                    <a:pt x="6211" y="10469"/>
                    <a:pt x="5893" y="10947"/>
                  </a:cubicBezTo>
                  <a:lnTo>
                    <a:pt x="4979" y="12342"/>
                  </a:lnTo>
                  <a:lnTo>
                    <a:pt x="3822" y="12342"/>
                  </a:lnTo>
                  <a:cubicBezTo>
                    <a:pt x="3705" y="12342"/>
                    <a:pt x="3625" y="12422"/>
                    <a:pt x="3625" y="12539"/>
                  </a:cubicBezTo>
                  <a:cubicBezTo>
                    <a:pt x="3625" y="12660"/>
                    <a:pt x="3705" y="12740"/>
                    <a:pt x="3822" y="12740"/>
                  </a:cubicBezTo>
                  <a:lnTo>
                    <a:pt x="5813" y="12740"/>
                  </a:lnTo>
                  <a:cubicBezTo>
                    <a:pt x="6093" y="12740"/>
                    <a:pt x="6332" y="12619"/>
                    <a:pt x="6491" y="12422"/>
                  </a:cubicBezTo>
                  <a:lnTo>
                    <a:pt x="6969" y="11663"/>
                  </a:lnTo>
                  <a:cubicBezTo>
                    <a:pt x="7049" y="11546"/>
                    <a:pt x="7167" y="11504"/>
                    <a:pt x="7288" y="11504"/>
                  </a:cubicBezTo>
                  <a:cubicBezTo>
                    <a:pt x="7406" y="11504"/>
                    <a:pt x="7527" y="11546"/>
                    <a:pt x="7565" y="11663"/>
                  </a:cubicBezTo>
                  <a:lnTo>
                    <a:pt x="8084" y="12422"/>
                  </a:lnTo>
                  <a:cubicBezTo>
                    <a:pt x="8243" y="12619"/>
                    <a:pt x="8482" y="12740"/>
                    <a:pt x="8721" y="12740"/>
                  </a:cubicBezTo>
                  <a:lnTo>
                    <a:pt x="12422" y="12740"/>
                  </a:lnTo>
                  <a:cubicBezTo>
                    <a:pt x="13100" y="12740"/>
                    <a:pt x="13658" y="12262"/>
                    <a:pt x="13776" y="11546"/>
                  </a:cubicBezTo>
                  <a:lnTo>
                    <a:pt x="14215" y="7883"/>
                  </a:lnTo>
                  <a:cubicBezTo>
                    <a:pt x="14413" y="7842"/>
                    <a:pt x="14572" y="7682"/>
                    <a:pt x="14572" y="7443"/>
                  </a:cubicBezTo>
                  <a:lnTo>
                    <a:pt x="14572" y="7045"/>
                  </a:lnTo>
                  <a:cubicBezTo>
                    <a:pt x="14572" y="6806"/>
                    <a:pt x="14374" y="6647"/>
                    <a:pt x="14135" y="6609"/>
                  </a:cubicBezTo>
                  <a:lnTo>
                    <a:pt x="11387" y="398"/>
                  </a:lnTo>
                  <a:cubicBezTo>
                    <a:pt x="11269" y="159"/>
                    <a:pt x="11068" y="0"/>
                    <a:pt x="10829" y="0"/>
                  </a:cubicBezTo>
                  <a:lnTo>
                    <a:pt x="10393" y="0"/>
                  </a:lnTo>
                  <a:cubicBezTo>
                    <a:pt x="10234" y="0"/>
                    <a:pt x="10075" y="80"/>
                    <a:pt x="9954" y="198"/>
                  </a:cubicBezTo>
                  <a:lnTo>
                    <a:pt x="8998" y="1153"/>
                  </a:lnTo>
                  <a:cubicBezTo>
                    <a:pt x="8918" y="1233"/>
                    <a:pt x="8880" y="1354"/>
                    <a:pt x="8880" y="1472"/>
                  </a:cubicBezTo>
                  <a:cubicBezTo>
                    <a:pt x="8880" y="1593"/>
                    <a:pt x="8918" y="1710"/>
                    <a:pt x="8998" y="1790"/>
                  </a:cubicBezTo>
                  <a:lnTo>
                    <a:pt x="9278" y="2070"/>
                  </a:lnTo>
                  <a:cubicBezTo>
                    <a:pt x="9358" y="2150"/>
                    <a:pt x="9467" y="2190"/>
                    <a:pt x="9581" y="2190"/>
                  </a:cubicBezTo>
                  <a:cubicBezTo>
                    <a:pt x="9696" y="2190"/>
                    <a:pt x="9815" y="2150"/>
                    <a:pt x="9915" y="2070"/>
                  </a:cubicBezTo>
                  <a:lnTo>
                    <a:pt x="10393" y="1551"/>
                  </a:lnTo>
                  <a:lnTo>
                    <a:pt x="11986" y="6609"/>
                  </a:lnTo>
                  <a:lnTo>
                    <a:pt x="11349" y="6609"/>
                  </a:lnTo>
                  <a:cubicBezTo>
                    <a:pt x="11228" y="6609"/>
                    <a:pt x="11148" y="6727"/>
                    <a:pt x="11148" y="6848"/>
                  </a:cubicBezTo>
                  <a:cubicBezTo>
                    <a:pt x="11148" y="6966"/>
                    <a:pt x="11228" y="7045"/>
                    <a:pt x="11349" y="7045"/>
                  </a:cubicBezTo>
                  <a:lnTo>
                    <a:pt x="14135" y="7045"/>
                  </a:lnTo>
                  <a:lnTo>
                    <a:pt x="14135" y="7443"/>
                  </a:lnTo>
                  <a:cubicBezTo>
                    <a:pt x="14135" y="7485"/>
                    <a:pt x="14135" y="7485"/>
                    <a:pt x="14094" y="7485"/>
                  </a:cubicBezTo>
                  <a:lnTo>
                    <a:pt x="9396" y="7485"/>
                  </a:lnTo>
                  <a:cubicBezTo>
                    <a:pt x="9199" y="7485"/>
                    <a:pt x="8960" y="7564"/>
                    <a:pt x="8801" y="7762"/>
                  </a:cubicBezTo>
                  <a:lnTo>
                    <a:pt x="8562" y="8042"/>
                  </a:lnTo>
                  <a:cubicBezTo>
                    <a:pt x="8520" y="8122"/>
                    <a:pt x="8402" y="8160"/>
                    <a:pt x="8323" y="8160"/>
                  </a:cubicBezTo>
                  <a:lnTo>
                    <a:pt x="6253" y="8160"/>
                  </a:lnTo>
                  <a:cubicBezTo>
                    <a:pt x="6132" y="8160"/>
                    <a:pt x="6052" y="8122"/>
                    <a:pt x="5972" y="8042"/>
                  </a:cubicBezTo>
                  <a:lnTo>
                    <a:pt x="5733" y="7762"/>
                  </a:lnTo>
                  <a:cubicBezTo>
                    <a:pt x="5616" y="7564"/>
                    <a:pt x="5377" y="7485"/>
                    <a:pt x="5138" y="7485"/>
                  </a:cubicBezTo>
                  <a:lnTo>
                    <a:pt x="440" y="7485"/>
                  </a:lnTo>
                  <a:lnTo>
                    <a:pt x="440" y="7443"/>
                  </a:lnTo>
                  <a:lnTo>
                    <a:pt x="440" y="7045"/>
                  </a:lnTo>
                  <a:lnTo>
                    <a:pt x="10352" y="7045"/>
                  </a:lnTo>
                  <a:cubicBezTo>
                    <a:pt x="10473" y="7045"/>
                    <a:pt x="10552" y="6966"/>
                    <a:pt x="10552" y="6848"/>
                  </a:cubicBezTo>
                  <a:cubicBezTo>
                    <a:pt x="10552" y="6727"/>
                    <a:pt x="10473" y="6609"/>
                    <a:pt x="10352" y="6609"/>
                  </a:cubicBezTo>
                  <a:lnTo>
                    <a:pt x="2590" y="6609"/>
                  </a:lnTo>
                  <a:lnTo>
                    <a:pt x="4141" y="1551"/>
                  </a:lnTo>
                  <a:lnTo>
                    <a:pt x="4660" y="2070"/>
                  </a:lnTo>
                  <a:cubicBezTo>
                    <a:pt x="4740" y="2150"/>
                    <a:pt x="4849" y="2190"/>
                    <a:pt x="4963" y="2190"/>
                  </a:cubicBezTo>
                  <a:cubicBezTo>
                    <a:pt x="5077" y="2190"/>
                    <a:pt x="5197" y="2150"/>
                    <a:pt x="5297" y="2070"/>
                  </a:cubicBezTo>
                  <a:lnTo>
                    <a:pt x="5574" y="1790"/>
                  </a:lnTo>
                  <a:cubicBezTo>
                    <a:pt x="5654" y="1710"/>
                    <a:pt x="5695" y="1593"/>
                    <a:pt x="5695" y="1472"/>
                  </a:cubicBezTo>
                  <a:cubicBezTo>
                    <a:pt x="5695" y="1354"/>
                    <a:pt x="5654" y="1233"/>
                    <a:pt x="5574" y="1153"/>
                  </a:cubicBezTo>
                  <a:lnTo>
                    <a:pt x="4619" y="198"/>
                  </a:lnTo>
                  <a:cubicBezTo>
                    <a:pt x="4501" y="80"/>
                    <a:pt x="4342"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3"/>
            <p:cNvSpPr/>
            <p:nvPr/>
          </p:nvSpPr>
          <p:spPr>
            <a:xfrm>
              <a:off x="2836200" y="1786850"/>
              <a:ext cx="23925" cy="22450"/>
            </a:xfrm>
            <a:custGeom>
              <a:avLst/>
              <a:gdLst/>
              <a:ahLst/>
              <a:cxnLst/>
              <a:rect l="l" t="t" r="r" b="b"/>
              <a:pathLst>
                <a:path w="957" h="898" extrusionOk="0">
                  <a:moveTo>
                    <a:pt x="736" y="0"/>
                  </a:moveTo>
                  <a:cubicBezTo>
                    <a:pt x="686" y="0"/>
                    <a:pt x="636" y="20"/>
                    <a:pt x="596" y="60"/>
                  </a:cubicBezTo>
                  <a:lnTo>
                    <a:pt x="80" y="538"/>
                  </a:lnTo>
                  <a:cubicBezTo>
                    <a:pt x="1" y="617"/>
                    <a:pt x="1" y="777"/>
                    <a:pt x="80" y="856"/>
                  </a:cubicBezTo>
                  <a:cubicBezTo>
                    <a:pt x="160" y="898"/>
                    <a:pt x="198" y="898"/>
                    <a:pt x="239" y="898"/>
                  </a:cubicBezTo>
                  <a:cubicBezTo>
                    <a:pt x="319" y="898"/>
                    <a:pt x="357" y="898"/>
                    <a:pt x="399" y="856"/>
                  </a:cubicBezTo>
                  <a:lnTo>
                    <a:pt x="876" y="378"/>
                  </a:lnTo>
                  <a:cubicBezTo>
                    <a:pt x="956" y="299"/>
                    <a:pt x="956" y="140"/>
                    <a:pt x="876" y="60"/>
                  </a:cubicBezTo>
                  <a:cubicBezTo>
                    <a:pt x="837" y="20"/>
                    <a:pt x="786" y="0"/>
                    <a:pt x="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3"/>
            <p:cNvSpPr/>
            <p:nvPr/>
          </p:nvSpPr>
          <p:spPr>
            <a:xfrm>
              <a:off x="2854125" y="1804750"/>
              <a:ext cx="18900" cy="17450"/>
            </a:xfrm>
            <a:custGeom>
              <a:avLst/>
              <a:gdLst/>
              <a:ahLst/>
              <a:cxnLst/>
              <a:rect l="l" t="t" r="r" b="b"/>
              <a:pathLst>
                <a:path w="756" h="698" extrusionOk="0">
                  <a:moveTo>
                    <a:pt x="532" y="1"/>
                  </a:moveTo>
                  <a:cubicBezTo>
                    <a:pt x="477" y="1"/>
                    <a:pt x="417" y="21"/>
                    <a:pt x="357" y="61"/>
                  </a:cubicBezTo>
                  <a:lnTo>
                    <a:pt x="80" y="341"/>
                  </a:lnTo>
                  <a:cubicBezTo>
                    <a:pt x="0" y="420"/>
                    <a:pt x="0" y="580"/>
                    <a:pt x="80" y="659"/>
                  </a:cubicBezTo>
                  <a:cubicBezTo>
                    <a:pt x="118" y="698"/>
                    <a:pt x="198" y="698"/>
                    <a:pt x="239" y="698"/>
                  </a:cubicBezTo>
                  <a:cubicBezTo>
                    <a:pt x="277" y="698"/>
                    <a:pt x="357" y="698"/>
                    <a:pt x="398" y="659"/>
                  </a:cubicBezTo>
                  <a:lnTo>
                    <a:pt x="675" y="341"/>
                  </a:lnTo>
                  <a:cubicBezTo>
                    <a:pt x="755" y="261"/>
                    <a:pt x="755" y="140"/>
                    <a:pt x="675" y="61"/>
                  </a:cubicBezTo>
                  <a:cubicBezTo>
                    <a:pt x="636" y="21"/>
                    <a:pt x="586" y="1"/>
                    <a:pt x="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 name="Google Shape;1807;p73"/>
          <p:cNvGrpSpPr/>
          <p:nvPr/>
        </p:nvGrpSpPr>
        <p:grpSpPr>
          <a:xfrm>
            <a:off x="1001825" y="2132700"/>
            <a:ext cx="391200" cy="220025"/>
            <a:chOff x="1001825" y="2132700"/>
            <a:chExt cx="391200" cy="220025"/>
          </a:xfrm>
        </p:grpSpPr>
        <p:sp>
          <p:nvSpPr>
            <p:cNvPr id="1808" name="Google Shape;1808;p73"/>
            <p:cNvSpPr/>
            <p:nvPr/>
          </p:nvSpPr>
          <p:spPr>
            <a:xfrm>
              <a:off x="1195925" y="2248175"/>
              <a:ext cx="141375" cy="11000"/>
            </a:xfrm>
            <a:custGeom>
              <a:avLst/>
              <a:gdLst/>
              <a:ahLst/>
              <a:cxnLst/>
              <a:rect l="l" t="t" r="r" b="b"/>
              <a:pathLst>
                <a:path w="5655" h="440" extrusionOk="0">
                  <a:moveTo>
                    <a:pt x="240" y="0"/>
                  </a:moveTo>
                  <a:cubicBezTo>
                    <a:pt x="119" y="0"/>
                    <a:pt x="1" y="121"/>
                    <a:pt x="1" y="239"/>
                  </a:cubicBezTo>
                  <a:cubicBezTo>
                    <a:pt x="1" y="360"/>
                    <a:pt x="119" y="440"/>
                    <a:pt x="240" y="440"/>
                  </a:cubicBezTo>
                  <a:lnTo>
                    <a:pt x="5454" y="440"/>
                  </a:lnTo>
                  <a:cubicBezTo>
                    <a:pt x="5575" y="440"/>
                    <a:pt x="5654" y="360"/>
                    <a:pt x="5654" y="239"/>
                  </a:cubicBezTo>
                  <a:cubicBezTo>
                    <a:pt x="5654" y="121"/>
                    <a:pt x="5575" y="0"/>
                    <a:pt x="5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3"/>
            <p:cNvSpPr/>
            <p:nvPr/>
          </p:nvSpPr>
          <p:spPr>
            <a:xfrm>
              <a:off x="1195925" y="2201425"/>
              <a:ext cx="141375" cy="11975"/>
            </a:xfrm>
            <a:custGeom>
              <a:avLst/>
              <a:gdLst/>
              <a:ahLst/>
              <a:cxnLst/>
              <a:rect l="l" t="t" r="r" b="b"/>
              <a:pathLst>
                <a:path w="5655" h="479" extrusionOk="0">
                  <a:moveTo>
                    <a:pt x="240" y="0"/>
                  </a:moveTo>
                  <a:cubicBezTo>
                    <a:pt x="119" y="0"/>
                    <a:pt x="1" y="118"/>
                    <a:pt x="1" y="239"/>
                  </a:cubicBezTo>
                  <a:cubicBezTo>
                    <a:pt x="1" y="357"/>
                    <a:pt x="119" y="478"/>
                    <a:pt x="240" y="478"/>
                  </a:cubicBezTo>
                  <a:lnTo>
                    <a:pt x="5454" y="478"/>
                  </a:lnTo>
                  <a:cubicBezTo>
                    <a:pt x="5575" y="478"/>
                    <a:pt x="5654" y="357"/>
                    <a:pt x="5654" y="239"/>
                  </a:cubicBezTo>
                  <a:cubicBezTo>
                    <a:pt x="5654" y="118"/>
                    <a:pt x="5575" y="0"/>
                    <a:pt x="5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3"/>
            <p:cNvSpPr/>
            <p:nvPr/>
          </p:nvSpPr>
          <p:spPr>
            <a:xfrm>
              <a:off x="1206850" y="2225300"/>
              <a:ext cx="26925" cy="10950"/>
            </a:xfrm>
            <a:custGeom>
              <a:avLst/>
              <a:gdLst/>
              <a:ahLst/>
              <a:cxnLst/>
              <a:rect l="l" t="t" r="r" b="b"/>
              <a:pathLst>
                <a:path w="1077" h="438" extrusionOk="0">
                  <a:moveTo>
                    <a:pt x="239" y="1"/>
                  </a:moveTo>
                  <a:cubicBezTo>
                    <a:pt x="121" y="1"/>
                    <a:pt x="0" y="81"/>
                    <a:pt x="0" y="198"/>
                  </a:cubicBezTo>
                  <a:cubicBezTo>
                    <a:pt x="0" y="358"/>
                    <a:pt x="121" y="437"/>
                    <a:pt x="239" y="437"/>
                  </a:cubicBezTo>
                  <a:lnTo>
                    <a:pt x="876" y="437"/>
                  </a:lnTo>
                  <a:cubicBezTo>
                    <a:pt x="997" y="437"/>
                    <a:pt x="1077" y="358"/>
                    <a:pt x="1077" y="198"/>
                  </a:cubicBezTo>
                  <a:cubicBezTo>
                    <a:pt x="1077" y="81"/>
                    <a:pt x="997" y="1"/>
                    <a:pt x="8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3"/>
            <p:cNvSpPr/>
            <p:nvPr/>
          </p:nvSpPr>
          <p:spPr>
            <a:xfrm>
              <a:off x="1253675" y="2225300"/>
              <a:ext cx="26850" cy="10950"/>
            </a:xfrm>
            <a:custGeom>
              <a:avLst/>
              <a:gdLst/>
              <a:ahLst/>
              <a:cxnLst/>
              <a:rect l="l" t="t" r="r" b="b"/>
              <a:pathLst>
                <a:path w="1074" h="438" extrusionOk="0">
                  <a:moveTo>
                    <a:pt x="239" y="1"/>
                  </a:moveTo>
                  <a:cubicBezTo>
                    <a:pt x="80" y="1"/>
                    <a:pt x="0" y="81"/>
                    <a:pt x="0" y="198"/>
                  </a:cubicBezTo>
                  <a:cubicBezTo>
                    <a:pt x="0" y="358"/>
                    <a:pt x="80" y="437"/>
                    <a:pt x="239" y="437"/>
                  </a:cubicBezTo>
                  <a:lnTo>
                    <a:pt x="835" y="437"/>
                  </a:lnTo>
                  <a:cubicBezTo>
                    <a:pt x="956" y="437"/>
                    <a:pt x="1073" y="358"/>
                    <a:pt x="1073" y="198"/>
                  </a:cubicBezTo>
                  <a:cubicBezTo>
                    <a:pt x="1073" y="81"/>
                    <a:pt x="956" y="1"/>
                    <a:pt x="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3"/>
            <p:cNvSpPr/>
            <p:nvPr/>
          </p:nvSpPr>
          <p:spPr>
            <a:xfrm>
              <a:off x="1299450" y="2225300"/>
              <a:ext cx="26850" cy="10950"/>
            </a:xfrm>
            <a:custGeom>
              <a:avLst/>
              <a:gdLst/>
              <a:ahLst/>
              <a:cxnLst/>
              <a:rect l="l" t="t" r="r" b="b"/>
              <a:pathLst>
                <a:path w="1074" h="438" extrusionOk="0">
                  <a:moveTo>
                    <a:pt x="239" y="1"/>
                  </a:moveTo>
                  <a:cubicBezTo>
                    <a:pt x="118" y="1"/>
                    <a:pt x="0" y="81"/>
                    <a:pt x="0" y="198"/>
                  </a:cubicBezTo>
                  <a:cubicBezTo>
                    <a:pt x="0" y="358"/>
                    <a:pt x="118" y="437"/>
                    <a:pt x="239" y="437"/>
                  </a:cubicBezTo>
                  <a:lnTo>
                    <a:pt x="876" y="437"/>
                  </a:lnTo>
                  <a:cubicBezTo>
                    <a:pt x="994" y="437"/>
                    <a:pt x="1074" y="358"/>
                    <a:pt x="1074" y="198"/>
                  </a:cubicBezTo>
                  <a:cubicBezTo>
                    <a:pt x="1074" y="81"/>
                    <a:pt x="994" y="1"/>
                    <a:pt x="8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3"/>
            <p:cNvSpPr/>
            <p:nvPr/>
          </p:nvSpPr>
          <p:spPr>
            <a:xfrm>
              <a:off x="1049575" y="2201425"/>
              <a:ext cx="135400" cy="57750"/>
            </a:xfrm>
            <a:custGeom>
              <a:avLst/>
              <a:gdLst/>
              <a:ahLst/>
              <a:cxnLst/>
              <a:rect l="l" t="t" r="r" b="b"/>
              <a:pathLst>
                <a:path w="5416" h="2310" extrusionOk="0">
                  <a:moveTo>
                    <a:pt x="558" y="0"/>
                  </a:moveTo>
                  <a:cubicBezTo>
                    <a:pt x="240" y="0"/>
                    <a:pt x="1" y="239"/>
                    <a:pt x="1" y="558"/>
                  </a:cubicBezTo>
                  <a:lnTo>
                    <a:pt x="1" y="1790"/>
                  </a:lnTo>
                  <a:cubicBezTo>
                    <a:pt x="1" y="2071"/>
                    <a:pt x="240" y="2310"/>
                    <a:pt x="558" y="2310"/>
                  </a:cubicBezTo>
                  <a:lnTo>
                    <a:pt x="4858" y="2310"/>
                  </a:lnTo>
                  <a:cubicBezTo>
                    <a:pt x="5177" y="2310"/>
                    <a:pt x="5415" y="2071"/>
                    <a:pt x="5415" y="1790"/>
                  </a:cubicBezTo>
                  <a:lnTo>
                    <a:pt x="5415" y="558"/>
                  </a:lnTo>
                  <a:cubicBezTo>
                    <a:pt x="5415" y="239"/>
                    <a:pt x="5177" y="0"/>
                    <a:pt x="4858" y="0"/>
                  </a:cubicBezTo>
                  <a:lnTo>
                    <a:pt x="2230" y="0"/>
                  </a:lnTo>
                  <a:cubicBezTo>
                    <a:pt x="2113" y="0"/>
                    <a:pt x="1992" y="118"/>
                    <a:pt x="1992" y="239"/>
                  </a:cubicBezTo>
                  <a:cubicBezTo>
                    <a:pt x="1992" y="357"/>
                    <a:pt x="2113" y="478"/>
                    <a:pt x="2230" y="478"/>
                  </a:cubicBezTo>
                  <a:lnTo>
                    <a:pt x="4858" y="478"/>
                  </a:lnTo>
                  <a:cubicBezTo>
                    <a:pt x="4899" y="478"/>
                    <a:pt x="4938" y="516"/>
                    <a:pt x="4938" y="558"/>
                  </a:cubicBezTo>
                  <a:lnTo>
                    <a:pt x="4938" y="1790"/>
                  </a:lnTo>
                  <a:cubicBezTo>
                    <a:pt x="4938" y="1832"/>
                    <a:pt x="4899" y="1870"/>
                    <a:pt x="4858" y="1870"/>
                  </a:cubicBezTo>
                  <a:lnTo>
                    <a:pt x="558" y="1870"/>
                  </a:lnTo>
                  <a:cubicBezTo>
                    <a:pt x="479" y="1870"/>
                    <a:pt x="479" y="1832"/>
                    <a:pt x="479" y="1790"/>
                  </a:cubicBezTo>
                  <a:lnTo>
                    <a:pt x="479" y="558"/>
                  </a:lnTo>
                  <a:cubicBezTo>
                    <a:pt x="479" y="516"/>
                    <a:pt x="479" y="478"/>
                    <a:pt x="558" y="478"/>
                  </a:cubicBezTo>
                  <a:lnTo>
                    <a:pt x="1157" y="478"/>
                  </a:lnTo>
                  <a:cubicBezTo>
                    <a:pt x="1316" y="478"/>
                    <a:pt x="1396" y="357"/>
                    <a:pt x="1396" y="239"/>
                  </a:cubicBezTo>
                  <a:cubicBezTo>
                    <a:pt x="1396" y="118"/>
                    <a:pt x="1316" y="0"/>
                    <a:pt x="1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3"/>
            <p:cNvSpPr/>
            <p:nvPr/>
          </p:nvSpPr>
          <p:spPr>
            <a:xfrm>
              <a:off x="1001825" y="2132700"/>
              <a:ext cx="391200" cy="220025"/>
            </a:xfrm>
            <a:custGeom>
              <a:avLst/>
              <a:gdLst/>
              <a:ahLst/>
              <a:cxnLst/>
              <a:rect l="l" t="t" r="r" b="b"/>
              <a:pathLst>
                <a:path w="15648" h="8801" extrusionOk="0">
                  <a:moveTo>
                    <a:pt x="11905" y="1354"/>
                  </a:moveTo>
                  <a:lnTo>
                    <a:pt x="11905" y="1832"/>
                  </a:lnTo>
                  <a:lnTo>
                    <a:pt x="3742" y="1832"/>
                  </a:lnTo>
                  <a:lnTo>
                    <a:pt x="3742" y="1354"/>
                  </a:lnTo>
                  <a:close/>
                  <a:moveTo>
                    <a:pt x="13737" y="2310"/>
                  </a:moveTo>
                  <a:cubicBezTo>
                    <a:pt x="13896" y="2310"/>
                    <a:pt x="14055" y="2390"/>
                    <a:pt x="14094" y="2549"/>
                  </a:cubicBezTo>
                  <a:lnTo>
                    <a:pt x="15090" y="5536"/>
                  </a:lnTo>
                  <a:lnTo>
                    <a:pt x="557" y="5536"/>
                  </a:lnTo>
                  <a:lnTo>
                    <a:pt x="1554" y="2549"/>
                  </a:lnTo>
                  <a:cubicBezTo>
                    <a:pt x="1592" y="2390"/>
                    <a:pt x="1752" y="2310"/>
                    <a:pt x="1911" y="2310"/>
                  </a:cubicBezTo>
                  <a:close/>
                  <a:moveTo>
                    <a:pt x="3306" y="7845"/>
                  </a:moveTo>
                  <a:lnTo>
                    <a:pt x="3306" y="8244"/>
                  </a:lnTo>
                  <a:cubicBezTo>
                    <a:pt x="3306" y="8282"/>
                    <a:pt x="3265" y="8323"/>
                    <a:pt x="3226" y="8323"/>
                  </a:cubicBezTo>
                  <a:lnTo>
                    <a:pt x="1077" y="8323"/>
                  </a:lnTo>
                  <a:cubicBezTo>
                    <a:pt x="1035" y="8323"/>
                    <a:pt x="997" y="8282"/>
                    <a:pt x="997" y="8244"/>
                  </a:cubicBezTo>
                  <a:lnTo>
                    <a:pt x="997" y="7845"/>
                  </a:lnTo>
                  <a:close/>
                  <a:moveTo>
                    <a:pt x="14651" y="7845"/>
                  </a:moveTo>
                  <a:lnTo>
                    <a:pt x="14651" y="8244"/>
                  </a:lnTo>
                  <a:cubicBezTo>
                    <a:pt x="14651" y="8282"/>
                    <a:pt x="14651" y="8323"/>
                    <a:pt x="14571" y="8323"/>
                  </a:cubicBezTo>
                  <a:lnTo>
                    <a:pt x="12421" y="8323"/>
                  </a:lnTo>
                  <a:cubicBezTo>
                    <a:pt x="12383" y="8323"/>
                    <a:pt x="12342" y="8282"/>
                    <a:pt x="12342" y="8244"/>
                  </a:cubicBezTo>
                  <a:lnTo>
                    <a:pt x="12342" y="7845"/>
                  </a:lnTo>
                  <a:close/>
                  <a:moveTo>
                    <a:pt x="1911" y="1"/>
                  </a:moveTo>
                  <a:cubicBezTo>
                    <a:pt x="1634" y="1"/>
                    <a:pt x="1433" y="202"/>
                    <a:pt x="1433" y="479"/>
                  </a:cubicBezTo>
                  <a:lnTo>
                    <a:pt x="1433" y="877"/>
                  </a:lnTo>
                  <a:cubicBezTo>
                    <a:pt x="1433" y="1157"/>
                    <a:pt x="1634" y="1354"/>
                    <a:pt x="1911" y="1354"/>
                  </a:cubicBezTo>
                  <a:lnTo>
                    <a:pt x="3265" y="1354"/>
                  </a:lnTo>
                  <a:lnTo>
                    <a:pt x="3265" y="1832"/>
                  </a:lnTo>
                  <a:lnTo>
                    <a:pt x="1911" y="1832"/>
                  </a:lnTo>
                  <a:cubicBezTo>
                    <a:pt x="1554" y="1832"/>
                    <a:pt x="1236" y="2071"/>
                    <a:pt x="1115" y="2431"/>
                  </a:cubicBezTo>
                  <a:lnTo>
                    <a:pt x="80" y="5495"/>
                  </a:lnTo>
                  <a:cubicBezTo>
                    <a:pt x="41" y="5654"/>
                    <a:pt x="0" y="5813"/>
                    <a:pt x="0" y="5973"/>
                  </a:cubicBezTo>
                  <a:lnTo>
                    <a:pt x="0" y="7326"/>
                  </a:lnTo>
                  <a:cubicBezTo>
                    <a:pt x="0" y="7607"/>
                    <a:pt x="239" y="7845"/>
                    <a:pt x="519" y="7845"/>
                  </a:cubicBezTo>
                  <a:lnTo>
                    <a:pt x="519" y="8244"/>
                  </a:lnTo>
                  <a:cubicBezTo>
                    <a:pt x="519" y="8562"/>
                    <a:pt x="758" y="8801"/>
                    <a:pt x="1077" y="8801"/>
                  </a:cubicBezTo>
                  <a:lnTo>
                    <a:pt x="3226" y="8801"/>
                  </a:lnTo>
                  <a:cubicBezTo>
                    <a:pt x="3503" y="8801"/>
                    <a:pt x="3742" y="8562"/>
                    <a:pt x="3742" y="8244"/>
                  </a:cubicBezTo>
                  <a:lnTo>
                    <a:pt x="3742" y="7845"/>
                  </a:lnTo>
                  <a:lnTo>
                    <a:pt x="4341" y="7845"/>
                  </a:lnTo>
                  <a:cubicBezTo>
                    <a:pt x="4500" y="7845"/>
                    <a:pt x="4580" y="7766"/>
                    <a:pt x="4580" y="7645"/>
                  </a:cubicBezTo>
                  <a:cubicBezTo>
                    <a:pt x="4580" y="7486"/>
                    <a:pt x="4500" y="7406"/>
                    <a:pt x="4341" y="7406"/>
                  </a:cubicBezTo>
                  <a:lnTo>
                    <a:pt x="519" y="7406"/>
                  </a:lnTo>
                  <a:cubicBezTo>
                    <a:pt x="478" y="7406"/>
                    <a:pt x="440" y="7368"/>
                    <a:pt x="440" y="7326"/>
                  </a:cubicBezTo>
                  <a:lnTo>
                    <a:pt x="440" y="6014"/>
                  </a:lnTo>
                  <a:lnTo>
                    <a:pt x="15208" y="6014"/>
                  </a:lnTo>
                  <a:lnTo>
                    <a:pt x="15208" y="7326"/>
                  </a:lnTo>
                  <a:cubicBezTo>
                    <a:pt x="15208" y="7368"/>
                    <a:pt x="15170" y="7406"/>
                    <a:pt x="15129" y="7406"/>
                  </a:cubicBezTo>
                  <a:lnTo>
                    <a:pt x="5414" y="7406"/>
                  </a:lnTo>
                  <a:cubicBezTo>
                    <a:pt x="5297" y="7406"/>
                    <a:pt x="5176" y="7486"/>
                    <a:pt x="5176" y="7645"/>
                  </a:cubicBezTo>
                  <a:cubicBezTo>
                    <a:pt x="5176" y="7766"/>
                    <a:pt x="5297" y="7845"/>
                    <a:pt x="5414" y="7845"/>
                  </a:cubicBezTo>
                  <a:lnTo>
                    <a:pt x="11905" y="7845"/>
                  </a:lnTo>
                  <a:lnTo>
                    <a:pt x="11905" y="8244"/>
                  </a:lnTo>
                  <a:cubicBezTo>
                    <a:pt x="11905" y="8562"/>
                    <a:pt x="12144" y="8801"/>
                    <a:pt x="12421" y="8801"/>
                  </a:cubicBezTo>
                  <a:lnTo>
                    <a:pt x="14571" y="8801"/>
                  </a:lnTo>
                  <a:cubicBezTo>
                    <a:pt x="14890" y="8801"/>
                    <a:pt x="15129" y="8562"/>
                    <a:pt x="15129" y="8244"/>
                  </a:cubicBezTo>
                  <a:lnTo>
                    <a:pt x="15129" y="7845"/>
                  </a:lnTo>
                  <a:cubicBezTo>
                    <a:pt x="15409" y="7845"/>
                    <a:pt x="15648" y="7607"/>
                    <a:pt x="15648" y="7326"/>
                  </a:cubicBezTo>
                  <a:lnTo>
                    <a:pt x="15648" y="5973"/>
                  </a:lnTo>
                  <a:cubicBezTo>
                    <a:pt x="15648" y="5813"/>
                    <a:pt x="15648" y="5654"/>
                    <a:pt x="15568" y="5495"/>
                  </a:cubicBezTo>
                  <a:lnTo>
                    <a:pt x="14533" y="2431"/>
                  </a:lnTo>
                  <a:cubicBezTo>
                    <a:pt x="14412" y="2071"/>
                    <a:pt x="14094" y="1832"/>
                    <a:pt x="13737" y="1832"/>
                  </a:cubicBezTo>
                  <a:lnTo>
                    <a:pt x="12383" y="1832"/>
                  </a:lnTo>
                  <a:lnTo>
                    <a:pt x="12383" y="1354"/>
                  </a:lnTo>
                  <a:lnTo>
                    <a:pt x="13775" y="1354"/>
                  </a:lnTo>
                  <a:cubicBezTo>
                    <a:pt x="14014" y="1354"/>
                    <a:pt x="14215" y="1157"/>
                    <a:pt x="14215" y="877"/>
                  </a:cubicBezTo>
                  <a:lnTo>
                    <a:pt x="14215" y="479"/>
                  </a:lnTo>
                  <a:cubicBezTo>
                    <a:pt x="14215" y="202"/>
                    <a:pt x="14014" y="1"/>
                    <a:pt x="13775" y="1"/>
                  </a:cubicBezTo>
                  <a:lnTo>
                    <a:pt x="11667" y="1"/>
                  </a:lnTo>
                  <a:cubicBezTo>
                    <a:pt x="11546" y="1"/>
                    <a:pt x="11466" y="80"/>
                    <a:pt x="11466" y="202"/>
                  </a:cubicBezTo>
                  <a:cubicBezTo>
                    <a:pt x="11466" y="361"/>
                    <a:pt x="11546" y="440"/>
                    <a:pt x="11667" y="440"/>
                  </a:cubicBezTo>
                  <a:lnTo>
                    <a:pt x="13775" y="440"/>
                  </a:lnTo>
                  <a:lnTo>
                    <a:pt x="13775" y="479"/>
                  </a:lnTo>
                  <a:lnTo>
                    <a:pt x="13775" y="877"/>
                  </a:lnTo>
                  <a:lnTo>
                    <a:pt x="13775" y="918"/>
                  </a:lnTo>
                  <a:lnTo>
                    <a:pt x="1911" y="918"/>
                  </a:lnTo>
                  <a:cubicBezTo>
                    <a:pt x="1873" y="918"/>
                    <a:pt x="1873" y="918"/>
                    <a:pt x="1873" y="877"/>
                  </a:cubicBezTo>
                  <a:lnTo>
                    <a:pt x="1873" y="479"/>
                  </a:lnTo>
                  <a:cubicBezTo>
                    <a:pt x="1873" y="440"/>
                    <a:pt x="1873" y="440"/>
                    <a:pt x="1911" y="440"/>
                  </a:cubicBezTo>
                  <a:lnTo>
                    <a:pt x="10590" y="440"/>
                  </a:lnTo>
                  <a:cubicBezTo>
                    <a:pt x="10749" y="440"/>
                    <a:pt x="10829" y="361"/>
                    <a:pt x="10829" y="202"/>
                  </a:cubicBezTo>
                  <a:cubicBezTo>
                    <a:pt x="10829" y="80"/>
                    <a:pt x="10749" y="1"/>
                    <a:pt x="10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 name="Google Shape;1815;p73"/>
          <p:cNvGrpSpPr/>
          <p:nvPr/>
        </p:nvGrpSpPr>
        <p:grpSpPr>
          <a:xfrm>
            <a:off x="1829900" y="2075000"/>
            <a:ext cx="253875" cy="334425"/>
            <a:chOff x="1829900" y="2075000"/>
            <a:chExt cx="253875" cy="334425"/>
          </a:xfrm>
        </p:grpSpPr>
        <p:sp>
          <p:nvSpPr>
            <p:cNvPr id="1816" name="Google Shape;1816;p73"/>
            <p:cNvSpPr/>
            <p:nvPr/>
          </p:nvSpPr>
          <p:spPr>
            <a:xfrm>
              <a:off x="1963275" y="2326825"/>
              <a:ext cx="29875" cy="28850"/>
            </a:xfrm>
            <a:custGeom>
              <a:avLst/>
              <a:gdLst/>
              <a:ahLst/>
              <a:cxnLst/>
              <a:rect l="l" t="t" r="r" b="b"/>
              <a:pathLst>
                <a:path w="1195" h="1154" extrusionOk="0">
                  <a:moveTo>
                    <a:pt x="599" y="358"/>
                  </a:moveTo>
                  <a:cubicBezTo>
                    <a:pt x="717" y="358"/>
                    <a:pt x="797" y="479"/>
                    <a:pt x="797" y="558"/>
                  </a:cubicBezTo>
                  <a:cubicBezTo>
                    <a:pt x="797" y="676"/>
                    <a:pt x="717" y="756"/>
                    <a:pt x="599" y="756"/>
                  </a:cubicBezTo>
                  <a:cubicBezTo>
                    <a:pt x="478" y="756"/>
                    <a:pt x="399" y="676"/>
                    <a:pt x="399" y="558"/>
                  </a:cubicBezTo>
                  <a:cubicBezTo>
                    <a:pt x="399" y="479"/>
                    <a:pt x="478" y="358"/>
                    <a:pt x="599" y="358"/>
                  </a:cubicBezTo>
                  <a:close/>
                  <a:moveTo>
                    <a:pt x="599" y="1"/>
                  </a:moveTo>
                  <a:cubicBezTo>
                    <a:pt x="281" y="1"/>
                    <a:pt x="1" y="240"/>
                    <a:pt x="1" y="558"/>
                  </a:cubicBezTo>
                  <a:cubicBezTo>
                    <a:pt x="1" y="915"/>
                    <a:pt x="281" y="1154"/>
                    <a:pt x="599" y="1154"/>
                  </a:cubicBezTo>
                  <a:cubicBezTo>
                    <a:pt x="918" y="1154"/>
                    <a:pt x="1195" y="915"/>
                    <a:pt x="1195" y="558"/>
                  </a:cubicBezTo>
                  <a:cubicBezTo>
                    <a:pt x="1195" y="240"/>
                    <a:pt x="918" y="1"/>
                    <a:pt x="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3"/>
            <p:cNvSpPr/>
            <p:nvPr/>
          </p:nvSpPr>
          <p:spPr>
            <a:xfrm>
              <a:off x="1893600" y="2341725"/>
              <a:ext cx="28925" cy="28925"/>
            </a:xfrm>
            <a:custGeom>
              <a:avLst/>
              <a:gdLst/>
              <a:ahLst/>
              <a:cxnLst/>
              <a:rect l="l" t="t" r="r" b="b"/>
              <a:pathLst>
                <a:path w="1157" h="1157" extrusionOk="0">
                  <a:moveTo>
                    <a:pt x="558" y="360"/>
                  </a:moveTo>
                  <a:cubicBezTo>
                    <a:pt x="679" y="360"/>
                    <a:pt x="759" y="478"/>
                    <a:pt x="759" y="558"/>
                  </a:cubicBezTo>
                  <a:cubicBezTo>
                    <a:pt x="759" y="679"/>
                    <a:pt x="679" y="758"/>
                    <a:pt x="558" y="758"/>
                  </a:cubicBezTo>
                  <a:cubicBezTo>
                    <a:pt x="479" y="758"/>
                    <a:pt x="361" y="679"/>
                    <a:pt x="361" y="558"/>
                  </a:cubicBezTo>
                  <a:cubicBezTo>
                    <a:pt x="361" y="478"/>
                    <a:pt x="479" y="360"/>
                    <a:pt x="558" y="360"/>
                  </a:cubicBezTo>
                  <a:close/>
                  <a:moveTo>
                    <a:pt x="558" y="0"/>
                  </a:moveTo>
                  <a:cubicBezTo>
                    <a:pt x="240" y="0"/>
                    <a:pt x="1" y="239"/>
                    <a:pt x="1" y="558"/>
                  </a:cubicBezTo>
                  <a:cubicBezTo>
                    <a:pt x="1" y="918"/>
                    <a:pt x="240" y="1157"/>
                    <a:pt x="558" y="1157"/>
                  </a:cubicBezTo>
                  <a:cubicBezTo>
                    <a:pt x="918" y="1157"/>
                    <a:pt x="1157" y="918"/>
                    <a:pt x="1157" y="558"/>
                  </a:cubicBezTo>
                  <a:cubicBezTo>
                    <a:pt x="1157" y="239"/>
                    <a:pt x="918" y="0"/>
                    <a:pt x="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3"/>
            <p:cNvSpPr/>
            <p:nvPr/>
          </p:nvSpPr>
          <p:spPr>
            <a:xfrm>
              <a:off x="1902600" y="2253175"/>
              <a:ext cx="9975" cy="9975"/>
            </a:xfrm>
            <a:custGeom>
              <a:avLst/>
              <a:gdLst/>
              <a:ahLst/>
              <a:cxnLst/>
              <a:rect l="l" t="t" r="r" b="b"/>
              <a:pathLst>
                <a:path w="399" h="399" extrusionOk="0">
                  <a:moveTo>
                    <a:pt x="198" y="1"/>
                  </a:moveTo>
                  <a:cubicBezTo>
                    <a:pt x="119" y="1"/>
                    <a:pt x="1" y="119"/>
                    <a:pt x="1" y="198"/>
                  </a:cubicBezTo>
                  <a:cubicBezTo>
                    <a:pt x="1" y="319"/>
                    <a:pt x="119" y="399"/>
                    <a:pt x="198" y="399"/>
                  </a:cubicBezTo>
                  <a:cubicBezTo>
                    <a:pt x="319" y="399"/>
                    <a:pt x="399" y="319"/>
                    <a:pt x="399" y="198"/>
                  </a:cubicBezTo>
                  <a:cubicBezTo>
                    <a:pt x="399" y="119"/>
                    <a:pt x="319"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3"/>
            <p:cNvSpPr/>
            <p:nvPr/>
          </p:nvSpPr>
          <p:spPr>
            <a:xfrm>
              <a:off x="1980250" y="2263125"/>
              <a:ext cx="9975" cy="9975"/>
            </a:xfrm>
            <a:custGeom>
              <a:avLst/>
              <a:gdLst/>
              <a:ahLst/>
              <a:cxnLst/>
              <a:rect l="l" t="t" r="r" b="b"/>
              <a:pathLst>
                <a:path w="399" h="399" extrusionOk="0">
                  <a:moveTo>
                    <a:pt x="198" y="1"/>
                  </a:moveTo>
                  <a:cubicBezTo>
                    <a:pt x="118" y="1"/>
                    <a:pt x="0" y="80"/>
                    <a:pt x="0" y="198"/>
                  </a:cubicBezTo>
                  <a:cubicBezTo>
                    <a:pt x="0" y="278"/>
                    <a:pt x="118" y="399"/>
                    <a:pt x="198" y="399"/>
                  </a:cubicBezTo>
                  <a:cubicBezTo>
                    <a:pt x="319" y="399"/>
                    <a:pt x="398" y="278"/>
                    <a:pt x="398" y="198"/>
                  </a:cubicBezTo>
                  <a:cubicBezTo>
                    <a:pt x="398" y="80"/>
                    <a:pt x="319"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3"/>
            <p:cNvSpPr/>
            <p:nvPr/>
          </p:nvSpPr>
          <p:spPr>
            <a:xfrm>
              <a:off x="1989150" y="2306925"/>
              <a:ext cx="9025" cy="8950"/>
            </a:xfrm>
            <a:custGeom>
              <a:avLst/>
              <a:gdLst/>
              <a:ahLst/>
              <a:cxnLst/>
              <a:rect l="l" t="t" r="r" b="b"/>
              <a:pathLst>
                <a:path w="361" h="358" extrusionOk="0">
                  <a:moveTo>
                    <a:pt x="160" y="1"/>
                  </a:moveTo>
                  <a:cubicBezTo>
                    <a:pt x="80" y="1"/>
                    <a:pt x="1" y="80"/>
                    <a:pt x="1" y="160"/>
                  </a:cubicBezTo>
                  <a:cubicBezTo>
                    <a:pt x="1" y="278"/>
                    <a:pt x="80" y="357"/>
                    <a:pt x="160" y="357"/>
                  </a:cubicBezTo>
                  <a:cubicBezTo>
                    <a:pt x="281" y="357"/>
                    <a:pt x="361" y="278"/>
                    <a:pt x="361" y="160"/>
                  </a:cubicBezTo>
                  <a:cubicBezTo>
                    <a:pt x="361" y="80"/>
                    <a:pt x="281"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3"/>
            <p:cNvSpPr/>
            <p:nvPr/>
          </p:nvSpPr>
          <p:spPr>
            <a:xfrm>
              <a:off x="1941375" y="2346750"/>
              <a:ext cx="9975" cy="9975"/>
            </a:xfrm>
            <a:custGeom>
              <a:avLst/>
              <a:gdLst/>
              <a:ahLst/>
              <a:cxnLst/>
              <a:rect l="l" t="t" r="r" b="b"/>
              <a:pathLst>
                <a:path w="399" h="399" extrusionOk="0">
                  <a:moveTo>
                    <a:pt x="201" y="0"/>
                  </a:moveTo>
                  <a:cubicBezTo>
                    <a:pt x="80" y="0"/>
                    <a:pt x="1" y="80"/>
                    <a:pt x="1" y="198"/>
                  </a:cubicBezTo>
                  <a:cubicBezTo>
                    <a:pt x="1" y="319"/>
                    <a:pt x="80" y="398"/>
                    <a:pt x="201" y="398"/>
                  </a:cubicBezTo>
                  <a:cubicBezTo>
                    <a:pt x="281" y="398"/>
                    <a:pt x="399" y="319"/>
                    <a:pt x="399" y="198"/>
                  </a:cubicBezTo>
                  <a:cubicBezTo>
                    <a:pt x="399" y="80"/>
                    <a:pt x="281"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3"/>
            <p:cNvSpPr/>
            <p:nvPr/>
          </p:nvSpPr>
          <p:spPr>
            <a:xfrm>
              <a:off x="1829900" y="2075000"/>
              <a:ext cx="253875" cy="334425"/>
            </a:xfrm>
            <a:custGeom>
              <a:avLst/>
              <a:gdLst/>
              <a:ahLst/>
              <a:cxnLst/>
              <a:rect l="l" t="t" r="r" b="b"/>
              <a:pathLst>
                <a:path w="10155" h="13377" extrusionOk="0">
                  <a:moveTo>
                    <a:pt x="7485" y="398"/>
                  </a:moveTo>
                  <a:cubicBezTo>
                    <a:pt x="7565" y="439"/>
                    <a:pt x="7607" y="519"/>
                    <a:pt x="7607" y="599"/>
                  </a:cubicBezTo>
                  <a:lnTo>
                    <a:pt x="7607" y="678"/>
                  </a:lnTo>
                  <a:lnTo>
                    <a:pt x="6970" y="2388"/>
                  </a:lnTo>
                  <a:lnTo>
                    <a:pt x="6530" y="2388"/>
                  </a:lnTo>
                  <a:lnTo>
                    <a:pt x="7208" y="519"/>
                  </a:lnTo>
                  <a:cubicBezTo>
                    <a:pt x="7247" y="439"/>
                    <a:pt x="7368" y="398"/>
                    <a:pt x="7485" y="398"/>
                  </a:cubicBezTo>
                  <a:close/>
                  <a:moveTo>
                    <a:pt x="6848" y="2787"/>
                  </a:moveTo>
                  <a:lnTo>
                    <a:pt x="6689" y="3185"/>
                  </a:lnTo>
                  <a:lnTo>
                    <a:pt x="6253" y="3185"/>
                  </a:lnTo>
                  <a:lnTo>
                    <a:pt x="6412" y="2787"/>
                  </a:lnTo>
                  <a:close/>
                  <a:moveTo>
                    <a:pt x="9756" y="2787"/>
                  </a:moveTo>
                  <a:lnTo>
                    <a:pt x="9756" y="3147"/>
                  </a:lnTo>
                  <a:lnTo>
                    <a:pt x="9756" y="3185"/>
                  </a:lnTo>
                  <a:lnTo>
                    <a:pt x="7087" y="3185"/>
                  </a:lnTo>
                  <a:lnTo>
                    <a:pt x="7247" y="2787"/>
                  </a:lnTo>
                  <a:close/>
                  <a:moveTo>
                    <a:pt x="6530" y="3583"/>
                  </a:moveTo>
                  <a:lnTo>
                    <a:pt x="5616" y="6131"/>
                  </a:lnTo>
                  <a:lnTo>
                    <a:pt x="5176" y="6131"/>
                  </a:lnTo>
                  <a:lnTo>
                    <a:pt x="6132" y="3583"/>
                  </a:lnTo>
                  <a:close/>
                  <a:moveTo>
                    <a:pt x="5457" y="6529"/>
                  </a:moveTo>
                  <a:lnTo>
                    <a:pt x="4262" y="9835"/>
                  </a:lnTo>
                  <a:cubicBezTo>
                    <a:pt x="4231" y="9923"/>
                    <a:pt x="4158" y="9968"/>
                    <a:pt x="4089" y="9968"/>
                  </a:cubicBezTo>
                  <a:cubicBezTo>
                    <a:pt x="4066" y="9968"/>
                    <a:pt x="4044" y="9963"/>
                    <a:pt x="4023" y="9953"/>
                  </a:cubicBezTo>
                  <a:cubicBezTo>
                    <a:pt x="3944" y="9953"/>
                    <a:pt x="3902" y="9915"/>
                    <a:pt x="3902" y="9835"/>
                  </a:cubicBezTo>
                  <a:cubicBezTo>
                    <a:pt x="3864" y="9794"/>
                    <a:pt x="3864" y="9755"/>
                    <a:pt x="3902" y="9714"/>
                  </a:cubicBezTo>
                  <a:lnTo>
                    <a:pt x="5059" y="6529"/>
                  </a:lnTo>
                  <a:close/>
                  <a:moveTo>
                    <a:pt x="7392" y="1"/>
                  </a:moveTo>
                  <a:cubicBezTo>
                    <a:pt x="7154" y="1"/>
                    <a:pt x="6942" y="152"/>
                    <a:pt x="6848" y="398"/>
                  </a:cubicBezTo>
                  <a:lnTo>
                    <a:pt x="6132" y="2388"/>
                  </a:lnTo>
                  <a:lnTo>
                    <a:pt x="2071" y="2388"/>
                  </a:lnTo>
                  <a:cubicBezTo>
                    <a:pt x="1991" y="2388"/>
                    <a:pt x="1874" y="2468"/>
                    <a:pt x="1874" y="2589"/>
                  </a:cubicBezTo>
                  <a:cubicBezTo>
                    <a:pt x="1874" y="2707"/>
                    <a:pt x="1991" y="2787"/>
                    <a:pt x="2071" y="2787"/>
                  </a:cubicBezTo>
                  <a:lnTo>
                    <a:pt x="5973" y="2787"/>
                  </a:lnTo>
                  <a:lnTo>
                    <a:pt x="5855" y="3185"/>
                  </a:lnTo>
                  <a:lnTo>
                    <a:pt x="440" y="3185"/>
                  </a:lnTo>
                  <a:cubicBezTo>
                    <a:pt x="399" y="3185"/>
                    <a:pt x="399" y="3185"/>
                    <a:pt x="399" y="3147"/>
                  </a:cubicBezTo>
                  <a:lnTo>
                    <a:pt x="399" y="2787"/>
                  </a:lnTo>
                  <a:lnTo>
                    <a:pt x="1157" y="2787"/>
                  </a:lnTo>
                  <a:cubicBezTo>
                    <a:pt x="1275" y="2787"/>
                    <a:pt x="1354" y="2707"/>
                    <a:pt x="1354" y="2589"/>
                  </a:cubicBezTo>
                  <a:cubicBezTo>
                    <a:pt x="1354" y="2468"/>
                    <a:pt x="1275" y="2388"/>
                    <a:pt x="1157" y="2388"/>
                  </a:cubicBezTo>
                  <a:lnTo>
                    <a:pt x="440" y="2388"/>
                  </a:lnTo>
                  <a:cubicBezTo>
                    <a:pt x="201" y="2388"/>
                    <a:pt x="1" y="2589"/>
                    <a:pt x="1" y="2787"/>
                  </a:cubicBezTo>
                  <a:lnTo>
                    <a:pt x="1" y="3147"/>
                  </a:lnTo>
                  <a:cubicBezTo>
                    <a:pt x="1" y="3385"/>
                    <a:pt x="201" y="3583"/>
                    <a:pt x="440" y="3583"/>
                  </a:cubicBezTo>
                  <a:lnTo>
                    <a:pt x="479" y="3583"/>
                  </a:lnTo>
                  <a:lnTo>
                    <a:pt x="918" y="4978"/>
                  </a:lnTo>
                  <a:lnTo>
                    <a:pt x="918" y="12103"/>
                  </a:lnTo>
                  <a:cubicBezTo>
                    <a:pt x="918" y="12819"/>
                    <a:pt x="1514" y="13377"/>
                    <a:pt x="2192" y="13377"/>
                  </a:cubicBezTo>
                  <a:lnTo>
                    <a:pt x="7008" y="13377"/>
                  </a:lnTo>
                  <a:cubicBezTo>
                    <a:pt x="7087" y="13377"/>
                    <a:pt x="7208" y="13297"/>
                    <a:pt x="7208" y="13179"/>
                  </a:cubicBezTo>
                  <a:cubicBezTo>
                    <a:pt x="7208" y="13058"/>
                    <a:pt x="7087" y="12978"/>
                    <a:pt x="7008" y="12978"/>
                  </a:cubicBezTo>
                  <a:lnTo>
                    <a:pt x="2192" y="12978"/>
                  </a:lnTo>
                  <a:cubicBezTo>
                    <a:pt x="1714" y="12978"/>
                    <a:pt x="1316" y="12580"/>
                    <a:pt x="1316" y="12103"/>
                  </a:cubicBezTo>
                  <a:lnTo>
                    <a:pt x="1316" y="4936"/>
                  </a:lnTo>
                  <a:lnTo>
                    <a:pt x="1316" y="4898"/>
                  </a:lnTo>
                  <a:lnTo>
                    <a:pt x="877" y="3583"/>
                  </a:lnTo>
                  <a:lnTo>
                    <a:pt x="5696" y="3583"/>
                  </a:lnTo>
                  <a:lnTo>
                    <a:pt x="4778" y="6131"/>
                  </a:lnTo>
                  <a:lnTo>
                    <a:pt x="3785" y="6131"/>
                  </a:lnTo>
                  <a:cubicBezTo>
                    <a:pt x="3705" y="6131"/>
                    <a:pt x="3625" y="6210"/>
                    <a:pt x="3625" y="6331"/>
                  </a:cubicBezTo>
                  <a:cubicBezTo>
                    <a:pt x="3625" y="6449"/>
                    <a:pt x="3705" y="6529"/>
                    <a:pt x="3785" y="6529"/>
                  </a:cubicBezTo>
                  <a:lnTo>
                    <a:pt x="4619" y="6529"/>
                  </a:lnTo>
                  <a:lnTo>
                    <a:pt x="3504" y="9555"/>
                  </a:lnTo>
                  <a:cubicBezTo>
                    <a:pt x="3466" y="9714"/>
                    <a:pt x="3466" y="9873"/>
                    <a:pt x="3546" y="10032"/>
                  </a:cubicBezTo>
                  <a:cubicBezTo>
                    <a:pt x="3625" y="10153"/>
                    <a:pt x="3743" y="10271"/>
                    <a:pt x="3864" y="10313"/>
                  </a:cubicBezTo>
                  <a:cubicBezTo>
                    <a:pt x="3944" y="10351"/>
                    <a:pt x="4023" y="10351"/>
                    <a:pt x="4062" y="10351"/>
                  </a:cubicBezTo>
                  <a:cubicBezTo>
                    <a:pt x="4301" y="10351"/>
                    <a:pt x="4539" y="10192"/>
                    <a:pt x="4619" y="9953"/>
                  </a:cubicBezTo>
                  <a:lnTo>
                    <a:pt x="5893" y="6529"/>
                  </a:lnTo>
                  <a:lnTo>
                    <a:pt x="7804" y="6529"/>
                  </a:lnTo>
                  <a:lnTo>
                    <a:pt x="7804" y="6927"/>
                  </a:lnTo>
                  <a:lnTo>
                    <a:pt x="7447" y="6927"/>
                  </a:lnTo>
                  <a:cubicBezTo>
                    <a:pt x="7368" y="6927"/>
                    <a:pt x="7247" y="7007"/>
                    <a:pt x="7247" y="7128"/>
                  </a:cubicBezTo>
                  <a:cubicBezTo>
                    <a:pt x="7247" y="7207"/>
                    <a:pt x="7368" y="7325"/>
                    <a:pt x="7447" y="7325"/>
                  </a:cubicBezTo>
                  <a:lnTo>
                    <a:pt x="7804" y="7325"/>
                  </a:lnTo>
                  <a:lnTo>
                    <a:pt x="7804" y="7723"/>
                  </a:lnTo>
                  <a:lnTo>
                    <a:pt x="7447" y="7723"/>
                  </a:lnTo>
                  <a:cubicBezTo>
                    <a:pt x="7368" y="7723"/>
                    <a:pt x="7247" y="7803"/>
                    <a:pt x="7247" y="7924"/>
                  </a:cubicBezTo>
                  <a:cubicBezTo>
                    <a:pt x="7247" y="8004"/>
                    <a:pt x="7368" y="8083"/>
                    <a:pt x="7447" y="8083"/>
                  </a:cubicBezTo>
                  <a:lnTo>
                    <a:pt x="7804" y="8083"/>
                  </a:lnTo>
                  <a:lnTo>
                    <a:pt x="7804" y="8481"/>
                  </a:lnTo>
                  <a:lnTo>
                    <a:pt x="7447" y="8481"/>
                  </a:lnTo>
                  <a:cubicBezTo>
                    <a:pt x="7368" y="8481"/>
                    <a:pt x="7247" y="8599"/>
                    <a:pt x="7247" y="8679"/>
                  </a:cubicBezTo>
                  <a:cubicBezTo>
                    <a:pt x="7247" y="8800"/>
                    <a:pt x="7368" y="8879"/>
                    <a:pt x="7447" y="8879"/>
                  </a:cubicBezTo>
                  <a:lnTo>
                    <a:pt x="7804" y="8879"/>
                  </a:lnTo>
                  <a:lnTo>
                    <a:pt x="7804" y="9278"/>
                  </a:lnTo>
                  <a:lnTo>
                    <a:pt x="7447" y="9278"/>
                  </a:lnTo>
                  <a:cubicBezTo>
                    <a:pt x="7368" y="9278"/>
                    <a:pt x="7247" y="9395"/>
                    <a:pt x="7247" y="9475"/>
                  </a:cubicBezTo>
                  <a:cubicBezTo>
                    <a:pt x="7247" y="9596"/>
                    <a:pt x="7368" y="9676"/>
                    <a:pt x="7447" y="9676"/>
                  </a:cubicBezTo>
                  <a:lnTo>
                    <a:pt x="7804" y="9676"/>
                  </a:lnTo>
                  <a:lnTo>
                    <a:pt x="7804" y="10074"/>
                  </a:lnTo>
                  <a:lnTo>
                    <a:pt x="7447" y="10074"/>
                  </a:lnTo>
                  <a:cubicBezTo>
                    <a:pt x="7368" y="10074"/>
                    <a:pt x="7247" y="10153"/>
                    <a:pt x="7247" y="10271"/>
                  </a:cubicBezTo>
                  <a:cubicBezTo>
                    <a:pt x="7247" y="10392"/>
                    <a:pt x="7368" y="10472"/>
                    <a:pt x="7447" y="10472"/>
                  </a:cubicBezTo>
                  <a:lnTo>
                    <a:pt x="7804" y="10472"/>
                  </a:lnTo>
                  <a:lnTo>
                    <a:pt x="7804" y="10870"/>
                  </a:lnTo>
                  <a:lnTo>
                    <a:pt x="7447" y="10870"/>
                  </a:lnTo>
                  <a:cubicBezTo>
                    <a:pt x="7368" y="10870"/>
                    <a:pt x="7247" y="10950"/>
                    <a:pt x="7247" y="11068"/>
                  </a:cubicBezTo>
                  <a:cubicBezTo>
                    <a:pt x="7247" y="11189"/>
                    <a:pt x="7368" y="11268"/>
                    <a:pt x="7447" y="11268"/>
                  </a:cubicBezTo>
                  <a:lnTo>
                    <a:pt x="7804" y="11268"/>
                  </a:lnTo>
                  <a:lnTo>
                    <a:pt x="7804" y="11587"/>
                  </a:lnTo>
                  <a:cubicBezTo>
                    <a:pt x="7804" y="11705"/>
                    <a:pt x="7884" y="11784"/>
                    <a:pt x="7963" y="11784"/>
                  </a:cubicBezTo>
                  <a:cubicBezTo>
                    <a:pt x="8084" y="11784"/>
                    <a:pt x="8164" y="11705"/>
                    <a:pt x="8164" y="11587"/>
                  </a:cubicBezTo>
                  <a:lnTo>
                    <a:pt x="8164" y="6529"/>
                  </a:lnTo>
                  <a:lnTo>
                    <a:pt x="8562" y="6529"/>
                  </a:lnTo>
                  <a:lnTo>
                    <a:pt x="8562" y="12103"/>
                  </a:lnTo>
                  <a:cubicBezTo>
                    <a:pt x="8562" y="12144"/>
                    <a:pt x="8562" y="12182"/>
                    <a:pt x="8521" y="12182"/>
                  </a:cubicBezTo>
                  <a:lnTo>
                    <a:pt x="2192" y="12182"/>
                  </a:lnTo>
                  <a:cubicBezTo>
                    <a:pt x="2151" y="12182"/>
                    <a:pt x="2112" y="12144"/>
                    <a:pt x="2112" y="12103"/>
                  </a:cubicBezTo>
                  <a:lnTo>
                    <a:pt x="2112" y="6529"/>
                  </a:lnTo>
                  <a:lnTo>
                    <a:pt x="2909" y="6529"/>
                  </a:lnTo>
                  <a:cubicBezTo>
                    <a:pt x="2988" y="6529"/>
                    <a:pt x="3068" y="6449"/>
                    <a:pt x="3068" y="6331"/>
                  </a:cubicBezTo>
                  <a:cubicBezTo>
                    <a:pt x="3068" y="6210"/>
                    <a:pt x="2988" y="6131"/>
                    <a:pt x="2909" y="6131"/>
                  </a:cubicBezTo>
                  <a:lnTo>
                    <a:pt x="1912" y="6131"/>
                  </a:lnTo>
                  <a:cubicBezTo>
                    <a:pt x="1832" y="6131"/>
                    <a:pt x="1714" y="6210"/>
                    <a:pt x="1714" y="6331"/>
                  </a:cubicBezTo>
                  <a:lnTo>
                    <a:pt x="1714" y="12103"/>
                  </a:lnTo>
                  <a:cubicBezTo>
                    <a:pt x="1714" y="12383"/>
                    <a:pt x="1953" y="12580"/>
                    <a:pt x="2192" y="12580"/>
                  </a:cubicBezTo>
                  <a:lnTo>
                    <a:pt x="8521" y="12580"/>
                  </a:lnTo>
                  <a:cubicBezTo>
                    <a:pt x="8759" y="12580"/>
                    <a:pt x="8960" y="12383"/>
                    <a:pt x="8960" y="12103"/>
                  </a:cubicBezTo>
                  <a:lnTo>
                    <a:pt x="8960" y="6331"/>
                  </a:lnTo>
                  <a:cubicBezTo>
                    <a:pt x="8960" y="6210"/>
                    <a:pt x="8881" y="6131"/>
                    <a:pt x="8759" y="6131"/>
                  </a:cubicBezTo>
                  <a:lnTo>
                    <a:pt x="6014" y="6131"/>
                  </a:lnTo>
                  <a:lnTo>
                    <a:pt x="6970" y="3583"/>
                  </a:lnTo>
                  <a:lnTo>
                    <a:pt x="9358" y="3583"/>
                  </a:lnTo>
                  <a:lnTo>
                    <a:pt x="9358" y="12103"/>
                  </a:lnTo>
                  <a:cubicBezTo>
                    <a:pt x="9358" y="12580"/>
                    <a:pt x="8998" y="12978"/>
                    <a:pt x="8521" y="12978"/>
                  </a:cubicBezTo>
                  <a:lnTo>
                    <a:pt x="7925" y="12978"/>
                  </a:lnTo>
                  <a:cubicBezTo>
                    <a:pt x="7804" y="12978"/>
                    <a:pt x="7724" y="13058"/>
                    <a:pt x="7724" y="13179"/>
                  </a:cubicBezTo>
                  <a:cubicBezTo>
                    <a:pt x="7724" y="13297"/>
                    <a:pt x="7804" y="13377"/>
                    <a:pt x="7925" y="13377"/>
                  </a:cubicBezTo>
                  <a:lnTo>
                    <a:pt x="8521" y="13377"/>
                  </a:lnTo>
                  <a:cubicBezTo>
                    <a:pt x="9199" y="13377"/>
                    <a:pt x="9756" y="12819"/>
                    <a:pt x="9756" y="12103"/>
                  </a:cubicBezTo>
                  <a:lnTo>
                    <a:pt x="9756" y="3583"/>
                  </a:lnTo>
                  <a:cubicBezTo>
                    <a:pt x="9995" y="3545"/>
                    <a:pt x="10155" y="3385"/>
                    <a:pt x="10155" y="3147"/>
                  </a:cubicBezTo>
                  <a:lnTo>
                    <a:pt x="10155" y="2787"/>
                  </a:lnTo>
                  <a:cubicBezTo>
                    <a:pt x="10155" y="2589"/>
                    <a:pt x="9954" y="2388"/>
                    <a:pt x="9756" y="2388"/>
                  </a:cubicBezTo>
                  <a:lnTo>
                    <a:pt x="7406" y="2388"/>
                  </a:lnTo>
                  <a:lnTo>
                    <a:pt x="7963" y="796"/>
                  </a:lnTo>
                  <a:cubicBezTo>
                    <a:pt x="8005" y="758"/>
                    <a:pt x="8005" y="678"/>
                    <a:pt x="8005" y="599"/>
                  </a:cubicBezTo>
                  <a:cubicBezTo>
                    <a:pt x="8005" y="360"/>
                    <a:pt x="7845" y="121"/>
                    <a:pt x="7607" y="41"/>
                  </a:cubicBezTo>
                  <a:cubicBezTo>
                    <a:pt x="7534" y="14"/>
                    <a:pt x="7462" y="1"/>
                    <a:pt x="7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 name="Google Shape;1823;p73"/>
          <p:cNvGrpSpPr/>
          <p:nvPr/>
        </p:nvGrpSpPr>
        <p:grpSpPr>
          <a:xfrm>
            <a:off x="2558475" y="2074975"/>
            <a:ext cx="349425" cy="334450"/>
            <a:chOff x="2558475" y="2074975"/>
            <a:chExt cx="349425" cy="334450"/>
          </a:xfrm>
        </p:grpSpPr>
        <p:sp>
          <p:nvSpPr>
            <p:cNvPr id="1824" name="Google Shape;1824;p73"/>
            <p:cNvSpPr/>
            <p:nvPr/>
          </p:nvSpPr>
          <p:spPr>
            <a:xfrm>
              <a:off x="2558475" y="2074975"/>
              <a:ext cx="349425" cy="305625"/>
            </a:xfrm>
            <a:custGeom>
              <a:avLst/>
              <a:gdLst/>
              <a:ahLst/>
              <a:cxnLst/>
              <a:rect l="l" t="t" r="r" b="b"/>
              <a:pathLst>
                <a:path w="13977" h="12225" extrusionOk="0">
                  <a:moveTo>
                    <a:pt x="6848" y="2071"/>
                  </a:moveTo>
                  <a:lnTo>
                    <a:pt x="6848" y="9635"/>
                  </a:lnTo>
                  <a:cubicBezTo>
                    <a:pt x="6450" y="9677"/>
                    <a:pt x="6131" y="9916"/>
                    <a:pt x="5934" y="10234"/>
                  </a:cubicBezTo>
                  <a:cubicBezTo>
                    <a:pt x="5733" y="9916"/>
                    <a:pt x="5415" y="9677"/>
                    <a:pt x="5058" y="9635"/>
                  </a:cubicBezTo>
                  <a:lnTo>
                    <a:pt x="5058" y="2071"/>
                  </a:lnTo>
                  <a:close/>
                  <a:moveTo>
                    <a:pt x="9039" y="2071"/>
                  </a:moveTo>
                  <a:lnTo>
                    <a:pt x="9039" y="9635"/>
                  </a:lnTo>
                  <a:cubicBezTo>
                    <a:pt x="8641" y="9677"/>
                    <a:pt x="8323" y="9916"/>
                    <a:pt x="8122" y="10234"/>
                  </a:cubicBezTo>
                  <a:cubicBezTo>
                    <a:pt x="7925" y="9916"/>
                    <a:pt x="7606" y="9677"/>
                    <a:pt x="7246" y="9635"/>
                  </a:cubicBezTo>
                  <a:lnTo>
                    <a:pt x="7246" y="2071"/>
                  </a:lnTo>
                  <a:close/>
                  <a:moveTo>
                    <a:pt x="11227" y="2071"/>
                  </a:moveTo>
                  <a:lnTo>
                    <a:pt x="11227" y="9635"/>
                  </a:lnTo>
                  <a:cubicBezTo>
                    <a:pt x="10829" y="9677"/>
                    <a:pt x="10511" y="9916"/>
                    <a:pt x="10313" y="10234"/>
                  </a:cubicBezTo>
                  <a:cubicBezTo>
                    <a:pt x="10154" y="9916"/>
                    <a:pt x="9794" y="9677"/>
                    <a:pt x="9437" y="9635"/>
                  </a:cubicBezTo>
                  <a:lnTo>
                    <a:pt x="9437" y="2071"/>
                  </a:lnTo>
                  <a:close/>
                  <a:moveTo>
                    <a:pt x="1395" y="9916"/>
                  </a:moveTo>
                  <a:cubicBezTo>
                    <a:pt x="1911" y="9916"/>
                    <a:pt x="2351" y="10432"/>
                    <a:pt x="2271" y="10951"/>
                  </a:cubicBezTo>
                  <a:cubicBezTo>
                    <a:pt x="2199" y="11383"/>
                    <a:pt x="1832" y="11717"/>
                    <a:pt x="1408" y="11717"/>
                  </a:cubicBezTo>
                  <a:cubicBezTo>
                    <a:pt x="1364" y="11717"/>
                    <a:pt x="1319" y="11713"/>
                    <a:pt x="1274" y="11706"/>
                  </a:cubicBezTo>
                  <a:cubicBezTo>
                    <a:pt x="160" y="11508"/>
                    <a:pt x="281" y="9954"/>
                    <a:pt x="1395" y="9916"/>
                  </a:cubicBezTo>
                  <a:close/>
                  <a:moveTo>
                    <a:pt x="4857" y="10033"/>
                  </a:moveTo>
                  <a:cubicBezTo>
                    <a:pt x="5335" y="10033"/>
                    <a:pt x="5733" y="10432"/>
                    <a:pt x="5733" y="10909"/>
                  </a:cubicBezTo>
                  <a:cubicBezTo>
                    <a:pt x="5733" y="11387"/>
                    <a:pt x="5335" y="11827"/>
                    <a:pt x="4857" y="11827"/>
                  </a:cubicBezTo>
                  <a:cubicBezTo>
                    <a:pt x="4341" y="11827"/>
                    <a:pt x="3943" y="11387"/>
                    <a:pt x="3943" y="10909"/>
                  </a:cubicBezTo>
                  <a:cubicBezTo>
                    <a:pt x="3943" y="10432"/>
                    <a:pt x="4341" y="10033"/>
                    <a:pt x="4857" y="10033"/>
                  </a:cubicBezTo>
                  <a:close/>
                  <a:moveTo>
                    <a:pt x="7049" y="10033"/>
                  </a:moveTo>
                  <a:cubicBezTo>
                    <a:pt x="7526" y="10033"/>
                    <a:pt x="7925" y="10432"/>
                    <a:pt x="7925" y="10909"/>
                  </a:cubicBezTo>
                  <a:cubicBezTo>
                    <a:pt x="7925" y="11387"/>
                    <a:pt x="7526" y="11827"/>
                    <a:pt x="7049" y="11827"/>
                  </a:cubicBezTo>
                  <a:cubicBezTo>
                    <a:pt x="6530" y="11827"/>
                    <a:pt x="6131" y="11387"/>
                    <a:pt x="6131" y="10909"/>
                  </a:cubicBezTo>
                  <a:cubicBezTo>
                    <a:pt x="6131" y="10432"/>
                    <a:pt x="6530" y="10033"/>
                    <a:pt x="7049" y="10033"/>
                  </a:cubicBezTo>
                  <a:close/>
                  <a:moveTo>
                    <a:pt x="9237" y="10033"/>
                  </a:moveTo>
                  <a:cubicBezTo>
                    <a:pt x="9715" y="10033"/>
                    <a:pt x="10113" y="10432"/>
                    <a:pt x="10113" y="10909"/>
                  </a:cubicBezTo>
                  <a:cubicBezTo>
                    <a:pt x="10113" y="11387"/>
                    <a:pt x="9715" y="11827"/>
                    <a:pt x="9237" y="11827"/>
                  </a:cubicBezTo>
                  <a:cubicBezTo>
                    <a:pt x="8759" y="11827"/>
                    <a:pt x="8323" y="11387"/>
                    <a:pt x="8323" y="10909"/>
                  </a:cubicBezTo>
                  <a:cubicBezTo>
                    <a:pt x="8323" y="10432"/>
                    <a:pt x="8759" y="10033"/>
                    <a:pt x="9237" y="10033"/>
                  </a:cubicBezTo>
                  <a:close/>
                  <a:moveTo>
                    <a:pt x="520" y="1"/>
                  </a:moveTo>
                  <a:cubicBezTo>
                    <a:pt x="281" y="1"/>
                    <a:pt x="80" y="201"/>
                    <a:pt x="80" y="440"/>
                  </a:cubicBezTo>
                  <a:lnTo>
                    <a:pt x="80" y="838"/>
                  </a:lnTo>
                  <a:cubicBezTo>
                    <a:pt x="80" y="1036"/>
                    <a:pt x="281" y="1237"/>
                    <a:pt x="520" y="1237"/>
                  </a:cubicBezTo>
                  <a:lnTo>
                    <a:pt x="1354" y="1237"/>
                  </a:lnTo>
                  <a:lnTo>
                    <a:pt x="1354" y="1316"/>
                  </a:lnTo>
                  <a:cubicBezTo>
                    <a:pt x="1354" y="1714"/>
                    <a:pt x="1672" y="2071"/>
                    <a:pt x="2112" y="2071"/>
                  </a:cubicBezTo>
                  <a:lnTo>
                    <a:pt x="2430" y="2071"/>
                  </a:lnTo>
                  <a:lnTo>
                    <a:pt x="1354" y="9517"/>
                  </a:lnTo>
                  <a:cubicBezTo>
                    <a:pt x="758" y="9517"/>
                    <a:pt x="201" y="9995"/>
                    <a:pt x="121" y="10632"/>
                  </a:cubicBezTo>
                  <a:cubicBezTo>
                    <a:pt x="0" y="11349"/>
                    <a:pt x="520" y="12024"/>
                    <a:pt x="1195" y="12104"/>
                  </a:cubicBezTo>
                  <a:cubicBezTo>
                    <a:pt x="1265" y="12115"/>
                    <a:pt x="1335" y="12121"/>
                    <a:pt x="1403" y="12121"/>
                  </a:cubicBezTo>
                  <a:cubicBezTo>
                    <a:pt x="2038" y="12121"/>
                    <a:pt x="2598" y="11635"/>
                    <a:pt x="2669" y="10989"/>
                  </a:cubicBezTo>
                  <a:cubicBezTo>
                    <a:pt x="2708" y="10670"/>
                    <a:pt x="2628" y="10314"/>
                    <a:pt x="2430" y="10033"/>
                  </a:cubicBezTo>
                  <a:cubicBezTo>
                    <a:pt x="2271" y="9836"/>
                    <a:pt x="2032" y="9677"/>
                    <a:pt x="1752" y="9597"/>
                  </a:cubicBezTo>
                  <a:lnTo>
                    <a:pt x="2829" y="2071"/>
                  </a:lnTo>
                  <a:lnTo>
                    <a:pt x="3147" y="2071"/>
                  </a:lnTo>
                  <a:cubicBezTo>
                    <a:pt x="3265" y="2071"/>
                    <a:pt x="3386" y="1991"/>
                    <a:pt x="3386" y="1874"/>
                  </a:cubicBezTo>
                  <a:cubicBezTo>
                    <a:pt x="3386" y="1753"/>
                    <a:pt x="3265" y="1673"/>
                    <a:pt x="3147" y="1673"/>
                  </a:cubicBezTo>
                  <a:lnTo>
                    <a:pt x="2112" y="1673"/>
                  </a:lnTo>
                  <a:cubicBezTo>
                    <a:pt x="1911" y="1673"/>
                    <a:pt x="1752" y="1514"/>
                    <a:pt x="1752" y="1316"/>
                  </a:cubicBezTo>
                  <a:lnTo>
                    <a:pt x="1752" y="1237"/>
                  </a:lnTo>
                  <a:lnTo>
                    <a:pt x="12304" y="1237"/>
                  </a:lnTo>
                  <a:lnTo>
                    <a:pt x="12304" y="1316"/>
                  </a:lnTo>
                  <a:cubicBezTo>
                    <a:pt x="12304" y="1514"/>
                    <a:pt x="12183" y="1673"/>
                    <a:pt x="11985" y="1673"/>
                  </a:cubicBezTo>
                  <a:lnTo>
                    <a:pt x="4103" y="1673"/>
                  </a:lnTo>
                  <a:cubicBezTo>
                    <a:pt x="4023" y="1673"/>
                    <a:pt x="3902" y="1753"/>
                    <a:pt x="3902" y="1874"/>
                  </a:cubicBezTo>
                  <a:cubicBezTo>
                    <a:pt x="3902" y="1991"/>
                    <a:pt x="4023" y="2071"/>
                    <a:pt x="4103" y="2071"/>
                  </a:cubicBezTo>
                  <a:lnTo>
                    <a:pt x="4660" y="2071"/>
                  </a:lnTo>
                  <a:lnTo>
                    <a:pt x="4660" y="9635"/>
                  </a:lnTo>
                  <a:cubicBezTo>
                    <a:pt x="4023" y="9715"/>
                    <a:pt x="3545" y="10272"/>
                    <a:pt x="3545" y="10909"/>
                  </a:cubicBezTo>
                  <a:cubicBezTo>
                    <a:pt x="3545" y="11626"/>
                    <a:pt x="4141" y="12225"/>
                    <a:pt x="4857" y="12225"/>
                  </a:cubicBezTo>
                  <a:cubicBezTo>
                    <a:pt x="5297" y="12225"/>
                    <a:pt x="5695" y="11986"/>
                    <a:pt x="5934" y="11626"/>
                  </a:cubicBezTo>
                  <a:cubicBezTo>
                    <a:pt x="6173" y="11986"/>
                    <a:pt x="6571" y="12225"/>
                    <a:pt x="7049" y="12225"/>
                  </a:cubicBezTo>
                  <a:cubicBezTo>
                    <a:pt x="7485" y="12225"/>
                    <a:pt x="7925" y="11986"/>
                    <a:pt x="8122" y="11626"/>
                  </a:cubicBezTo>
                  <a:cubicBezTo>
                    <a:pt x="8361" y="11986"/>
                    <a:pt x="8759" y="12225"/>
                    <a:pt x="9237" y="12225"/>
                  </a:cubicBezTo>
                  <a:cubicBezTo>
                    <a:pt x="9676" y="12225"/>
                    <a:pt x="10113" y="11986"/>
                    <a:pt x="10313" y="11626"/>
                  </a:cubicBezTo>
                  <a:cubicBezTo>
                    <a:pt x="10552" y="11986"/>
                    <a:pt x="10950" y="12225"/>
                    <a:pt x="11428" y="12225"/>
                  </a:cubicBezTo>
                  <a:cubicBezTo>
                    <a:pt x="12145" y="12225"/>
                    <a:pt x="12740" y="11626"/>
                    <a:pt x="12740" y="10909"/>
                  </a:cubicBezTo>
                  <a:cubicBezTo>
                    <a:pt x="12740" y="10830"/>
                    <a:pt x="12702" y="10712"/>
                    <a:pt x="12702" y="10632"/>
                  </a:cubicBezTo>
                  <a:cubicBezTo>
                    <a:pt x="12668" y="10533"/>
                    <a:pt x="12609" y="10462"/>
                    <a:pt x="12524" y="10462"/>
                  </a:cubicBezTo>
                  <a:cubicBezTo>
                    <a:pt x="12505" y="10462"/>
                    <a:pt x="12485" y="10465"/>
                    <a:pt x="12463" y="10473"/>
                  </a:cubicBezTo>
                  <a:cubicBezTo>
                    <a:pt x="12342" y="10511"/>
                    <a:pt x="12263" y="10591"/>
                    <a:pt x="12304" y="10712"/>
                  </a:cubicBezTo>
                  <a:lnTo>
                    <a:pt x="12304" y="10909"/>
                  </a:lnTo>
                  <a:cubicBezTo>
                    <a:pt x="12304" y="11387"/>
                    <a:pt x="11906" y="11827"/>
                    <a:pt x="11428" y="11827"/>
                  </a:cubicBezTo>
                  <a:cubicBezTo>
                    <a:pt x="10950" y="11827"/>
                    <a:pt x="10552" y="11387"/>
                    <a:pt x="10552" y="10909"/>
                  </a:cubicBezTo>
                  <a:cubicBezTo>
                    <a:pt x="10552" y="10432"/>
                    <a:pt x="10950" y="10033"/>
                    <a:pt x="11428" y="10033"/>
                  </a:cubicBezTo>
                  <a:cubicBezTo>
                    <a:pt x="11587" y="10033"/>
                    <a:pt x="11705" y="10033"/>
                    <a:pt x="11826" y="10113"/>
                  </a:cubicBezTo>
                  <a:cubicBezTo>
                    <a:pt x="11858" y="10124"/>
                    <a:pt x="11890" y="10129"/>
                    <a:pt x="11920" y="10129"/>
                  </a:cubicBezTo>
                  <a:cubicBezTo>
                    <a:pt x="12003" y="10129"/>
                    <a:pt x="12075" y="10092"/>
                    <a:pt x="12103" y="10033"/>
                  </a:cubicBezTo>
                  <a:cubicBezTo>
                    <a:pt x="12145" y="9916"/>
                    <a:pt x="12103" y="9795"/>
                    <a:pt x="12024" y="9756"/>
                  </a:cubicBezTo>
                  <a:cubicBezTo>
                    <a:pt x="11906" y="9677"/>
                    <a:pt x="11747" y="9635"/>
                    <a:pt x="11626" y="9635"/>
                  </a:cubicBezTo>
                  <a:lnTo>
                    <a:pt x="11626" y="2071"/>
                  </a:lnTo>
                  <a:lnTo>
                    <a:pt x="11985" y="2071"/>
                  </a:lnTo>
                  <a:cubicBezTo>
                    <a:pt x="12384" y="2071"/>
                    <a:pt x="12740" y="1714"/>
                    <a:pt x="12740" y="1316"/>
                  </a:cubicBezTo>
                  <a:lnTo>
                    <a:pt x="12740" y="1237"/>
                  </a:lnTo>
                  <a:lnTo>
                    <a:pt x="13578" y="1237"/>
                  </a:lnTo>
                  <a:cubicBezTo>
                    <a:pt x="13817" y="1237"/>
                    <a:pt x="13976" y="1036"/>
                    <a:pt x="13976" y="838"/>
                  </a:cubicBezTo>
                  <a:lnTo>
                    <a:pt x="13976" y="440"/>
                  </a:lnTo>
                  <a:cubicBezTo>
                    <a:pt x="13976" y="201"/>
                    <a:pt x="13817" y="1"/>
                    <a:pt x="13578" y="1"/>
                  </a:cubicBezTo>
                  <a:lnTo>
                    <a:pt x="11428" y="1"/>
                  </a:lnTo>
                  <a:cubicBezTo>
                    <a:pt x="11307" y="1"/>
                    <a:pt x="11227" y="122"/>
                    <a:pt x="11227" y="201"/>
                  </a:cubicBezTo>
                  <a:cubicBezTo>
                    <a:pt x="11227" y="319"/>
                    <a:pt x="11307" y="440"/>
                    <a:pt x="11428" y="440"/>
                  </a:cubicBezTo>
                  <a:lnTo>
                    <a:pt x="13578" y="440"/>
                  </a:lnTo>
                  <a:lnTo>
                    <a:pt x="13578" y="838"/>
                  </a:lnTo>
                  <a:lnTo>
                    <a:pt x="520" y="838"/>
                  </a:lnTo>
                  <a:lnTo>
                    <a:pt x="520" y="440"/>
                  </a:lnTo>
                  <a:lnTo>
                    <a:pt x="10473" y="440"/>
                  </a:lnTo>
                  <a:cubicBezTo>
                    <a:pt x="10590" y="440"/>
                    <a:pt x="10670" y="319"/>
                    <a:pt x="10670" y="201"/>
                  </a:cubicBezTo>
                  <a:cubicBezTo>
                    <a:pt x="10670" y="122"/>
                    <a:pt x="10590" y="1"/>
                    <a:pt x="10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3"/>
            <p:cNvSpPr/>
            <p:nvPr/>
          </p:nvSpPr>
          <p:spPr>
            <a:xfrm>
              <a:off x="2631175" y="2389500"/>
              <a:ext cx="9975" cy="19925"/>
            </a:xfrm>
            <a:custGeom>
              <a:avLst/>
              <a:gdLst/>
              <a:ahLst/>
              <a:cxnLst/>
              <a:rect l="l" t="t" r="r" b="b"/>
              <a:pathLst>
                <a:path w="399" h="797" extrusionOk="0">
                  <a:moveTo>
                    <a:pt x="198" y="0"/>
                  </a:moveTo>
                  <a:cubicBezTo>
                    <a:pt x="80" y="0"/>
                    <a:pt x="0" y="80"/>
                    <a:pt x="0" y="201"/>
                  </a:cubicBezTo>
                  <a:lnTo>
                    <a:pt x="0" y="599"/>
                  </a:lnTo>
                  <a:cubicBezTo>
                    <a:pt x="0" y="717"/>
                    <a:pt x="80" y="797"/>
                    <a:pt x="198" y="797"/>
                  </a:cubicBezTo>
                  <a:cubicBezTo>
                    <a:pt x="319" y="797"/>
                    <a:pt x="398" y="717"/>
                    <a:pt x="398" y="599"/>
                  </a:cubicBezTo>
                  <a:lnTo>
                    <a:pt x="398" y="201"/>
                  </a:lnTo>
                  <a:cubicBezTo>
                    <a:pt x="398" y="80"/>
                    <a:pt x="319"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3"/>
            <p:cNvSpPr/>
            <p:nvPr/>
          </p:nvSpPr>
          <p:spPr>
            <a:xfrm>
              <a:off x="2647100" y="2381150"/>
              <a:ext cx="15950" cy="18325"/>
            </a:xfrm>
            <a:custGeom>
              <a:avLst/>
              <a:gdLst/>
              <a:ahLst/>
              <a:cxnLst/>
              <a:rect l="l" t="t" r="r" b="b"/>
              <a:pathLst>
                <a:path w="638" h="733" extrusionOk="0">
                  <a:moveTo>
                    <a:pt x="189" y="1"/>
                  </a:moveTo>
                  <a:cubicBezTo>
                    <a:pt x="163" y="1"/>
                    <a:pt x="139" y="6"/>
                    <a:pt x="118" y="16"/>
                  </a:cubicBezTo>
                  <a:cubicBezTo>
                    <a:pt x="0" y="96"/>
                    <a:pt x="0" y="217"/>
                    <a:pt x="38" y="296"/>
                  </a:cubicBezTo>
                  <a:lnTo>
                    <a:pt x="239" y="653"/>
                  </a:lnTo>
                  <a:cubicBezTo>
                    <a:pt x="277" y="694"/>
                    <a:pt x="319" y="732"/>
                    <a:pt x="398" y="732"/>
                  </a:cubicBezTo>
                  <a:cubicBezTo>
                    <a:pt x="437" y="732"/>
                    <a:pt x="478" y="732"/>
                    <a:pt x="516" y="694"/>
                  </a:cubicBezTo>
                  <a:cubicBezTo>
                    <a:pt x="596" y="653"/>
                    <a:pt x="637" y="535"/>
                    <a:pt x="596" y="414"/>
                  </a:cubicBezTo>
                  <a:lnTo>
                    <a:pt x="398" y="96"/>
                  </a:lnTo>
                  <a:cubicBezTo>
                    <a:pt x="340" y="37"/>
                    <a:pt x="259" y="1"/>
                    <a:pt x="1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3"/>
            <p:cNvSpPr/>
            <p:nvPr/>
          </p:nvSpPr>
          <p:spPr>
            <a:xfrm>
              <a:off x="2609275" y="2381150"/>
              <a:ext cx="15950" cy="18325"/>
            </a:xfrm>
            <a:custGeom>
              <a:avLst/>
              <a:gdLst/>
              <a:ahLst/>
              <a:cxnLst/>
              <a:rect l="l" t="t" r="r" b="b"/>
              <a:pathLst>
                <a:path w="638" h="733" extrusionOk="0">
                  <a:moveTo>
                    <a:pt x="446" y="1"/>
                  </a:moveTo>
                  <a:cubicBezTo>
                    <a:pt x="377" y="1"/>
                    <a:pt x="298" y="37"/>
                    <a:pt x="239" y="96"/>
                  </a:cubicBezTo>
                  <a:lnTo>
                    <a:pt x="39" y="414"/>
                  </a:lnTo>
                  <a:cubicBezTo>
                    <a:pt x="0" y="535"/>
                    <a:pt x="39" y="653"/>
                    <a:pt x="118" y="694"/>
                  </a:cubicBezTo>
                  <a:cubicBezTo>
                    <a:pt x="160" y="732"/>
                    <a:pt x="198" y="732"/>
                    <a:pt x="239" y="732"/>
                  </a:cubicBezTo>
                  <a:cubicBezTo>
                    <a:pt x="277" y="732"/>
                    <a:pt x="357" y="694"/>
                    <a:pt x="398" y="653"/>
                  </a:cubicBezTo>
                  <a:lnTo>
                    <a:pt x="596" y="296"/>
                  </a:lnTo>
                  <a:cubicBezTo>
                    <a:pt x="637" y="217"/>
                    <a:pt x="637" y="96"/>
                    <a:pt x="516" y="16"/>
                  </a:cubicBezTo>
                  <a:cubicBezTo>
                    <a:pt x="495" y="6"/>
                    <a:pt x="471"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73"/>
          <p:cNvGrpSpPr/>
          <p:nvPr/>
        </p:nvGrpSpPr>
        <p:grpSpPr>
          <a:xfrm>
            <a:off x="3322875" y="2074975"/>
            <a:ext cx="263800" cy="334450"/>
            <a:chOff x="3322875" y="2074975"/>
            <a:chExt cx="263800" cy="334450"/>
          </a:xfrm>
        </p:grpSpPr>
        <p:sp>
          <p:nvSpPr>
            <p:cNvPr id="1829" name="Google Shape;1829;p73"/>
            <p:cNvSpPr/>
            <p:nvPr/>
          </p:nvSpPr>
          <p:spPr>
            <a:xfrm>
              <a:off x="3350725" y="2117825"/>
              <a:ext cx="208100" cy="291600"/>
            </a:xfrm>
            <a:custGeom>
              <a:avLst/>
              <a:gdLst/>
              <a:ahLst/>
              <a:cxnLst/>
              <a:rect l="l" t="t" r="r" b="b"/>
              <a:pathLst>
                <a:path w="8324" h="11664" extrusionOk="0">
                  <a:moveTo>
                    <a:pt x="6094" y="10071"/>
                  </a:moveTo>
                  <a:cubicBezTo>
                    <a:pt x="6253" y="10071"/>
                    <a:pt x="6412" y="10230"/>
                    <a:pt x="6412" y="10390"/>
                  </a:cubicBezTo>
                  <a:lnTo>
                    <a:pt x="6412" y="10469"/>
                  </a:lnTo>
                  <a:lnTo>
                    <a:pt x="1912" y="10469"/>
                  </a:lnTo>
                  <a:lnTo>
                    <a:pt x="1912" y="10390"/>
                  </a:lnTo>
                  <a:cubicBezTo>
                    <a:pt x="1912" y="10230"/>
                    <a:pt x="2071" y="10071"/>
                    <a:pt x="2230" y="10071"/>
                  </a:cubicBezTo>
                  <a:close/>
                  <a:moveTo>
                    <a:pt x="6530" y="0"/>
                  </a:moveTo>
                  <a:cubicBezTo>
                    <a:pt x="6412" y="0"/>
                    <a:pt x="6333" y="80"/>
                    <a:pt x="6333" y="198"/>
                  </a:cubicBezTo>
                  <a:lnTo>
                    <a:pt x="6333" y="3144"/>
                  </a:lnTo>
                  <a:cubicBezTo>
                    <a:pt x="6333" y="3622"/>
                    <a:pt x="6173" y="4099"/>
                    <a:pt x="5855" y="4497"/>
                  </a:cubicBezTo>
                  <a:cubicBezTo>
                    <a:pt x="5536" y="4896"/>
                    <a:pt x="5138" y="5134"/>
                    <a:pt x="4661" y="5255"/>
                  </a:cubicBezTo>
                  <a:cubicBezTo>
                    <a:pt x="4539" y="5294"/>
                    <a:pt x="4501" y="5373"/>
                    <a:pt x="4501" y="5453"/>
                  </a:cubicBezTo>
                  <a:lnTo>
                    <a:pt x="4501" y="9673"/>
                  </a:lnTo>
                  <a:lnTo>
                    <a:pt x="3823" y="9673"/>
                  </a:lnTo>
                  <a:lnTo>
                    <a:pt x="3823" y="7724"/>
                  </a:lnTo>
                  <a:cubicBezTo>
                    <a:pt x="3823" y="7644"/>
                    <a:pt x="3743" y="7523"/>
                    <a:pt x="3625" y="7523"/>
                  </a:cubicBezTo>
                  <a:cubicBezTo>
                    <a:pt x="3546" y="7523"/>
                    <a:pt x="3425" y="7644"/>
                    <a:pt x="3425" y="7724"/>
                  </a:cubicBezTo>
                  <a:lnTo>
                    <a:pt x="3425" y="9673"/>
                  </a:lnTo>
                  <a:lnTo>
                    <a:pt x="2230" y="9673"/>
                  </a:lnTo>
                  <a:cubicBezTo>
                    <a:pt x="1832" y="9673"/>
                    <a:pt x="1514" y="9992"/>
                    <a:pt x="1514" y="10390"/>
                  </a:cubicBezTo>
                  <a:lnTo>
                    <a:pt x="1514" y="10469"/>
                  </a:lnTo>
                  <a:lnTo>
                    <a:pt x="440" y="10469"/>
                  </a:lnTo>
                  <a:cubicBezTo>
                    <a:pt x="202" y="10469"/>
                    <a:pt x="1" y="10670"/>
                    <a:pt x="1" y="10867"/>
                  </a:cubicBezTo>
                  <a:lnTo>
                    <a:pt x="1" y="11265"/>
                  </a:lnTo>
                  <a:cubicBezTo>
                    <a:pt x="1" y="11466"/>
                    <a:pt x="202" y="11664"/>
                    <a:pt x="440" y="11664"/>
                  </a:cubicBezTo>
                  <a:lnTo>
                    <a:pt x="1555" y="11664"/>
                  </a:lnTo>
                  <a:cubicBezTo>
                    <a:pt x="1673" y="11664"/>
                    <a:pt x="1753" y="11584"/>
                    <a:pt x="1753" y="11466"/>
                  </a:cubicBezTo>
                  <a:cubicBezTo>
                    <a:pt x="1753" y="11345"/>
                    <a:pt x="1673" y="11265"/>
                    <a:pt x="1555" y="11265"/>
                  </a:cubicBezTo>
                  <a:lnTo>
                    <a:pt x="399" y="11265"/>
                  </a:lnTo>
                  <a:lnTo>
                    <a:pt x="399" y="10867"/>
                  </a:lnTo>
                  <a:lnTo>
                    <a:pt x="7925" y="10867"/>
                  </a:lnTo>
                  <a:lnTo>
                    <a:pt x="7925" y="11265"/>
                  </a:lnTo>
                  <a:lnTo>
                    <a:pt x="2469" y="11265"/>
                  </a:lnTo>
                  <a:cubicBezTo>
                    <a:pt x="2351" y="11265"/>
                    <a:pt x="2272" y="11345"/>
                    <a:pt x="2272" y="11466"/>
                  </a:cubicBezTo>
                  <a:cubicBezTo>
                    <a:pt x="2272" y="11584"/>
                    <a:pt x="2351" y="11664"/>
                    <a:pt x="2469" y="11664"/>
                  </a:cubicBezTo>
                  <a:lnTo>
                    <a:pt x="7925" y="11664"/>
                  </a:lnTo>
                  <a:cubicBezTo>
                    <a:pt x="8123" y="11664"/>
                    <a:pt x="8323" y="11466"/>
                    <a:pt x="8323" y="11265"/>
                  </a:cubicBezTo>
                  <a:lnTo>
                    <a:pt x="8323" y="10867"/>
                  </a:lnTo>
                  <a:cubicBezTo>
                    <a:pt x="8323" y="10670"/>
                    <a:pt x="8123" y="10469"/>
                    <a:pt x="7925" y="10469"/>
                  </a:cubicBezTo>
                  <a:lnTo>
                    <a:pt x="6810" y="10469"/>
                  </a:lnTo>
                  <a:lnTo>
                    <a:pt x="6810" y="10390"/>
                  </a:lnTo>
                  <a:cubicBezTo>
                    <a:pt x="6810" y="9992"/>
                    <a:pt x="6492" y="9673"/>
                    <a:pt x="6094" y="9673"/>
                  </a:cubicBezTo>
                  <a:lnTo>
                    <a:pt x="4899" y="9673"/>
                  </a:lnTo>
                  <a:lnTo>
                    <a:pt x="4899" y="5612"/>
                  </a:lnTo>
                  <a:cubicBezTo>
                    <a:pt x="5377" y="5453"/>
                    <a:pt x="5813" y="5134"/>
                    <a:pt x="6173" y="4736"/>
                  </a:cubicBezTo>
                  <a:cubicBezTo>
                    <a:pt x="6530" y="4300"/>
                    <a:pt x="6731" y="3701"/>
                    <a:pt x="6731" y="3144"/>
                  </a:cubicBezTo>
                  <a:lnTo>
                    <a:pt x="6731" y="198"/>
                  </a:lnTo>
                  <a:cubicBezTo>
                    <a:pt x="6731" y="80"/>
                    <a:pt x="6651" y="0"/>
                    <a:pt x="6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3"/>
            <p:cNvSpPr/>
            <p:nvPr/>
          </p:nvSpPr>
          <p:spPr>
            <a:xfrm>
              <a:off x="3390550" y="2074975"/>
              <a:ext cx="128450" cy="218050"/>
            </a:xfrm>
            <a:custGeom>
              <a:avLst/>
              <a:gdLst/>
              <a:ahLst/>
              <a:cxnLst/>
              <a:rect l="l" t="t" r="r" b="b"/>
              <a:pathLst>
                <a:path w="5138" h="8722" extrusionOk="0">
                  <a:moveTo>
                    <a:pt x="201" y="1"/>
                  </a:moveTo>
                  <a:cubicBezTo>
                    <a:pt x="80" y="1"/>
                    <a:pt x="0" y="122"/>
                    <a:pt x="0" y="201"/>
                  </a:cubicBezTo>
                  <a:lnTo>
                    <a:pt x="0" y="4858"/>
                  </a:lnTo>
                  <a:cubicBezTo>
                    <a:pt x="0" y="5415"/>
                    <a:pt x="201" y="6014"/>
                    <a:pt x="558" y="6450"/>
                  </a:cubicBezTo>
                  <a:cubicBezTo>
                    <a:pt x="918" y="6848"/>
                    <a:pt x="1354" y="7167"/>
                    <a:pt x="1832" y="7326"/>
                  </a:cubicBezTo>
                  <a:lnTo>
                    <a:pt x="1832" y="8521"/>
                  </a:lnTo>
                  <a:cubicBezTo>
                    <a:pt x="1832" y="8642"/>
                    <a:pt x="1953" y="8721"/>
                    <a:pt x="2032" y="8721"/>
                  </a:cubicBezTo>
                  <a:cubicBezTo>
                    <a:pt x="2150" y="8721"/>
                    <a:pt x="2230" y="8642"/>
                    <a:pt x="2230" y="8521"/>
                  </a:cubicBezTo>
                  <a:lnTo>
                    <a:pt x="2230" y="7167"/>
                  </a:lnTo>
                  <a:cubicBezTo>
                    <a:pt x="2230" y="7087"/>
                    <a:pt x="2192" y="7008"/>
                    <a:pt x="2071" y="6969"/>
                  </a:cubicBezTo>
                  <a:cubicBezTo>
                    <a:pt x="1634" y="6848"/>
                    <a:pt x="1195" y="6610"/>
                    <a:pt x="876" y="6211"/>
                  </a:cubicBezTo>
                  <a:cubicBezTo>
                    <a:pt x="558" y="5813"/>
                    <a:pt x="399" y="5336"/>
                    <a:pt x="399" y="4858"/>
                  </a:cubicBezTo>
                  <a:lnTo>
                    <a:pt x="399" y="399"/>
                  </a:lnTo>
                  <a:lnTo>
                    <a:pt x="1077" y="399"/>
                  </a:lnTo>
                  <a:lnTo>
                    <a:pt x="1077" y="4858"/>
                  </a:lnTo>
                  <a:cubicBezTo>
                    <a:pt x="1077" y="5256"/>
                    <a:pt x="1236" y="5616"/>
                    <a:pt x="1513" y="5934"/>
                  </a:cubicBezTo>
                  <a:cubicBezTo>
                    <a:pt x="1794" y="6211"/>
                    <a:pt x="2150" y="6371"/>
                    <a:pt x="2590" y="6371"/>
                  </a:cubicBezTo>
                  <a:cubicBezTo>
                    <a:pt x="3424" y="6371"/>
                    <a:pt x="4103" y="5695"/>
                    <a:pt x="4103" y="4858"/>
                  </a:cubicBezTo>
                  <a:lnTo>
                    <a:pt x="4103" y="399"/>
                  </a:lnTo>
                  <a:lnTo>
                    <a:pt x="4740" y="399"/>
                  </a:lnTo>
                  <a:lnTo>
                    <a:pt x="4740" y="998"/>
                  </a:lnTo>
                  <a:cubicBezTo>
                    <a:pt x="4740" y="1077"/>
                    <a:pt x="4819" y="1195"/>
                    <a:pt x="4937" y="1195"/>
                  </a:cubicBezTo>
                  <a:cubicBezTo>
                    <a:pt x="5058" y="1195"/>
                    <a:pt x="5138" y="1077"/>
                    <a:pt x="5138" y="998"/>
                  </a:cubicBezTo>
                  <a:lnTo>
                    <a:pt x="5138" y="201"/>
                  </a:lnTo>
                  <a:cubicBezTo>
                    <a:pt x="5138" y="122"/>
                    <a:pt x="5058" y="1"/>
                    <a:pt x="4937" y="1"/>
                  </a:cubicBezTo>
                  <a:lnTo>
                    <a:pt x="3902" y="1"/>
                  </a:lnTo>
                  <a:cubicBezTo>
                    <a:pt x="3784" y="1"/>
                    <a:pt x="3705" y="122"/>
                    <a:pt x="3705" y="201"/>
                  </a:cubicBezTo>
                  <a:lnTo>
                    <a:pt x="3705" y="4858"/>
                  </a:lnTo>
                  <a:cubicBezTo>
                    <a:pt x="3705" y="5457"/>
                    <a:pt x="3185" y="5973"/>
                    <a:pt x="2590" y="5973"/>
                  </a:cubicBezTo>
                  <a:cubicBezTo>
                    <a:pt x="2271" y="5973"/>
                    <a:pt x="1991" y="5855"/>
                    <a:pt x="1794" y="5654"/>
                  </a:cubicBezTo>
                  <a:cubicBezTo>
                    <a:pt x="1555" y="5415"/>
                    <a:pt x="1434" y="5138"/>
                    <a:pt x="1434" y="4858"/>
                  </a:cubicBezTo>
                  <a:lnTo>
                    <a:pt x="1434" y="201"/>
                  </a:lnTo>
                  <a:cubicBezTo>
                    <a:pt x="1434" y="122"/>
                    <a:pt x="1354" y="1"/>
                    <a:pt x="1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3"/>
            <p:cNvSpPr/>
            <p:nvPr/>
          </p:nvSpPr>
          <p:spPr>
            <a:xfrm>
              <a:off x="3531875" y="2138225"/>
              <a:ext cx="17000" cy="34325"/>
            </a:xfrm>
            <a:custGeom>
              <a:avLst/>
              <a:gdLst/>
              <a:ahLst/>
              <a:cxnLst/>
              <a:rect l="l" t="t" r="r" b="b"/>
              <a:pathLst>
                <a:path w="680" h="1373" extrusionOk="0">
                  <a:moveTo>
                    <a:pt x="220" y="0"/>
                  </a:moveTo>
                  <a:cubicBezTo>
                    <a:pt x="170" y="0"/>
                    <a:pt x="120" y="20"/>
                    <a:pt x="80" y="60"/>
                  </a:cubicBezTo>
                  <a:cubicBezTo>
                    <a:pt x="1" y="140"/>
                    <a:pt x="1" y="258"/>
                    <a:pt x="80" y="337"/>
                  </a:cubicBezTo>
                  <a:cubicBezTo>
                    <a:pt x="281" y="538"/>
                    <a:pt x="281" y="815"/>
                    <a:pt x="80" y="1016"/>
                  </a:cubicBezTo>
                  <a:cubicBezTo>
                    <a:pt x="1" y="1095"/>
                    <a:pt x="1" y="1213"/>
                    <a:pt x="80" y="1293"/>
                  </a:cubicBezTo>
                  <a:cubicBezTo>
                    <a:pt x="122" y="1334"/>
                    <a:pt x="160" y="1372"/>
                    <a:pt x="201" y="1372"/>
                  </a:cubicBezTo>
                  <a:cubicBezTo>
                    <a:pt x="281" y="1372"/>
                    <a:pt x="319" y="1334"/>
                    <a:pt x="361" y="1293"/>
                  </a:cubicBezTo>
                  <a:cubicBezTo>
                    <a:pt x="679" y="974"/>
                    <a:pt x="679" y="417"/>
                    <a:pt x="361" y="60"/>
                  </a:cubicBezTo>
                  <a:cubicBezTo>
                    <a:pt x="321" y="20"/>
                    <a:pt x="271" y="0"/>
                    <a:pt x="2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3"/>
            <p:cNvSpPr/>
            <p:nvPr/>
          </p:nvSpPr>
          <p:spPr>
            <a:xfrm>
              <a:off x="3545825" y="2124300"/>
              <a:ext cx="24925" cy="62175"/>
            </a:xfrm>
            <a:custGeom>
              <a:avLst/>
              <a:gdLst/>
              <a:ahLst/>
              <a:cxnLst/>
              <a:rect l="l" t="t" r="r" b="b"/>
              <a:pathLst>
                <a:path w="997" h="2487" extrusionOk="0">
                  <a:moveTo>
                    <a:pt x="220" y="0"/>
                  </a:moveTo>
                  <a:cubicBezTo>
                    <a:pt x="170" y="0"/>
                    <a:pt x="120" y="20"/>
                    <a:pt x="80" y="60"/>
                  </a:cubicBezTo>
                  <a:cubicBezTo>
                    <a:pt x="0" y="139"/>
                    <a:pt x="0" y="257"/>
                    <a:pt x="80" y="337"/>
                  </a:cubicBezTo>
                  <a:cubicBezTo>
                    <a:pt x="557" y="856"/>
                    <a:pt x="557" y="1652"/>
                    <a:pt x="80" y="2130"/>
                  </a:cubicBezTo>
                  <a:cubicBezTo>
                    <a:pt x="0" y="2210"/>
                    <a:pt x="0" y="2327"/>
                    <a:pt x="80" y="2407"/>
                  </a:cubicBezTo>
                  <a:cubicBezTo>
                    <a:pt x="121" y="2449"/>
                    <a:pt x="159" y="2487"/>
                    <a:pt x="201" y="2487"/>
                  </a:cubicBezTo>
                  <a:cubicBezTo>
                    <a:pt x="280" y="2487"/>
                    <a:pt x="319" y="2449"/>
                    <a:pt x="360" y="2407"/>
                  </a:cubicBezTo>
                  <a:cubicBezTo>
                    <a:pt x="997" y="1770"/>
                    <a:pt x="997" y="735"/>
                    <a:pt x="360" y="60"/>
                  </a:cubicBezTo>
                  <a:cubicBezTo>
                    <a:pt x="320" y="20"/>
                    <a:pt x="270" y="0"/>
                    <a:pt x="2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3"/>
            <p:cNvSpPr/>
            <p:nvPr/>
          </p:nvSpPr>
          <p:spPr>
            <a:xfrm>
              <a:off x="3559750" y="2110350"/>
              <a:ext cx="26925" cy="90075"/>
            </a:xfrm>
            <a:custGeom>
              <a:avLst/>
              <a:gdLst/>
              <a:ahLst/>
              <a:cxnLst/>
              <a:rect l="l" t="t" r="r" b="b"/>
              <a:pathLst>
                <a:path w="1077" h="3603" extrusionOk="0">
                  <a:moveTo>
                    <a:pt x="220" y="1"/>
                  </a:moveTo>
                  <a:cubicBezTo>
                    <a:pt x="170" y="1"/>
                    <a:pt x="120" y="21"/>
                    <a:pt x="80" y="60"/>
                  </a:cubicBezTo>
                  <a:cubicBezTo>
                    <a:pt x="0" y="140"/>
                    <a:pt x="0" y="258"/>
                    <a:pt x="80" y="338"/>
                  </a:cubicBezTo>
                  <a:cubicBezTo>
                    <a:pt x="478" y="736"/>
                    <a:pt x="679" y="1255"/>
                    <a:pt x="679" y="1812"/>
                  </a:cubicBezTo>
                  <a:cubicBezTo>
                    <a:pt x="679" y="2370"/>
                    <a:pt x="478" y="2847"/>
                    <a:pt x="80" y="3245"/>
                  </a:cubicBezTo>
                  <a:cubicBezTo>
                    <a:pt x="0" y="3325"/>
                    <a:pt x="0" y="3443"/>
                    <a:pt x="80" y="3522"/>
                  </a:cubicBezTo>
                  <a:cubicBezTo>
                    <a:pt x="122" y="3564"/>
                    <a:pt x="160" y="3602"/>
                    <a:pt x="201" y="3602"/>
                  </a:cubicBezTo>
                  <a:cubicBezTo>
                    <a:pt x="281" y="3602"/>
                    <a:pt x="319" y="3564"/>
                    <a:pt x="360" y="3522"/>
                  </a:cubicBezTo>
                  <a:cubicBezTo>
                    <a:pt x="838" y="3086"/>
                    <a:pt x="1077" y="2449"/>
                    <a:pt x="1077" y="1812"/>
                  </a:cubicBezTo>
                  <a:cubicBezTo>
                    <a:pt x="1077" y="1134"/>
                    <a:pt x="838" y="538"/>
                    <a:pt x="360" y="60"/>
                  </a:cubicBezTo>
                  <a:cubicBezTo>
                    <a:pt x="321" y="21"/>
                    <a:pt x="270" y="1"/>
                    <a:pt x="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3"/>
            <p:cNvSpPr/>
            <p:nvPr/>
          </p:nvSpPr>
          <p:spPr>
            <a:xfrm>
              <a:off x="3360700" y="2138225"/>
              <a:ext cx="16975" cy="34325"/>
            </a:xfrm>
            <a:custGeom>
              <a:avLst/>
              <a:gdLst/>
              <a:ahLst/>
              <a:cxnLst/>
              <a:rect l="l" t="t" r="r" b="b"/>
              <a:pathLst>
                <a:path w="679" h="1373" extrusionOk="0">
                  <a:moveTo>
                    <a:pt x="459" y="0"/>
                  </a:moveTo>
                  <a:cubicBezTo>
                    <a:pt x="408" y="0"/>
                    <a:pt x="358" y="20"/>
                    <a:pt x="319" y="60"/>
                  </a:cubicBezTo>
                  <a:cubicBezTo>
                    <a:pt x="0" y="417"/>
                    <a:pt x="0" y="974"/>
                    <a:pt x="319" y="1293"/>
                  </a:cubicBezTo>
                  <a:cubicBezTo>
                    <a:pt x="360" y="1334"/>
                    <a:pt x="440" y="1372"/>
                    <a:pt x="478" y="1372"/>
                  </a:cubicBezTo>
                  <a:cubicBezTo>
                    <a:pt x="519" y="1372"/>
                    <a:pt x="557" y="1334"/>
                    <a:pt x="599" y="1293"/>
                  </a:cubicBezTo>
                  <a:cubicBezTo>
                    <a:pt x="678" y="1213"/>
                    <a:pt x="678" y="1095"/>
                    <a:pt x="599" y="1016"/>
                  </a:cubicBezTo>
                  <a:cubicBezTo>
                    <a:pt x="440" y="815"/>
                    <a:pt x="440" y="538"/>
                    <a:pt x="599" y="337"/>
                  </a:cubicBezTo>
                  <a:cubicBezTo>
                    <a:pt x="678" y="258"/>
                    <a:pt x="678" y="140"/>
                    <a:pt x="599" y="60"/>
                  </a:cubicBezTo>
                  <a:cubicBezTo>
                    <a:pt x="559" y="20"/>
                    <a:pt x="509" y="0"/>
                    <a:pt x="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3"/>
            <p:cNvSpPr/>
            <p:nvPr/>
          </p:nvSpPr>
          <p:spPr>
            <a:xfrm>
              <a:off x="3338800" y="2124300"/>
              <a:ext cx="24950" cy="62175"/>
            </a:xfrm>
            <a:custGeom>
              <a:avLst/>
              <a:gdLst/>
              <a:ahLst/>
              <a:cxnLst/>
              <a:rect l="l" t="t" r="r" b="b"/>
              <a:pathLst>
                <a:path w="998" h="2487" extrusionOk="0">
                  <a:moveTo>
                    <a:pt x="777" y="0"/>
                  </a:moveTo>
                  <a:cubicBezTo>
                    <a:pt x="727" y="0"/>
                    <a:pt x="677" y="20"/>
                    <a:pt x="637" y="60"/>
                  </a:cubicBezTo>
                  <a:cubicBezTo>
                    <a:pt x="0" y="735"/>
                    <a:pt x="0" y="1770"/>
                    <a:pt x="637" y="2407"/>
                  </a:cubicBezTo>
                  <a:cubicBezTo>
                    <a:pt x="679" y="2449"/>
                    <a:pt x="717" y="2487"/>
                    <a:pt x="796" y="2487"/>
                  </a:cubicBezTo>
                  <a:cubicBezTo>
                    <a:pt x="838" y="2487"/>
                    <a:pt x="876" y="2449"/>
                    <a:pt x="917" y="2407"/>
                  </a:cubicBezTo>
                  <a:cubicBezTo>
                    <a:pt x="997" y="2327"/>
                    <a:pt x="997" y="2210"/>
                    <a:pt x="917" y="2130"/>
                  </a:cubicBezTo>
                  <a:cubicBezTo>
                    <a:pt x="440" y="1652"/>
                    <a:pt x="440" y="856"/>
                    <a:pt x="917" y="337"/>
                  </a:cubicBezTo>
                  <a:cubicBezTo>
                    <a:pt x="997" y="257"/>
                    <a:pt x="997" y="139"/>
                    <a:pt x="917" y="60"/>
                  </a:cubicBezTo>
                  <a:cubicBezTo>
                    <a:pt x="878" y="20"/>
                    <a:pt x="827"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3"/>
            <p:cNvSpPr/>
            <p:nvPr/>
          </p:nvSpPr>
          <p:spPr>
            <a:xfrm>
              <a:off x="3322875" y="2110350"/>
              <a:ext cx="26925" cy="90075"/>
            </a:xfrm>
            <a:custGeom>
              <a:avLst/>
              <a:gdLst/>
              <a:ahLst/>
              <a:cxnLst/>
              <a:rect l="l" t="t" r="r" b="b"/>
              <a:pathLst>
                <a:path w="1077" h="3603" extrusionOk="0">
                  <a:moveTo>
                    <a:pt x="857" y="1"/>
                  </a:moveTo>
                  <a:cubicBezTo>
                    <a:pt x="807" y="1"/>
                    <a:pt x="757" y="21"/>
                    <a:pt x="717" y="60"/>
                  </a:cubicBezTo>
                  <a:cubicBezTo>
                    <a:pt x="280" y="538"/>
                    <a:pt x="0" y="1134"/>
                    <a:pt x="0" y="1812"/>
                  </a:cubicBezTo>
                  <a:cubicBezTo>
                    <a:pt x="0" y="2449"/>
                    <a:pt x="280" y="3086"/>
                    <a:pt x="717" y="3522"/>
                  </a:cubicBezTo>
                  <a:cubicBezTo>
                    <a:pt x="758" y="3564"/>
                    <a:pt x="796" y="3602"/>
                    <a:pt x="876" y="3602"/>
                  </a:cubicBezTo>
                  <a:cubicBezTo>
                    <a:pt x="917" y="3602"/>
                    <a:pt x="956" y="3564"/>
                    <a:pt x="997" y="3522"/>
                  </a:cubicBezTo>
                  <a:cubicBezTo>
                    <a:pt x="1077" y="3443"/>
                    <a:pt x="1077" y="3325"/>
                    <a:pt x="997" y="3245"/>
                  </a:cubicBezTo>
                  <a:cubicBezTo>
                    <a:pt x="599" y="2847"/>
                    <a:pt x="398" y="2370"/>
                    <a:pt x="398" y="1812"/>
                  </a:cubicBezTo>
                  <a:cubicBezTo>
                    <a:pt x="398" y="1255"/>
                    <a:pt x="599" y="736"/>
                    <a:pt x="997" y="338"/>
                  </a:cubicBezTo>
                  <a:cubicBezTo>
                    <a:pt x="1077" y="258"/>
                    <a:pt x="1077" y="140"/>
                    <a:pt x="997" y="60"/>
                  </a:cubicBezTo>
                  <a:cubicBezTo>
                    <a:pt x="957" y="21"/>
                    <a:pt x="907"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73"/>
          <p:cNvGrpSpPr/>
          <p:nvPr/>
        </p:nvGrpSpPr>
        <p:grpSpPr>
          <a:xfrm>
            <a:off x="3286075" y="1569375"/>
            <a:ext cx="337400" cy="337475"/>
            <a:chOff x="3286075" y="1569375"/>
            <a:chExt cx="337400" cy="337475"/>
          </a:xfrm>
        </p:grpSpPr>
        <p:sp>
          <p:nvSpPr>
            <p:cNvPr id="1838" name="Google Shape;1838;p73"/>
            <p:cNvSpPr/>
            <p:nvPr/>
          </p:nvSpPr>
          <p:spPr>
            <a:xfrm>
              <a:off x="3388550" y="1674875"/>
              <a:ext cx="132450" cy="126475"/>
            </a:xfrm>
            <a:custGeom>
              <a:avLst/>
              <a:gdLst/>
              <a:ahLst/>
              <a:cxnLst/>
              <a:rect l="l" t="t" r="r" b="b"/>
              <a:pathLst>
                <a:path w="5298" h="5059" extrusionOk="0">
                  <a:moveTo>
                    <a:pt x="3785" y="398"/>
                  </a:moveTo>
                  <a:cubicBezTo>
                    <a:pt x="4062" y="398"/>
                    <a:pt x="4300" y="519"/>
                    <a:pt x="4501" y="679"/>
                  </a:cubicBezTo>
                  <a:cubicBezTo>
                    <a:pt x="4899" y="1077"/>
                    <a:pt x="4899" y="1714"/>
                    <a:pt x="4501" y="2112"/>
                  </a:cubicBezTo>
                  <a:cubicBezTo>
                    <a:pt x="4460" y="2112"/>
                    <a:pt x="4422" y="2150"/>
                    <a:pt x="4422" y="2192"/>
                  </a:cubicBezTo>
                  <a:cubicBezTo>
                    <a:pt x="4262" y="1475"/>
                    <a:pt x="3705" y="918"/>
                    <a:pt x="2988" y="758"/>
                  </a:cubicBezTo>
                  <a:cubicBezTo>
                    <a:pt x="3026" y="758"/>
                    <a:pt x="3068" y="717"/>
                    <a:pt x="3068" y="679"/>
                  </a:cubicBezTo>
                  <a:cubicBezTo>
                    <a:pt x="3265" y="519"/>
                    <a:pt x="3504" y="398"/>
                    <a:pt x="3785" y="398"/>
                  </a:cubicBezTo>
                  <a:close/>
                  <a:moveTo>
                    <a:pt x="877" y="2867"/>
                  </a:moveTo>
                  <a:cubicBezTo>
                    <a:pt x="1036" y="3583"/>
                    <a:pt x="1593" y="4141"/>
                    <a:pt x="2310" y="4300"/>
                  </a:cubicBezTo>
                  <a:cubicBezTo>
                    <a:pt x="2272" y="4300"/>
                    <a:pt x="2272" y="4341"/>
                    <a:pt x="2230" y="4380"/>
                  </a:cubicBezTo>
                  <a:cubicBezTo>
                    <a:pt x="2033" y="4539"/>
                    <a:pt x="1794" y="4660"/>
                    <a:pt x="1514" y="4660"/>
                  </a:cubicBezTo>
                  <a:cubicBezTo>
                    <a:pt x="1237" y="4660"/>
                    <a:pt x="998" y="4539"/>
                    <a:pt x="797" y="4380"/>
                  </a:cubicBezTo>
                  <a:cubicBezTo>
                    <a:pt x="440" y="3982"/>
                    <a:pt x="440" y="3345"/>
                    <a:pt x="797" y="2946"/>
                  </a:cubicBezTo>
                  <a:cubicBezTo>
                    <a:pt x="838" y="2908"/>
                    <a:pt x="877" y="2908"/>
                    <a:pt x="877" y="2867"/>
                  </a:cubicBezTo>
                  <a:close/>
                  <a:moveTo>
                    <a:pt x="3785" y="0"/>
                  </a:moveTo>
                  <a:cubicBezTo>
                    <a:pt x="3425" y="0"/>
                    <a:pt x="3068" y="160"/>
                    <a:pt x="2788" y="398"/>
                  </a:cubicBezTo>
                  <a:cubicBezTo>
                    <a:pt x="2708" y="519"/>
                    <a:pt x="2628" y="599"/>
                    <a:pt x="2549" y="717"/>
                  </a:cubicBezTo>
                  <a:cubicBezTo>
                    <a:pt x="2310" y="758"/>
                    <a:pt x="2112" y="797"/>
                    <a:pt x="1874" y="918"/>
                  </a:cubicBezTo>
                  <a:cubicBezTo>
                    <a:pt x="1794" y="956"/>
                    <a:pt x="1753" y="1077"/>
                    <a:pt x="1794" y="1156"/>
                  </a:cubicBezTo>
                  <a:cubicBezTo>
                    <a:pt x="1822" y="1245"/>
                    <a:pt x="1897" y="1290"/>
                    <a:pt x="1967" y="1290"/>
                  </a:cubicBezTo>
                  <a:cubicBezTo>
                    <a:pt x="1990" y="1290"/>
                    <a:pt x="2013" y="1285"/>
                    <a:pt x="2033" y="1274"/>
                  </a:cubicBezTo>
                  <a:cubicBezTo>
                    <a:pt x="2230" y="1156"/>
                    <a:pt x="2431" y="1115"/>
                    <a:pt x="2670" y="1115"/>
                  </a:cubicBezTo>
                  <a:cubicBezTo>
                    <a:pt x="3425" y="1115"/>
                    <a:pt x="4062" y="1752"/>
                    <a:pt x="4062" y="2510"/>
                  </a:cubicBezTo>
                  <a:cubicBezTo>
                    <a:pt x="4062" y="3306"/>
                    <a:pt x="3425" y="3943"/>
                    <a:pt x="2670" y="3943"/>
                  </a:cubicBezTo>
                  <a:cubicBezTo>
                    <a:pt x="1874" y="3943"/>
                    <a:pt x="1237" y="3306"/>
                    <a:pt x="1237" y="2510"/>
                  </a:cubicBezTo>
                  <a:cubicBezTo>
                    <a:pt x="1237" y="2271"/>
                    <a:pt x="1316" y="2032"/>
                    <a:pt x="1475" y="1793"/>
                  </a:cubicBezTo>
                  <a:cubicBezTo>
                    <a:pt x="1514" y="1714"/>
                    <a:pt x="1475" y="1593"/>
                    <a:pt x="1396" y="1513"/>
                  </a:cubicBezTo>
                  <a:cubicBezTo>
                    <a:pt x="1375" y="1503"/>
                    <a:pt x="1348" y="1498"/>
                    <a:pt x="1319" y="1498"/>
                  </a:cubicBezTo>
                  <a:cubicBezTo>
                    <a:pt x="1240" y="1498"/>
                    <a:pt x="1146" y="1534"/>
                    <a:pt x="1116" y="1593"/>
                  </a:cubicBezTo>
                  <a:cubicBezTo>
                    <a:pt x="956" y="1832"/>
                    <a:pt x="877" y="2112"/>
                    <a:pt x="877" y="2430"/>
                  </a:cubicBezTo>
                  <a:lnTo>
                    <a:pt x="520" y="2669"/>
                  </a:lnTo>
                  <a:cubicBezTo>
                    <a:pt x="1" y="3227"/>
                    <a:pt x="1" y="4103"/>
                    <a:pt x="520" y="4660"/>
                  </a:cubicBezTo>
                  <a:cubicBezTo>
                    <a:pt x="797" y="4899"/>
                    <a:pt x="1157" y="5058"/>
                    <a:pt x="1514" y="5058"/>
                  </a:cubicBezTo>
                  <a:cubicBezTo>
                    <a:pt x="1912" y="5058"/>
                    <a:pt x="2230" y="4899"/>
                    <a:pt x="2511" y="4660"/>
                  </a:cubicBezTo>
                  <a:lnTo>
                    <a:pt x="2749" y="4300"/>
                  </a:lnTo>
                  <a:cubicBezTo>
                    <a:pt x="3663" y="4262"/>
                    <a:pt x="4380" y="3545"/>
                    <a:pt x="4460" y="2628"/>
                  </a:cubicBezTo>
                  <a:cubicBezTo>
                    <a:pt x="4581" y="2548"/>
                    <a:pt x="4660" y="2469"/>
                    <a:pt x="4778" y="2389"/>
                  </a:cubicBezTo>
                  <a:cubicBezTo>
                    <a:pt x="5297" y="1832"/>
                    <a:pt x="5297" y="956"/>
                    <a:pt x="4778" y="398"/>
                  </a:cubicBezTo>
                  <a:cubicBezTo>
                    <a:pt x="4501" y="160"/>
                    <a:pt x="4141" y="0"/>
                    <a:pt x="37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3"/>
            <p:cNvSpPr/>
            <p:nvPr/>
          </p:nvSpPr>
          <p:spPr>
            <a:xfrm>
              <a:off x="3434350" y="1716675"/>
              <a:ext cx="41825" cy="41825"/>
            </a:xfrm>
            <a:custGeom>
              <a:avLst/>
              <a:gdLst/>
              <a:ahLst/>
              <a:cxnLst/>
              <a:rect l="l" t="t" r="r" b="b"/>
              <a:pathLst>
                <a:path w="1673" h="1673" extrusionOk="0">
                  <a:moveTo>
                    <a:pt x="838" y="0"/>
                  </a:moveTo>
                  <a:cubicBezTo>
                    <a:pt x="717" y="0"/>
                    <a:pt x="637" y="121"/>
                    <a:pt x="637" y="201"/>
                  </a:cubicBezTo>
                  <a:lnTo>
                    <a:pt x="637" y="637"/>
                  </a:lnTo>
                  <a:lnTo>
                    <a:pt x="201" y="637"/>
                  </a:lnTo>
                  <a:cubicBezTo>
                    <a:pt x="80" y="637"/>
                    <a:pt x="0" y="758"/>
                    <a:pt x="0" y="838"/>
                  </a:cubicBezTo>
                  <a:cubicBezTo>
                    <a:pt x="0" y="956"/>
                    <a:pt x="80" y="1036"/>
                    <a:pt x="201" y="1036"/>
                  </a:cubicBezTo>
                  <a:lnTo>
                    <a:pt x="637" y="1036"/>
                  </a:lnTo>
                  <a:lnTo>
                    <a:pt x="637" y="1475"/>
                  </a:lnTo>
                  <a:cubicBezTo>
                    <a:pt x="637" y="1593"/>
                    <a:pt x="717" y="1673"/>
                    <a:pt x="838" y="1673"/>
                  </a:cubicBezTo>
                  <a:cubicBezTo>
                    <a:pt x="917" y="1673"/>
                    <a:pt x="1035" y="1593"/>
                    <a:pt x="1035" y="1475"/>
                  </a:cubicBezTo>
                  <a:lnTo>
                    <a:pt x="1035" y="1036"/>
                  </a:lnTo>
                  <a:lnTo>
                    <a:pt x="1475" y="1036"/>
                  </a:lnTo>
                  <a:cubicBezTo>
                    <a:pt x="1554" y="1036"/>
                    <a:pt x="1672" y="956"/>
                    <a:pt x="1672" y="838"/>
                  </a:cubicBezTo>
                  <a:cubicBezTo>
                    <a:pt x="1672" y="758"/>
                    <a:pt x="1554" y="637"/>
                    <a:pt x="1475" y="637"/>
                  </a:cubicBezTo>
                  <a:lnTo>
                    <a:pt x="1035" y="637"/>
                  </a:lnTo>
                  <a:lnTo>
                    <a:pt x="1035" y="201"/>
                  </a:lnTo>
                  <a:cubicBezTo>
                    <a:pt x="1035" y="121"/>
                    <a:pt x="917" y="0"/>
                    <a:pt x="8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3"/>
            <p:cNvSpPr/>
            <p:nvPr/>
          </p:nvSpPr>
          <p:spPr>
            <a:xfrm>
              <a:off x="3286075" y="1569375"/>
              <a:ext cx="337400" cy="337475"/>
            </a:xfrm>
            <a:custGeom>
              <a:avLst/>
              <a:gdLst/>
              <a:ahLst/>
              <a:cxnLst/>
              <a:rect l="l" t="t" r="r" b="b"/>
              <a:pathLst>
                <a:path w="13496" h="13499" extrusionOk="0">
                  <a:moveTo>
                    <a:pt x="2030" y="1634"/>
                  </a:moveTo>
                  <a:cubicBezTo>
                    <a:pt x="2348" y="1634"/>
                    <a:pt x="2628" y="1873"/>
                    <a:pt x="2628" y="2230"/>
                  </a:cubicBezTo>
                  <a:cubicBezTo>
                    <a:pt x="2628" y="2548"/>
                    <a:pt x="2348" y="2828"/>
                    <a:pt x="2030" y="2828"/>
                  </a:cubicBezTo>
                  <a:cubicBezTo>
                    <a:pt x="1673" y="2828"/>
                    <a:pt x="1434" y="2548"/>
                    <a:pt x="1434" y="2230"/>
                  </a:cubicBezTo>
                  <a:cubicBezTo>
                    <a:pt x="1434" y="1873"/>
                    <a:pt x="1673" y="1634"/>
                    <a:pt x="2030" y="1634"/>
                  </a:cubicBezTo>
                  <a:close/>
                  <a:moveTo>
                    <a:pt x="11505" y="10632"/>
                  </a:moveTo>
                  <a:cubicBezTo>
                    <a:pt x="11865" y="10632"/>
                    <a:pt x="12104" y="10909"/>
                    <a:pt x="12104" y="11227"/>
                  </a:cubicBezTo>
                  <a:cubicBezTo>
                    <a:pt x="12104" y="11587"/>
                    <a:pt x="11865" y="11826"/>
                    <a:pt x="11505" y="11826"/>
                  </a:cubicBezTo>
                  <a:cubicBezTo>
                    <a:pt x="11186" y="11826"/>
                    <a:pt x="10909" y="11587"/>
                    <a:pt x="10909" y="11227"/>
                  </a:cubicBezTo>
                  <a:cubicBezTo>
                    <a:pt x="10909" y="10909"/>
                    <a:pt x="11186" y="10632"/>
                    <a:pt x="11505" y="10632"/>
                  </a:cubicBezTo>
                  <a:close/>
                  <a:moveTo>
                    <a:pt x="6769" y="398"/>
                  </a:moveTo>
                  <a:cubicBezTo>
                    <a:pt x="8441" y="398"/>
                    <a:pt x="10033" y="1035"/>
                    <a:pt x="11228" y="2271"/>
                  </a:cubicBezTo>
                  <a:cubicBezTo>
                    <a:pt x="12460" y="3465"/>
                    <a:pt x="13097" y="5058"/>
                    <a:pt x="13097" y="6730"/>
                  </a:cubicBezTo>
                  <a:cubicBezTo>
                    <a:pt x="13097" y="8042"/>
                    <a:pt x="12699" y="9278"/>
                    <a:pt x="11983" y="10351"/>
                  </a:cubicBezTo>
                  <a:cubicBezTo>
                    <a:pt x="11823" y="10272"/>
                    <a:pt x="11664" y="10234"/>
                    <a:pt x="11505" y="10234"/>
                  </a:cubicBezTo>
                  <a:cubicBezTo>
                    <a:pt x="10947" y="10234"/>
                    <a:pt x="10511" y="10711"/>
                    <a:pt x="10511" y="11227"/>
                  </a:cubicBezTo>
                  <a:cubicBezTo>
                    <a:pt x="10511" y="11428"/>
                    <a:pt x="10549" y="11587"/>
                    <a:pt x="10670" y="11746"/>
                  </a:cubicBezTo>
                  <a:cubicBezTo>
                    <a:pt x="9556" y="12622"/>
                    <a:pt x="8161" y="13100"/>
                    <a:pt x="6769" y="13100"/>
                  </a:cubicBezTo>
                  <a:cubicBezTo>
                    <a:pt x="5055" y="13100"/>
                    <a:pt x="3463" y="12422"/>
                    <a:pt x="2268" y="11227"/>
                  </a:cubicBezTo>
                  <a:cubicBezTo>
                    <a:pt x="1074" y="10033"/>
                    <a:pt x="399" y="8440"/>
                    <a:pt x="399" y="6730"/>
                  </a:cubicBezTo>
                  <a:cubicBezTo>
                    <a:pt x="399" y="5415"/>
                    <a:pt x="797" y="4182"/>
                    <a:pt x="1552" y="3106"/>
                  </a:cubicBezTo>
                  <a:cubicBezTo>
                    <a:pt x="1673" y="3185"/>
                    <a:pt x="1832" y="3227"/>
                    <a:pt x="2030" y="3227"/>
                  </a:cubicBezTo>
                  <a:cubicBezTo>
                    <a:pt x="2549" y="3227"/>
                    <a:pt x="3026" y="2787"/>
                    <a:pt x="3026" y="2230"/>
                  </a:cubicBezTo>
                  <a:cubicBezTo>
                    <a:pt x="3026" y="2032"/>
                    <a:pt x="2947" y="1873"/>
                    <a:pt x="2867" y="1714"/>
                  </a:cubicBezTo>
                  <a:cubicBezTo>
                    <a:pt x="3982" y="876"/>
                    <a:pt x="5336" y="398"/>
                    <a:pt x="6769" y="398"/>
                  </a:cubicBezTo>
                  <a:close/>
                  <a:moveTo>
                    <a:pt x="6769" y="0"/>
                  </a:moveTo>
                  <a:cubicBezTo>
                    <a:pt x="5256" y="0"/>
                    <a:pt x="3781" y="519"/>
                    <a:pt x="2628" y="1433"/>
                  </a:cubicBezTo>
                  <a:cubicBezTo>
                    <a:pt x="2428" y="1316"/>
                    <a:pt x="2230" y="1236"/>
                    <a:pt x="2030" y="1236"/>
                  </a:cubicBezTo>
                  <a:cubicBezTo>
                    <a:pt x="1472" y="1236"/>
                    <a:pt x="1036" y="1672"/>
                    <a:pt x="1036" y="2230"/>
                  </a:cubicBezTo>
                  <a:cubicBezTo>
                    <a:pt x="1036" y="2469"/>
                    <a:pt x="1115" y="2669"/>
                    <a:pt x="1233" y="2828"/>
                  </a:cubicBezTo>
                  <a:cubicBezTo>
                    <a:pt x="437" y="3981"/>
                    <a:pt x="1" y="5335"/>
                    <a:pt x="1" y="6730"/>
                  </a:cubicBezTo>
                  <a:cubicBezTo>
                    <a:pt x="1" y="8561"/>
                    <a:pt x="717" y="10234"/>
                    <a:pt x="1991" y="11508"/>
                  </a:cubicBezTo>
                  <a:cubicBezTo>
                    <a:pt x="3265" y="12782"/>
                    <a:pt x="4937" y="13498"/>
                    <a:pt x="6769" y="13498"/>
                  </a:cubicBezTo>
                  <a:cubicBezTo>
                    <a:pt x="8282" y="13498"/>
                    <a:pt x="9753" y="12979"/>
                    <a:pt x="10909" y="12065"/>
                  </a:cubicBezTo>
                  <a:cubicBezTo>
                    <a:pt x="11107" y="12183"/>
                    <a:pt x="11307" y="12224"/>
                    <a:pt x="11505" y="12224"/>
                  </a:cubicBezTo>
                  <a:cubicBezTo>
                    <a:pt x="12062" y="12224"/>
                    <a:pt x="12502" y="11785"/>
                    <a:pt x="12502" y="11227"/>
                  </a:cubicBezTo>
                  <a:cubicBezTo>
                    <a:pt x="12502" y="10988"/>
                    <a:pt x="12422" y="10791"/>
                    <a:pt x="12301" y="10590"/>
                  </a:cubicBezTo>
                  <a:cubicBezTo>
                    <a:pt x="13097" y="9476"/>
                    <a:pt x="13495" y="8122"/>
                    <a:pt x="13495" y="6730"/>
                  </a:cubicBezTo>
                  <a:cubicBezTo>
                    <a:pt x="13495" y="4937"/>
                    <a:pt x="12779" y="3265"/>
                    <a:pt x="11505" y="1991"/>
                  </a:cubicBezTo>
                  <a:cubicBezTo>
                    <a:pt x="10231" y="717"/>
                    <a:pt x="8559" y="0"/>
                    <a:pt x="67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3"/>
            <p:cNvSpPr/>
            <p:nvPr/>
          </p:nvSpPr>
          <p:spPr>
            <a:xfrm>
              <a:off x="3328850" y="1620175"/>
              <a:ext cx="14975" cy="9975"/>
            </a:xfrm>
            <a:custGeom>
              <a:avLst/>
              <a:gdLst/>
              <a:ahLst/>
              <a:cxnLst/>
              <a:rect l="l" t="t" r="r" b="b"/>
              <a:pathLst>
                <a:path w="599" h="399" extrusionOk="0">
                  <a:moveTo>
                    <a:pt x="201" y="0"/>
                  </a:moveTo>
                  <a:cubicBezTo>
                    <a:pt x="80" y="0"/>
                    <a:pt x="0" y="80"/>
                    <a:pt x="0" y="198"/>
                  </a:cubicBezTo>
                  <a:cubicBezTo>
                    <a:pt x="0" y="277"/>
                    <a:pt x="80" y="398"/>
                    <a:pt x="201" y="398"/>
                  </a:cubicBezTo>
                  <a:lnTo>
                    <a:pt x="398" y="398"/>
                  </a:lnTo>
                  <a:cubicBezTo>
                    <a:pt x="519" y="398"/>
                    <a:pt x="599" y="277"/>
                    <a:pt x="599" y="198"/>
                  </a:cubicBezTo>
                  <a:cubicBezTo>
                    <a:pt x="599" y="80"/>
                    <a:pt x="519" y="0"/>
                    <a:pt x="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3"/>
            <p:cNvSpPr/>
            <p:nvPr/>
          </p:nvSpPr>
          <p:spPr>
            <a:xfrm>
              <a:off x="3566750" y="1845100"/>
              <a:ext cx="14925" cy="9975"/>
            </a:xfrm>
            <a:custGeom>
              <a:avLst/>
              <a:gdLst/>
              <a:ahLst/>
              <a:cxnLst/>
              <a:rect l="l" t="t" r="r" b="b"/>
              <a:pathLst>
                <a:path w="597" h="399" extrusionOk="0">
                  <a:moveTo>
                    <a:pt x="198" y="1"/>
                  </a:moveTo>
                  <a:cubicBezTo>
                    <a:pt x="80" y="1"/>
                    <a:pt x="1" y="119"/>
                    <a:pt x="1" y="198"/>
                  </a:cubicBezTo>
                  <a:cubicBezTo>
                    <a:pt x="1" y="319"/>
                    <a:pt x="80" y="399"/>
                    <a:pt x="198" y="399"/>
                  </a:cubicBezTo>
                  <a:lnTo>
                    <a:pt x="399" y="399"/>
                  </a:lnTo>
                  <a:cubicBezTo>
                    <a:pt x="517" y="399"/>
                    <a:pt x="596" y="319"/>
                    <a:pt x="596" y="198"/>
                  </a:cubicBezTo>
                  <a:cubicBezTo>
                    <a:pt x="596" y="119"/>
                    <a:pt x="517" y="1"/>
                    <a:pt x="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3"/>
            <p:cNvSpPr/>
            <p:nvPr/>
          </p:nvSpPr>
          <p:spPr>
            <a:xfrm>
              <a:off x="3316900" y="1620175"/>
              <a:ext cx="275750" cy="235875"/>
            </a:xfrm>
            <a:custGeom>
              <a:avLst/>
              <a:gdLst/>
              <a:ahLst/>
              <a:cxnLst/>
              <a:rect l="l" t="t" r="r" b="b"/>
              <a:pathLst>
                <a:path w="11030" h="9435" extrusionOk="0">
                  <a:moveTo>
                    <a:pt x="5536" y="398"/>
                  </a:moveTo>
                  <a:cubicBezTo>
                    <a:pt x="6529" y="398"/>
                    <a:pt x="7526" y="755"/>
                    <a:pt x="8323" y="1392"/>
                  </a:cubicBezTo>
                  <a:cubicBezTo>
                    <a:pt x="9039" y="2029"/>
                    <a:pt x="9555" y="2867"/>
                    <a:pt x="9756" y="3781"/>
                  </a:cubicBezTo>
                  <a:cubicBezTo>
                    <a:pt x="9358" y="3902"/>
                    <a:pt x="9039" y="4259"/>
                    <a:pt x="9039" y="4698"/>
                  </a:cubicBezTo>
                  <a:cubicBezTo>
                    <a:pt x="9039" y="5176"/>
                    <a:pt x="9358" y="5533"/>
                    <a:pt x="9756" y="5654"/>
                  </a:cubicBezTo>
                  <a:cubicBezTo>
                    <a:pt x="9555" y="6568"/>
                    <a:pt x="9039" y="7405"/>
                    <a:pt x="8323" y="8001"/>
                  </a:cubicBezTo>
                  <a:cubicBezTo>
                    <a:pt x="7526" y="8679"/>
                    <a:pt x="6529" y="9036"/>
                    <a:pt x="5536" y="9036"/>
                  </a:cubicBezTo>
                  <a:cubicBezTo>
                    <a:pt x="4501" y="9036"/>
                    <a:pt x="3504" y="8679"/>
                    <a:pt x="2708" y="8001"/>
                  </a:cubicBezTo>
                  <a:cubicBezTo>
                    <a:pt x="1991" y="7405"/>
                    <a:pt x="1513" y="6568"/>
                    <a:pt x="1274" y="5654"/>
                  </a:cubicBezTo>
                  <a:cubicBezTo>
                    <a:pt x="1714" y="5533"/>
                    <a:pt x="1991" y="5176"/>
                    <a:pt x="1991" y="4698"/>
                  </a:cubicBezTo>
                  <a:cubicBezTo>
                    <a:pt x="1991" y="4259"/>
                    <a:pt x="1714" y="3902"/>
                    <a:pt x="1274" y="3781"/>
                  </a:cubicBezTo>
                  <a:cubicBezTo>
                    <a:pt x="1513" y="2867"/>
                    <a:pt x="1991" y="2029"/>
                    <a:pt x="2708" y="1392"/>
                  </a:cubicBezTo>
                  <a:cubicBezTo>
                    <a:pt x="3504" y="755"/>
                    <a:pt x="4501" y="398"/>
                    <a:pt x="5536" y="398"/>
                  </a:cubicBezTo>
                  <a:close/>
                  <a:moveTo>
                    <a:pt x="5536" y="0"/>
                  </a:moveTo>
                  <a:cubicBezTo>
                    <a:pt x="4421" y="0"/>
                    <a:pt x="3306" y="398"/>
                    <a:pt x="2469" y="1115"/>
                  </a:cubicBezTo>
                  <a:cubicBezTo>
                    <a:pt x="1672" y="1790"/>
                    <a:pt x="1115" y="2707"/>
                    <a:pt x="918" y="3701"/>
                  </a:cubicBezTo>
                  <a:cubicBezTo>
                    <a:pt x="398" y="3781"/>
                    <a:pt x="0" y="4179"/>
                    <a:pt x="0" y="4698"/>
                  </a:cubicBezTo>
                  <a:lnTo>
                    <a:pt x="0" y="4736"/>
                  </a:lnTo>
                  <a:cubicBezTo>
                    <a:pt x="0" y="4857"/>
                    <a:pt x="80" y="4937"/>
                    <a:pt x="201" y="4937"/>
                  </a:cubicBezTo>
                  <a:cubicBezTo>
                    <a:pt x="319" y="4937"/>
                    <a:pt x="398" y="4816"/>
                    <a:pt x="398" y="4736"/>
                  </a:cubicBezTo>
                  <a:lnTo>
                    <a:pt x="398" y="4698"/>
                  </a:lnTo>
                  <a:cubicBezTo>
                    <a:pt x="398" y="4380"/>
                    <a:pt x="679" y="4099"/>
                    <a:pt x="997" y="4099"/>
                  </a:cubicBezTo>
                  <a:cubicBezTo>
                    <a:pt x="1316" y="4099"/>
                    <a:pt x="1593" y="4380"/>
                    <a:pt x="1593" y="4698"/>
                  </a:cubicBezTo>
                  <a:cubicBezTo>
                    <a:pt x="1593" y="5055"/>
                    <a:pt x="1316" y="5335"/>
                    <a:pt x="997" y="5335"/>
                  </a:cubicBezTo>
                  <a:cubicBezTo>
                    <a:pt x="918" y="5335"/>
                    <a:pt x="838" y="5294"/>
                    <a:pt x="758" y="5294"/>
                  </a:cubicBezTo>
                  <a:cubicBezTo>
                    <a:pt x="737" y="5283"/>
                    <a:pt x="713" y="5279"/>
                    <a:pt x="688" y="5279"/>
                  </a:cubicBezTo>
                  <a:cubicBezTo>
                    <a:pt x="620" y="5279"/>
                    <a:pt x="547" y="5315"/>
                    <a:pt x="519" y="5373"/>
                  </a:cubicBezTo>
                  <a:cubicBezTo>
                    <a:pt x="478" y="5494"/>
                    <a:pt x="519" y="5612"/>
                    <a:pt x="637" y="5654"/>
                  </a:cubicBezTo>
                  <a:cubicBezTo>
                    <a:pt x="717" y="5692"/>
                    <a:pt x="797" y="5692"/>
                    <a:pt x="918" y="5692"/>
                  </a:cubicBezTo>
                  <a:cubicBezTo>
                    <a:pt x="1115" y="6727"/>
                    <a:pt x="1672" y="7644"/>
                    <a:pt x="2469" y="8319"/>
                  </a:cubicBezTo>
                  <a:cubicBezTo>
                    <a:pt x="3306" y="9036"/>
                    <a:pt x="4421" y="9434"/>
                    <a:pt x="5536" y="9434"/>
                  </a:cubicBezTo>
                  <a:cubicBezTo>
                    <a:pt x="6651" y="9434"/>
                    <a:pt x="7724" y="9036"/>
                    <a:pt x="8562" y="8319"/>
                  </a:cubicBezTo>
                  <a:cubicBezTo>
                    <a:pt x="9358" y="7644"/>
                    <a:pt x="9915" y="6727"/>
                    <a:pt x="10154" y="5692"/>
                  </a:cubicBezTo>
                  <a:cubicBezTo>
                    <a:pt x="10632" y="5654"/>
                    <a:pt x="11030" y="5255"/>
                    <a:pt x="11030" y="4736"/>
                  </a:cubicBezTo>
                  <a:cubicBezTo>
                    <a:pt x="11030" y="4657"/>
                    <a:pt x="10950" y="4539"/>
                    <a:pt x="10871" y="4539"/>
                  </a:cubicBezTo>
                  <a:cubicBezTo>
                    <a:pt x="10750" y="4539"/>
                    <a:pt x="10632" y="4618"/>
                    <a:pt x="10632" y="4736"/>
                  </a:cubicBezTo>
                  <a:cubicBezTo>
                    <a:pt x="10632" y="5055"/>
                    <a:pt x="10351" y="5335"/>
                    <a:pt x="10033" y="5335"/>
                  </a:cubicBezTo>
                  <a:cubicBezTo>
                    <a:pt x="9714" y="5335"/>
                    <a:pt x="9437" y="5055"/>
                    <a:pt x="9437" y="4698"/>
                  </a:cubicBezTo>
                  <a:cubicBezTo>
                    <a:pt x="9437" y="4380"/>
                    <a:pt x="9714" y="4099"/>
                    <a:pt x="10033" y="4099"/>
                  </a:cubicBezTo>
                  <a:cubicBezTo>
                    <a:pt x="10154" y="4099"/>
                    <a:pt x="10234" y="4141"/>
                    <a:pt x="10313" y="4179"/>
                  </a:cubicBezTo>
                  <a:cubicBezTo>
                    <a:pt x="10333" y="4189"/>
                    <a:pt x="10356" y="4195"/>
                    <a:pt x="10379" y="4195"/>
                  </a:cubicBezTo>
                  <a:cubicBezTo>
                    <a:pt x="10448" y="4195"/>
                    <a:pt x="10521" y="4149"/>
                    <a:pt x="10552" y="4061"/>
                  </a:cubicBezTo>
                  <a:cubicBezTo>
                    <a:pt x="10632" y="3981"/>
                    <a:pt x="10552" y="3860"/>
                    <a:pt x="10472" y="3822"/>
                  </a:cubicBezTo>
                  <a:cubicBezTo>
                    <a:pt x="10351" y="3781"/>
                    <a:pt x="10272" y="3743"/>
                    <a:pt x="10154" y="3701"/>
                  </a:cubicBezTo>
                  <a:cubicBezTo>
                    <a:pt x="9915" y="2707"/>
                    <a:pt x="9358" y="1790"/>
                    <a:pt x="8562" y="1115"/>
                  </a:cubicBezTo>
                  <a:cubicBezTo>
                    <a:pt x="7724" y="398"/>
                    <a:pt x="6651" y="0"/>
                    <a:pt x="5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3"/>
            <p:cNvSpPr/>
            <p:nvPr/>
          </p:nvSpPr>
          <p:spPr>
            <a:xfrm>
              <a:off x="3560775" y="1732600"/>
              <a:ext cx="14925" cy="9975"/>
            </a:xfrm>
            <a:custGeom>
              <a:avLst/>
              <a:gdLst/>
              <a:ahLst/>
              <a:cxnLst/>
              <a:rect l="l" t="t" r="r" b="b"/>
              <a:pathLst>
                <a:path w="597" h="399" extrusionOk="0">
                  <a:moveTo>
                    <a:pt x="198" y="0"/>
                  </a:moveTo>
                  <a:cubicBezTo>
                    <a:pt x="81" y="0"/>
                    <a:pt x="1" y="121"/>
                    <a:pt x="1" y="201"/>
                  </a:cubicBezTo>
                  <a:cubicBezTo>
                    <a:pt x="1" y="319"/>
                    <a:pt x="81" y="399"/>
                    <a:pt x="198" y="399"/>
                  </a:cubicBezTo>
                  <a:lnTo>
                    <a:pt x="399" y="399"/>
                  </a:lnTo>
                  <a:cubicBezTo>
                    <a:pt x="517" y="399"/>
                    <a:pt x="596" y="319"/>
                    <a:pt x="596" y="201"/>
                  </a:cubicBezTo>
                  <a:cubicBezTo>
                    <a:pt x="596" y="121"/>
                    <a:pt x="517" y="0"/>
                    <a:pt x="3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3"/>
            <p:cNvSpPr/>
            <p:nvPr/>
          </p:nvSpPr>
          <p:spPr>
            <a:xfrm>
              <a:off x="3333850" y="1732600"/>
              <a:ext cx="15950" cy="9975"/>
            </a:xfrm>
            <a:custGeom>
              <a:avLst/>
              <a:gdLst/>
              <a:ahLst/>
              <a:cxnLst/>
              <a:rect l="l" t="t" r="r" b="b"/>
              <a:pathLst>
                <a:path w="638" h="399" extrusionOk="0">
                  <a:moveTo>
                    <a:pt x="198" y="0"/>
                  </a:moveTo>
                  <a:cubicBezTo>
                    <a:pt x="80" y="0"/>
                    <a:pt x="1" y="121"/>
                    <a:pt x="1" y="201"/>
                  </a:cubicBezTo>
                  <a:cubicBezTo>
                    <a:pt x="1" y="319"/>
                    <a:pt x="80" y="399"/>
                    <a:pt x="198" y="399"/>
                  </a:cubicBezTo>
                  <a:lnTo>
                    <a:pt x="437" y="399"/>
                  </a:lnTo>
                  <a:cubicBezTo>
                    <a:pt x="517" y="399"/>
                    <a:pt x="638" y="319"/>
                    <a:pt x="638" y="201"/>
                  </a:cubicBezTo>
                  <a:cubicBezTo>
                    <a:pt x="638" y="121"/>
                    <a:pt x="517" y="0"/>
                    <a:pt x="4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 name="Google Shape;1846;p73"/>
          <p:cNvGrpSpPr/>
          <p:nvPr/>
        </p:nvGrpSpPr>
        <p:grpSpPr>
          <a:xfrm>
            <a:off x="1024750" y="2647325"/>
            <a:ext cx="345350" cy="345350"/>
            <a:chOff x="1024750" y="2647325"/>
            <a:chExt cx="345350" cy="345350"/>
          </a:xfrm>
        </p:grpSpPr>
        <p:sp>
          <p:nvSpPr>
            <p:cNvPr id="1847" name="Google Shape;1847;p73"/>
            <p:cNvSpPr/>
            <p:nvPr/>
          </p:nvSpPr>
          <p:spPr>
            <a:xfrm>
              <a:off x="1090425" y="2677175"/>
              <a:ext cx="83650" cy="92550"/>
            </a:xfrm>
            <a:custGeom>
              <a:avLst/>
              <a:gdLst/>
              <a:ahLst/>
              <a:cxnLst/>
              <a:rect l="l" t="t" r="r" b="b"/>
              <a:pathLst>
                <a:path w="3346" h="3702" extrusionOk="0">
                  <a:moveTo>
                    <a:pt x="1950" y="399"/>
                  </a:moveTo>
                  <a:lnTo>
                    <a:pt x="1950" y="1275"/>
                  </a:lnTo>
                  <a:lnTo>
                    <a:pt x="1393" y="1275"/>
                  </a:lnTo>
                  <a:lnTo>
                    <a:pt x="1393" y="399"/>
                  </a:lnTo>
                  <a:close/>
                  <a:moveTo>
                    <a:pt x="1950" y="1673"/>
                  </a:moveTo>
                  <a:lnTo>
                    <a:pt x="1950" y="2189"/>
                  </a:lnTo>
                  <a:cubicBezTo>
                    <a:pt x="1950" y="2230"/>
                    <a:pt x="1991" y="2268"/>
                    <a:pt x="2030" y="2310"/>
                  </a:cubicBezTo>
                  <a:lnTo>
                    <a:pt x="2947" y="3224"/>
                  </a:lnTo>
                  <a:lnTo>
                    <a:pt x="2947" y="3265"/>
                  </a:lnTo>
                  <a:lnTo>
                    <a:pt x="399" y="3265"/>
                  </a:lnTo>
                  <a:lnTo>
                    <a:pt x="399" y="3224"/>
                  </a:lnTo>
                  <a:lnTo>
                    <a:pt x="1313" y="2310"/>
                  </a:lnTo>
                  <a:cubicBezTo>
                    <a:pt x="1354" y="2268"/>
                    <a:pt x="1393" y="2230"/>
                    <a:pt x="1393" y="2189"/>
                  </a:cubicBezTo>
                  <a:lnTo>
                    <a:pt x="1393" y="1673"/>
                  </a:lnTo>
                  <a:close/>
                  <a:moveTo>
                    <a:pt x="835" y="1"/>
                  </a:moveTo>
                  <a:cubicBezTo>
                    <a:pt x="718" y="1"/>
                    <a:pt x="638" y="80"/>
                    <a:pt x="638" y="198"/>
                  </a:cubicBezTo>
                  <a:cubicBezTo>
                    <a:pt x="638" y="319"/>
                    <a:pt x="718" y="399"/>
                    <a:pt x="835" y="399"/>
                  </a:cubicBezTo>
                  <a:lnTo>
                    <a:pt x="956" y="399"/>
                  </a:lnTo>
                  <a:lnTo>
                    <a:pt x="956" y="2071"/>
                  </a:lnTo>
                  <a:lnTo>
                    <a:pt x="119" y="2947"/>
                  </a:lnTo>
                  <a:cubicBezTo>
                    <a:pt x="39" y="3026"/>
                    <a:pt x="1" y="3144"/>
                    <a:pt x="1" y="3265"/>
                  </a:cubicBezTo>
                  <a:cubicBezTo>
                    <a:pt x="1" y="3504"/>
                    <a:pt x="198" y="3702"/>
                    <a:pt x="437" y="3702"/>
                  </a:cubicBezTo>
                  <a:lnTo>
                    <a:pt x="2906" y="3702"/>
                  </a:lnTo>
                  <a:cubicBezTo>
                    <a:pt x="3144" y="3702"/>
                    <a:pt x="3345" y="3504"/>
                    <a:pt x="3345" y="3265"/>
                  </a:cubicBezTo>
                  <a:cubicBezTo>
                    <a:pt x="3345" y="3144"/>
                    <a:pt x="3304" y="3026"/>
                    <a:pt x="3224" y="2947"/>
                  </a:cubicBezTo>
                  <a:lnTo>
                    <a:pt x="2348" y="2071"/>
                  </a:lnTo>
                  <a:lnTo>
                    <a:pt x="2348" y="399"/>
                  </a:lnTo>
                  <a:lnTo>
                    <a:pt x="2469" y="399"/>
                  </a:lnTo>
                  <a:cubicBezTo>
                    <a:pt x="2587" y="399"/>
                    <a:pt x="2708" y="319"/>
                    <a:pt x="2708" y="198"/>
                  </a:cubicBezTo>
                  <a:cubicBezTo>
                    <a:pt x="2708" y="80"/>
                    <a:pt x="2587" y="1"/>
                    <a:pt x="2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3"/>
            <p:cNvSpPr/>
            <p:nvPr/>
          </p:nvSpPr>
          <p:spPr>
            <a:xfrm>
              <a:off x="1045600" y="2785625"/>
              <a:ext cx="173225" cy="30925"/>
            </a:xfrm>
            <a:custGeom>
              <a:avLst/>
              <a:gdLst/>
              <a:ahLst/>
              <a:cxnLst/>
              <a:rect l="l" t="t" r="r" b="b"/>
              <a:pathLst>
                <a:path w="6929" h="1237" extrusionOk="0">
                  <a:moveTo>
                    <a:pt x="399" y="1"/>
                  </a:moveTo>
                  <a:cubicBezTo>
                    <a:pt x="160" y="1"/>
                    <a:pt x="1" y="201"/>
                    <a:pt x="1" y="440"/>
                  </a:cubicBezTo>
                  <a:lnTo>
                    <a:pt x="1" y="797"/>
                  </a:lnTo>
                  <a:cubicBezTo>
                    <a:pt x="1" y="1036"/>
                    <a:pt x="160" y="1236"/>
                    <a:pt x="399" y="1236"/>
                  </a:cubicBezTo>
                  <a:lnTo>
                    <a:pt x="3944" y="1236"/>
                  </a:lnTo>
                  <a:cubicBezTo>
                    <a:pt x="4062" y="1236"/>
                    <a:pt x="4141" y="1115"/>
                    <a:pt x="4141" y="1036"/>
                  </a:cubicBezTo>
                  <a:cubicBezTo>
                    <a:pt x="4141" y="918"/>
                    <a:pt x="4062" y="838"/>
                    <a:pt x="3944" y="838"/>
                  </a:cubicBezTo>
                  <a:lnTo>
                    <a:pt x="399" y="838"/>
                  </a:lnTo>
                  <a:lnTo>
                    <a:pt x="399" y="797"/>
                  </a:lnTo>
                  <a:lnTo>
                    <a:pt x="399" y="440"/>
                  </a:lnTo>
                  <a:lnTo>
                    <a:pt x="399" y="399"/>
                  </a:lnTo>
                  <a:lnTo>
                    <a:pt x="6530" y="399"/>
                  </a:lnTo>
                  <a:lnTo>
                    <a:pt x="6530" y="440"/>
                  </a:lnTo>
                  <a:lnTo>
                    <a:pt x="6530" y="797"/>
                  </a:lnTo>
                  <a:lnTo>
                    <a:pt x="6530" y="838"/>
                  </a:lnTo>
                  <a:lnTo>
                    <a:pt x="4899" y="838"/>
                  </a:lnTo>
                  <a:cubicBezTo>
                    <a:pt x="4778" y="838"/>
                    <a:pt x="4699" y="918"/>
                    <a:pt x="4699" y="1036"/>
                  </a:cubicBezTo>
                  <a:cubicBezTo>
                    <a:pt x="4699" y="1115"/>
                    <a:pt x="4778" y="1236"/>
                    <a:pt x="4899" y="1236"/>
                  </a:cubicBezTo>
                  <a:lnTo>
                    <a:pt x="6530" y="1236"/>
                  </a:lnTo>
                  <a:cubicBezTo>
                    <a:pt x="6731" y="1236"/>
                    <a:pt x="6928" y="1036"/>
                    <a:pt x="6928" y="797"/>
                  </a:cubicBezTo>
                  <a:lnTo>
                    <a:pt x="6928" y="440"/>
                  </a:lnTo>
                  <a:cubicBezTo>
                    <a:pt x="6928" y="201"/>
                    <a:pt x="6731" y="1"/>
                    <a:pt x="6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3"/>
            <p:cNvSpPr/>
            <p:nvPr/>
          </p:nvSpPr>
          <p:spPr>
            <a:xfrm>
              <a:off x="1045600" y="2832450"/>
              <a:ext cx="173225" cy="30825"/>
            </a:xfrm>
            <a:custGeom>
              <a:avLst/>
              <a:gdLst/>
              <a:ahLst/>
              <a:cxnLst/>
              <a:rect l="l" t="t" r="r" b="b"/>
              <a:pathLst>
                <a:path w="6929" h="1233" extrusionOk="0">
                  <a:moveTo>
                    <a:pt x="6530" y="398"/>
                  </a:moveTo>
                  <a:lnTo>
                    <a:pt x="6530" y="437"/>
                  </a:lnTo>
                  <a:lnTo>
                    <a:pt x="6530" y="797"/>
                  </a:lnTo>
                  <a:lnTo>
                    <a:pt x="6530" y="835"/>
                  </a:lnTo>
                  <a:lnTo>
                    <a:pt x="399" y="835"/>
                  </a:lnTo>
                  <a:lnTo>
                    <a:pt x="399" y="797"/>
                  </a:lnTo>
                  <a:lnTo>
                    <a:pt x="399" y="437"/>
                  </a:lnTo>
                  <a:lnTo>
                    <a:pt x="399" y="398"/>
                  </a:lnTo>
                  <a:close/>
                  <a:moveTo>
                    <a:pt x="399" y="0"/>
                  </a:moveTo>
                  <a:cubicBezTo>
                    <a:pt x="160" y="0"/>
                    <a:pt x="1" y="198"/>
                    <a:pt x="1" y="437"/>
                  </a:cubicBezTo>
                  <a:lnTo>
                    <a:pt x="1" y="797"/>
                  </a:lnTo>
                  <a:cubicBezTo>
                    <a:pt x="1" y="1035"/>
                    <a:pt x="160" y="1233"/>
                    <a:pt x="399" y="1233"/>
                  </a:cubicBezTo>
                  <a:lnTo>
                    <a:pt x="6530" y="1233"/>
                  </a:lnTo>
                  <a:cubicBezTo>
                    <a:pt x="6731" y="1233"/>
                    <a:pt x="6928" y="1035"/>
                    <a:pt x="6928" y="797"/>
                  </a:cubicBezTo>
                  <a:lnTo>
                    <a:pt x="6928" y="437"/>
                  </a:lnTo>
                  <a:cubicBezTo>
                    <a:pt x="6928" y="198"/>
                    <a:pt x="6731" y="0"/>
                    <a:pt x="6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3"/>
            <p:cNvSpPr/>
            <p:nvPr/>
          </p:nvSpPr>
          <p:spPr>
            <a:xfrm>
              <a:off x="1024750" y="2647325"/>
              <a:ext cx="345350" cy="345350"/>
            </a:xfrm>
            <a:custGeom>
              <a:avLst/>
              <a:gdLst/>
              <a:ahLst/>
              <a:cxnLst/>
              <a:rect l="l" t="t" r="r" b="b"/>
              <a:pathLst>
                <a:path w="13814" h="13814" extrusionOk="0">
                  <a:moveTo>
                    <a:pt x="12581" y="5931"/>
                  </a:moveTo>
                  <a:lnTo>
                    <a:pt x="12581" y="5972"/>
                  </a:lnTo>
                  <a:lnTo>
                    <a:pt x="12581" y="6329"/>
                  </a:lnTo>
                  <a:lnTo>
                    <a:pt x="12581" y="6370"/>
                  </a:lnTo>
                  <a:lnTo>
                    <a:pt x="8600" y="6370"/>
                  </a:lnTo>
                  <a:lnTo>
                    <a:pt x="8600" y="5931"/>
                  </a:lnTo>
                  <a:close/>
                  <a:moveTo>
                    <a:pt x="12581" y="7803"/>
                  </a:moveTo>
                  <a:lnTo>
                    <a:pt x="12581" y="7842"/>
                  </a:lnTo>
                  <a:lnTo>
                    <a:pt x="12581" y="8202"/>
                  </a:lnTo>
                  <a:lnTo>
                    <a:pt x="12581" y="8240"/>
                  </a:lnTo>
                  <a:lnTo>
                    <a:pt x="8600" y="8240"/>
                  </a:lnTo>
                  <a:lnTo>
                    <a:pt x="8600" y="7803"/>
                  </a:lnTo>
                  <a:close/>
                  <a:moveTo>
                    <a:pt x="12581" y="9714"/>
                  </a:moveTo>
                  <a:lnTo>
                    <a:pt x="12581" y="10113"/>
                  </a:lnTo>
                  <a:lnTo>
                    <a:pt x="8600" y="10113"/>
                  </a:lnTo>
                  <a:lnTo>
                    <a:pt x="8600" y="9714"/>
                  </a:lnTo>
                  <a:close/>
                  <a:moveTo>
                    <a:pt x="12581" y="11584"/>
                  </a:moveTo>
                  <a:lnTo>
                    <a:pt x="12581" y="11982"/>
                  </a:lnTo>
                  <a:lnTo>
                    <a:pt x="8600" y="11982"/>
                  </a:lnTo>
                  <a:lnTo>
                    <a:pt x="8600" y="11584"/>
                  </a:lnTo>
                  <a:close/>
                  <a:moveTo>
                    <a:pt x="4099" y="9832"/>
                  </a:moveTo>
                  <a:lnTo>
                    <a:pt x="4099" y="12581"/>
                  </a:lnTo>
                  <a:lnTo>
                    <a:pt x="2586" y="12581"/>
                  </a:lnTo>
                  <a:lnTo>
                    <a:pt x="2586" y="9912"/>
                  </a:lnTo>
                  <a:cubicBezTo>
                    <a:pt x="2586" y="9874"/>
                    <a:pt x="2628" y="9832"/>
                    <a:pt x="2666" y="9832"/>
                  </a:cubicBezTo>
                  <a:close/>
                  <a:moveTo>
                    <a:pt x="5931" y="9832"/>
                  </a:moveTo>
                  <a:cubicBezTo>
                    <a:pt x="5972" y="9832"/>
                    <a:pt x="6010" y="9874"/>
                    <a:pt x="6010" y="9912"/>
                  </a:cubicBezTo>
                  <a:lnTo>
                    <a:pt x="6010" y="12581"/>
                  </a:lnTo>
                  <a:lnTo>
                    <a:pt x="4497" y="12581"/>
                  </a:lnTo>
                  <a:lnTo>
                    <a:pt x="4497" y="9832"/>
                  </a:lnTo>
                  <a:close/>
                  <a:moveTo>
                    <a:pt x="8160" y="12979"/>
                  </a:moveTo>
                  <a:lnTo>
                    <a:pt x="8160" y="13415"/>
                  </a:lnTo>
                  <a:lnTo>
                    <a:pt x="398" y="13415"/>
                  </a:lnTo>
                  <a:lnTo>
                    <a:pt x="398" y="12979"/>
                  </a:lnTo>
                  <a:close/>
                  <a:moveTo>
                    <a:pt x="198" y="0"/>
                  </a:moveTo>
                  <a:cubicBezTo>
                    <a:pt x="80" y="0"/>
                    <a:pt x="0" y="80"/>
                    <a:pt x="0" y="198"/>
                  </a:cubicBezTo>
                  <a:lnTo>
                    <a:pt x="0" y="1074"/>
                  </a:lnTo>
                  <a:cubicBezTo>
                    <a:pt x="0" y="1195"/>
                    <a:pt x="80" y="1274"/>
                    <a:pt x="198" y="1274"/>
                  </a:cubicBezTo>
                  <a:cubicBezTo>
                    <a:pt x="319" y="1274"/>
                    <a:pt x="398" y="1195"/>
                    <a:pt x="398" y="1074"/>
                  </a:cubicBezTo>
                  <a:lnTo>
                    <a:pt x="398" y="398"/>
                  </a:lnTo>
                  <a:lnTo>
                    <a:pt x="8160" y="398"/>
                  </a:lnTo>
                  <a:lnTo>
                    <a:pt x="8160" y="12581"/>
                  </a:lnTo>
                  <a:lnTo>
                    <a:pt x="6408" y="12581"/>
                  </a:lnTo>
                  <a:lnTo>
                    <a:pt x="6408" y="9912"/>
                  </a:lnTo>
                  <a:cubicBezTo>
                    <a:pt x="6408" y="9635"/>
                    <a:pt x="6170" y="9434"/>
                    <a:pt x="5931" y="9434"/>
                  </a:cubicBezTo>
                  <a:lnTo>
                    <a:pt x="2666" y="9434"/>
                  </a:lnTo>
                  <a:cubicBezTo>
                    <a:pt x="2389" y="9434"/>
                    <a:pt x="2188" y="9635"/>
                    <a:pt x="2188" y="9912"/>
                  </a:cubicBezTo>
                  <a:lnTo>
                    <a:pt x="2188" y="12581"/>
                  </a:lnTo>
                  <a:lnTo>
                    <a:pt x="398" y="12581"/>
                  </a:lnTo>
                  <a:lnTo>
                    <a:pt x="398" y="2029"/>
                  </a:lnTo>
                  <a:cubicBezTo>
                    <a:pt x="398" y="1911"/>
                    <a:pt x="319" y="1832"/>
                    <a:pt x="198" y="1832"/>
                  </a:cubicBezTo>
                  <a:cubicBezTo>
                    <a:pt x="80" y="1832"/>
                    <a:pt x="0" y="1911"/>
                    <a:pt x="0" y="2029"/>
                  </a:cubicBezTo>
                  <a:lnTo>
                    <a:pt x="0" y="13616"/>
                  </a:lnTo>
                  <a:cubicBezTo>
                    <a:pt x="0" y="13734"/>
                    <a:pt x="80" y="13813"/>
                    <a:pt x="198" y="13813"/>
                  </a:cubicBezTo>
                  <a:lnTo>
                    <a:pt x="13616" y="13813"/>
                  </a:lnTo>
                  <a:cubicBezTo>
                    <a:pt x="13734" y="13813"/>
                    <a:pt x="13814" y="13734"/>
                    <a:pt x="13814" y="13616"/>
                  </a:cubicBezTo>
                  <a:lnTo>
                    <a:pt x="13814" y="6609"/>
                  </a:lnTo>
                  <a:cubicBezTo>
                    <a:pt x="13814" y="6488"/>
                    <a:pt x="13734" y="6408"/>
                    <a:pt x="13616" y="6408"/>
                  </a:cubicBezTo>
                  <a:cubicBezTo>
                    <a:pt x="13495" y="6408"/>
                    <a:pt x="13415" y="6488"/>
                    <a:pt x="13415" y="6609"/>
                  </a:cubicBezTo>
                  <a:lnTo>
                    <a:pt x="13415" y="13415"/>
                  </a:lnTo>
                  <a:lnTo>
                    <a:pt x="8600" y="13415"/>
                  </a:lnTo>
                  <a:lnTo>
                    <a:pt x="8600" y="12380"/>
                  </a:lnTo>
                  <a:lnTo>
                    <a:pt x="12581" y="12380"/>
                  </a:lnTo>
                  <a:cubicBezTo>
                    <a:pt x="12820" y="12380"/>
                    <a:pt x="13017" y="12183"/>
                    <a:pt x="13017" y="11982"/>
                  </a:cubicBezTo>
                  <a:lnTo>
                    <a:pt x="13017" y="11584"/>
                  </a:lnTo>
                  <a:cubicBezTo>
                    <a:pt x="13017" y="11345"/>
                    <a:pt x="12820" y="11186"/>
                    <a:pt x="12581" y="11186"/>
                  </a:cubicBezTo>
                  <a:lnTo>
                    <a:pt x="8600" y="11186"/>
                  </a:lnTo>
                  <a:lnTo>
                    <a:pt x="8600" y="10511"/>
                  </a:lnTo>
                  <a:lnTo>
                    <a:pt x="12581" y="10511"/>
                  </a:lnTo>
                  <a:cubicBezTo>
                    <a:pt x="12820" y="10511"/>
                    <a:pt x="13017" y="10310"/>
                    <a:pt x="13017" y="10113"/>
                  </a:cubicBezTo>
                  <a:lnTo>
                    <a:pt x="13017" y="9714"/>
                  </a:lnTo>
                  <a:cubicBezTo>
                    <a:pt x="13017" y="9476"/>
                    <a:pt x="12820" y="9275"/>
                    <a:pt x="12581" y="9275"/>
                  </a:cubicBezTo>
                  <a:lnTo>
                    <a:pt x="8600" y="9275"/>
                  </a:lnTo>
                  <a:lnTo>
                    <a:pt x="8600" y="8638"/>
                  </a:lnTo>
                  <a:lnTo>
                    <a:pt x="12581" y="8638"/>
                  </a:lnTo>
                  <a:cubicBezTo>
                    <a:pt x="12820" y="8638"/>
                    <a:pt x="13017" y="8440"/>
                    <a:pt x="13017" y="8202"/>
                  </a:cubicBezTo>
                  <a:lnTo>
                    <a:pt x="13017" y="7842"/>
                  </a:lnTo>
                  <a:cubicBezTo>
                    <a:pt x="13017" y="7603"/>
                    <a:pt x="12820" y="7405"/>
                    <a:pt x="12581" y="7405"/>
                  </a:cubicBezTo>
                  <a:lnTo>
                    <a:pt x="8600" y="7405"/>
                  </a:lnTo>
                  <a:lnTo>
                    <a:pt x="8600" y="6768"/>
                  </a:lnTo>
                  <a:lnTo>
                    <a:pt x="12581" y="6768"/>
                  </a:lnTo>
                  <a:cubicBezTo>
                    <a:pt x="12820" y="6768"/>
                    <a:pt x="13017" y="6568"/>
                    <a:pt x="13017" y="6329"/>
                  </a:cubicBezTo>
                  <a:lnTo>
                    <a:pt x="13017" y="5972"/>
                  </a:lnTo>
                  <a:cubicBezTo>
                    <a:pt x="13017" y="5733"/>
                    <a:pt x="12820" y="5533"/>
                    <a:pt x="12581" y="5533"/>
                  </a:cubicBezTo>
                  <a:lnTo>
                    <a:pt x="8600" y="5533"/>
                  </a:lnTo>
                  <a:lnTo>
                    <a:pt x="8600" y="4539"/>
                  </a:lnTo>
                  <a:lnTo>
                    <a:pt x="13415" y="4539"/>
                  </a:lnTo>
                  <a:lnTo>
                    <a:pt x="13415" y="5692"/>
                  </a:lnTo>
                  <a:cubicBezTo>
                    <a:pt x="13415" y="5771"/>
                    <a:pt x="13495" y="5892"/>
                    <a:pt x="13616" y="5892"/>
                  </a:cubicBezTo>
                  <a:cubicBezTo>
                    <a:pt x="13734" y="5892"/>
                    <a:pt x="13814" y="5771"/>
                    <a:pt x="13814" y="5692"/>
                  </a:cubicBezTo>
                  <a:lnTo>
                    <a:pt x="13814" y="4300"/>
                  </a:lnTo>
                  <a:cubicBezTo>
                    <a:pt x="13814" y="4220"/>
                    <a:pt x="13734" y="4099"/>
                    <a:pt x="13616" y="4099"/>
                  </a:cubicBezTo>
                  <a:lnTo>
                    <a:pt x="8600" y="4099"/>
                  </a:lnTo>
                  <a:lnTo>
                    <a:pt x="8600" y="198"/>
                  </a:lnTo>
                  <a:cubicBezTo>
                    <a:pt x="8600" y="80"/>
                    <a:pt x="8479" y="0"/>
                    <a:pt x="83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 name="Google Shape;1851;p73"/>
          <p:cNvGrpSpPr/>
          <p:nvPr/>
        </p:nvGrpSpPr>
        <p:grpSpPr>
          <a:xfrm>
            <a:off x="1784125" y="2647325"/>
            <a:ext cx="345425" cy="345350"/>
            <a:chOff x="1784125" y="2647325"/>
            <a:chExt cx="345425" cy="345350"/>
          </a:xfrm>
        </p:grpSpPr>
        <p:sp>
          <p:nvSpPr>
            <p:cNvPr id="1852" name="Google Shape;1852;p73"/>
            <p:cNvSpPr/>
            <p:nvPr/>
          </p:nvSpPr>
          <p:spPr>
            <a:xfrm>
              <a:off x="1784125" y="2647325"/>
              <a:ext cx="345425" cy="345350"/>
            </a:xfrm>
            <a:custGeom>
              <a:avLst/>
              <a:gdLst/>
              <a:ahLst/>
              <a:cxnLst/>
              <a:rect l="l" t="t" r="r" b="b"/>
              <a:pathLst>
                <a:path w="13817" h="13814" extrusionOk="0">
                  <a:moveTo>
                    <a:pt x="6928" y="0"/>
                  </a:moveTo>
                  <a:cubicBezTo>
                    <a:pt x="6173" y="0"/>
                    <a:pt x="5616" y="319"/>
                    <a:pt x="5616" y="755"/>
                  </a:cubicBezTo>
                  <a:cubicBezTo>
                    <a:pt x="5616" y="994"/>
                    <a:pt x="5854" y="1233"/>
                    <a:pt x="6211" y="1392"/>
                  </a:cubicBezTo>
                  <a:lnTo>
                    <a:pt x="6132" y="1752"/>
                  </a:lnTo>
                  <a:cubicBezTo>
                    <a:pt x="5733" y="1790"/>
                    <a:pt x="5377" y="1911"/>
                    <a:pt x="4979" y="2071"/>
                  </a:cubicBezTo>
                  <a:lnTo>
                    <a:pt x="4778" y="1752"/>
                  </a:lnTo>
                  <a:cubicBezTo>
                    <a:pt x="5017" y="1472"/>
                    <a:pt x="5096" y="1153"/>
                    <a:pt x="4937" y="914"/>
                  </a:cubicBezTo>
                  <a:cubicBezTo>
                    <a:pt x="4858" y="717"/>
                    <a:pt x="4619" y="637"/>
                    <a:pt x="4300" y="637"/>
                  </a:cubicBezTo>
                  <a:cubicBezTo>
                    <a:pt x="4023" y="676"/>
                    <a:pt x="3743" y="755"/>
                    <a:pt x="3466" y="914"/>
                  </a:cubicBezTo>
                  <a:cubicBezTo>
                    <a:pt x="3185" y="1074"/>
                    <a:pt x="2947" y="1274"/>
                    <a:pt x="2787" y="1513"/>
                  </a:cubicBezTo>
                  <a:cubicBezTo>
                    <a:pt x="2628" y="1752"/>
                    <a:pt x="2590" y="2029"/>
                    <a:pt x="2708" y="2230"/>
                  </a:cubicBezTo>
                  <a:cubicBezTo>
                    <a:pt x="2833" y="2385"/>
                    <a:pt x="3034" y="2493"/>
                    <a:pt x="3308" y="2493"/>
                  </a:cubicBezTo>
                  <a:cubicBezTo>
                    <a:pt x="3382" y="2493"/>
                    <a:pt x="3461" y="2486"/>
                    <a:pt x="3545" y="2469"/>
                  </a:cubicBezTo>
                  <a:lnTo>
                    <a:pt x="3663" y="2825"/>
                  </a:lnTo>
                  <a:cubicBezTo>
                    <a:pt x="3345" y="3064"/>
                    <a:pt x="3068" y="3345"/>
                    <a:pt x="2829" y="3663"/>
                  </a:cubicBezTo>
                  <a:lnTo>
                    <a:pt x="2469" y="3542"/>
                  </a:lnTo>
                  <a:cubicBezTo>
                    <a:pt x="2548" y="3144"/>
                    <a:pt x="2469" y="2825"/>
                    <a:pt x="2230" y="2708"/>
                  </a:cubicBezTo>
                  <a:cubicBezTo>
                    <a:pt x="2152" y="2660"/>
                    <a:pt x="2068" y="2637"/>
                    <a:pt x="1977" y="2637"/>
                  </a:cubicBezTo>
                  <a:cubicBezTo>
                    <a:pt x="1838" y="2637"/>
                    <a:pt x="1683" y="2691"/>
                    <a:pt x="1513" y="2787"/>
                  </a:cubicBezTo>
                  <a:cubicBezTo>
                    <a:pt x="1316" y="2946"/>
                    <a:pt x="1077" y="3185"/>
                    <a:pt x="918" y="3462"/>
                  </a:cubicBezTo>
                  <a:cubicBezTo>
                    <a:pt x="717" y="3860"/>
                    <a:pt x="599" y="4300"/>
                    <a:pt x="679" y="4618"/>
                  </a:cubicBezTo>
                  <a:cubicBezTo>
                    <a:pt x="717" y="4736"/>
                    <a:pt x="797" y="4857"/>
                    <a:pt x="918" y="4937"/>
                  </a:cubicBezTo>
                  <a:cubicBezTo>
                    <a:pt x="1000" y="4992"/>
                    <a:pt x="1091" y="5018"/>
                    <a:pt x="1188" y="5018"/>
                  </a:cubicBezTo>
                  <a:cubicBezTo>
                    <a:pt x="1375" y="5018"/>
                    <a:pt x="1584" y="4921"/>
                    <a:pt x="1794" y="4736"/>
                  </a:cubicBezTo>
                  <a:lnTo>
                    <a:pt x="2071" y="4975"/>
                  </a:lnTo>
                  <a:cubicBezTo>
                    <a:pt x="1911" y="5373"/>
                    <a:pt x="1794" y="5733"/>
                    <a:pt x="1752" y="6131"/>
                  </a:cubicBezTo>
                  <a:lnTo>
                    <a:pt x="1395" y="6211"/>
                  </a:lnTo>
                  <a:cubicBezTo>
                    <a:pt x="1274" y="5851"/>
                    <a:pt x="1036" y="5612"/>
                    <a:pt x="758" y="5612"/>
                  </a:cubicBezTo>
                  <a:cubicBezTo>
                    <a:pt x="319" y="5612"/>
                    <a:pt x="0" y="6170"/>
                    <a:pt x="0" y="6886"/>
                  </a:cubicBezTo>
                  <a:cubicBezTo>
                    <a:pt x="0" y="7644"/>
                    <a:pt x="319" y="8202"/>
                    <a:pt x="758" y="8202"/>
                  </a:cubicBezTo>
                  <a:cubicBezTo>
                    <a:pt x="1036" y="8202"/>
                    <a:pt x="1274" y="7963"/>
                    <a:pt x="1395" y="7603"/>
                  </a:cubicBezTo>
                  <a:lnTo>
                    <a:pt x="1752" y="7682"/>
                  </a:lnTo>
                  <a:cubicBezTo>
                    <a:pt x="1794" y="8081"/>
                    <a:pt x="1911" y="8440"/>
                    <a:pt x="2071" y="8839"/>
                  </a:cubicBezTo>
                  <a:lnTo>
                    <a:pt x="1794" y="9077"/>
                  </a:lnTo>
                  <a:cubicBezTo>
                    <a:pt x="1584" y="8893"/>
                    <a:pt x="1375" y="8796"/>
                    <a:pt x="1188" y="8796"/>
                  </a:cubicBezTo>
                  <a:cubicBezTo>
                    <a:pt x="1091" y="8796"/>
                    <a:pt x="1000" y="8822"/>
                    <a:pt x="918" y="8877"/>
                  </a:cubicBezTo>
                  <a:cubicBezTo>
                    <a:pt x="797" y="8918"/>
                    <a:pt x="717" y="9036"/>
                    <a:pt x="679" y="9195"/>
                  </a:cubicBezTo>
                  <a:cubicBezTo>
                    <a:pt x="599" y="9514"/>
                    <a:pt x="717" y="9953"/>
                    <a:pt x="918" y="10351"/>
                  </a:cubicBezTo>
                  <a:cubicBezTo>
                    <a:pt x="1077" y="10629"/>
                    <a:pt x="1316" y="10867"/>
                    <a:pt x="1513" y="11027"/>
                  </a:cubicBezTo>
                  <a:cubicBezTo>
                    <a:pt x="1683" y="11123"/>
                    <a:pt x="1838" y="11176"/>
                    <a:pt x="1977" y="11176"/>
                  </a:cubicBezTo>
                  <a:cubicBezTo>
                    <a:pt x="2068" y="11176"/>
                    <a:pt x="2152" y="11154"/>
                    <a:pt x="2230" y="11106"/>
                  </a:cubicBezTo>
                  <a:cubicBezTo>
                    <a:pt x="2469" y="10988"/>
                    <a:pt x="2548" y="10670"/>
                    <a:pt x="2469" y="10272"/>
                  </a:cubicBezTo>
                  <a:lnTo>
                    <a:pt x="2829" y="10151"/>
                  </a:lnTo>
                  <a:cubicBezTo>
                    <a:pt x="3068" y="10469"/>
                    <a:pt x="3345" y="10750"/>
                    <a:pt x="3663" y="10988"/>
                  </a:cubicBezTo>
                  <a:lnTo>
                    <a:pt x="3545" y="11345"/>
                  </a:lnTo>
                  <a:cubicBezTo>
                    <a:pt x="3446" y="11325"/>
                    <a:pt x="3354" y="11315"/>
                    <a:pt x="3269" y="11315"/>
                  </a:cubicBezTo>
                  <a:cubicBezTo>
                    <a:pt x="3015" y="11315"/>
                    <a:pt x="2827" y="11405"/>
                    <a:pt x="2708" y="11584"/>
                  </a:cubicBezTo>
                  <a:cubicBezTo>
                    <a:pt x="2590" y="11785"/>
                    <a:pt x="2628" y="12024"/>
                    <a:pt x="2787" y="12301"/>
                  </a:cubicBezTo>
                  <a:cubicBezTo>
                    <a:pt x="2947" y="12501"/>
                    <a:pt x="3185" y="12740"/>
                    <a:pt x="3466" y="12899"/>
                  </a:cubicBezTo>
                  <a:cubicBezTo>
                    <a:pt x="3743" y="13059"/>
                    <a:pt x="4023" y="13138"/>
                    <a:pt x="4300" y="13176"/>
                  </a:cubicBezTo>
                  <a:cubicBezTo>
                    <a:pt x="4619" y="13176"/>
                    <a:pt x="4858" y="13097"/>
                    <a:pt x="4937" y="12899"/>
                  </a:cubicBezTo>
                  <a:cubicBezTo>
                    <a:pt x="5096" y="12661"/>
                    <a:pt x="5017" y="12342"/>
                    <a:pt x="4778" y="12024"/>
                  </a:cubicBezTo>
                  <a:lnTo>
                    <a:pt x="4979" y="11743"/>
                  </a:lnTo>
                  <a:cubicBezTo>
                    <a:pt x="5377" y="11903"/>
                    <a:pt x="5733" y="12024"/>
                    <a:pt x="6132" y="12062"/>
                  </a:cubicBezTo>
                  <a:lnTo>
                    <a:pt x="6211" y="12422"/>
                  </a:lnTo>
                  <a:cubicBezTo>
                    <a:pt x="5854" y="12581"/>
                    <a:pt x="5616" y="12778"/>
                    <a:pt x="5616" y="13059"/>
                  </a:cubicBezTo>
                  <a:cubicBezTo>
                    <a:pt x="5616" y="13495"/>
                    <a:pt x="6173" y="13813"/>
                    <a:pt x="6928" y="13813"/>
                  </a:cubicBezTo>
                  <a:cubicBezTo>
                    <a:pt x="7644" y="13813"/>
                    <a:pt x="8202" y="13495"/>
                    <a:pt x="8202" y="13059"/>
                  </a:cubicBezTo>
                  <a:cubicBezTo>
                    <a:pt x="8202" y="12778"/>
                    <a:pt x="8004" y="12581"/>
                    <a:pt x="7606" y="12422"/>
                  </a:cubicBezTo>
                  <a:lnTo>
                    <a:pt x="7686" y="12062"/>
                  </a:lnTo>
                  <a:cubicBezTo>
                    <a:pt x="8084" y="12024"/>
                    <a:pt x="8482" y="11903"/>
                    <a:pt x="8839" y="11743"/>
                  </a:cubicBezTo>
                  <a:lnTo>
                    <a:pt x="9078" y="12024"/>
                  </a:lnTo>
                  <a:cubicBezTo>
                    <a:pt x="8801" y="12342"/>
                    <a:pt x="8759" y="12661"/>
                    <a:pt x="8880" y="12899"/>
                  </a:cubicBezTo>
                  <a:cubicBezTo>
                    <a:pt x="8998" y="13097"/>
                    <a:pt x="9237" y="13176"/>
                    <a:pt x="9517" y="13176"/>
                  </a:cubicBezTo>
                  <a:cubicBezTo>
                    <a:pt x="9794" y="13138"/>
                    <a:pt x="10075" y="13059"/>
                    <a:pt x="10352" y="12899"/>
                  </a:cubicBezTo>
                  <a:cubicBezTo>
                    <a:pt x="10632" y="12740"/>
                    <a:pt x="10871" y="12501"/>
                    <a:pt x="11030" y="12301"/>
                  </a:cubicBezTo>
                  <a:cubicBezTo>
                    <a:pt x="11189" y="12024"/>
                    <a:pt x="11227" y="11785"/>
                    <a:pt x="11110" y="11584"/>
                  </a:cubicBezTo>
                  <a:cubicBezTo>
                    <a:pt x="11019" y="11405"/>
                    <a:pt x="10817" y="11315"/>
                    <a:pt x="10554" y="11315"/>
                  </a:cubicBezTo>
                  <a:cubicBezTo>
                    <a:pt x="10466" y="11315"/>
                    <a:pt x="10372" y="11325"/>
                    <a:pt x="10272" y="11345"/>
                  </a:cubicBezTo>
                  <a:lnTo>
                    <a:pt x="10154" y="10988"/>
                  </a:lnTo>
                  <a:cubicBezTo>
                    <a:pt x="10473" y="10750"/>
                    <a:pt x="10750" y="10469"/>
                    <a:pt x="10989" y="10151"/>
                  </a:cubicBezTo>
                  <a:lnTo>
                    <a:pt x="11349" y="10272"/>
                  </a:lnTo>
                  <a:cubicBezTo>
                    <a:pt x="11269" y="10670"/>
                    <a:pt x="11387" y="10988"/>
                    <a:pt x="11587" y="11106"/>
                  </a:cubicBezTo>
                  <a:cubicBezTo>
                    <a:pt x="11665" y="11154"/>
                    <a:pt x="11756" y="11176"/>
                    <a:pt x="11852" y="11176"/>
                  </a:cubicBezTo>
                  <a:cubicBezTo>
                    <a:pt x="11999" y="11176"/>
                    <a:pt x="12159" y="11123"/>
                    <a:pt x="12304" y="11027"/>
                  </a:cubicBezTo>
                  <a:cubicBezTo>
                    <a:pt x="12543" y="10867"/>
                    <a:pt x="12740" y="10629"/>
                    <a:pt x="12900" y="10351"/>
                  </a:cubicBezTo>
                  <a:cubicBezTo>
                    <a:pt x="13138" y="9953"/>
                    <a:pt x="13218" y="9514"/>
                    <a:pt x="13138" y="9195"/>
                  </a:cubicBezTo>
                  <a:cubicBezTo>
                    <a:pt x="13100" y="9036"/>
                    <a:pt x="13021" y="8918"/>
                    <a:pt x="12900" y="8877"/>
                  </a:cubicBezTo>
                  <a:cubicBezTo>
                    <a:pt x="12818" y="8822"/>
                    <a:pt x="12727" y="8796"/>
                    <a:pt x="12631" y="8796"/>
                  </a:cubicBezTo>
                  <a:cubicBezTo>
                    <a:pt x="12447" y="8796"/>
                    <a:pt x="12247" y="8893"/>
                    <a:pt x="12065" y="9077"/>
                  </a:cubicBezTo>
                  <a:lnTo>
                    <a:pt x="11785" y="8839"/>
                  </a:lnTo>
                  <a:cubicBezTo>
                    <a:pt x="11906" y="8440"/>
                    <a:pt x="12024" y="8081"/>
                    <a:pt x="12065" y="7682"/>
                  </a:cubicBezTo>
                  <a:lnTo>
                    <a:pt x="12422" y="7603"/>
                  </a:lnTo>
                  <a:cubicBezTo>
                    <a:pt x="12581" y="7963"/>
                    <a:pt x="12820" y="8202"/>
                    <a:pt x="13059" y="8202"/>
                  </a:cubicBezTo>
                  <a:cubicBezTo>
                    <a:pt x="13498" y="8202"/>
                    <a:pt x="13817" y="7644"/>
                    <a:pt x="13817" y="6886"/>
                  </a:cubicBezTo>
                  <a:cubicBezTo>
                    <a:pt x="13817" y="6170"/>
                    <a:pt x="13498" y="5612"/>
                    <a:pt x="13059" y="5612"/>
                  </a:cubicBezTo>
                  <a:cubicBezTo>
                    <a:pt x="12820" y="5612"/>
                    <a:pt x="12581" y="5851"/>
                    <a:pt x="12422" y="6211"/>
                  </a:cubicBezTo>
                  <a:lnTo>
                    <a:pt x="12065" y="6131"/>
                  </a:lnTo>
                  <a:cubicBezTo>
                    <a:pt x="12024" y="5733"/>
                    <a:pt x="11906" y="5373"/>
                    <a:pt x="11785" y="4975"/>
                  </a:cubicBezTo>
                  <a:lnTo>
                    <a:pt x="12065" y="4736"/>
                  </a:lnTo>
                  <a:cubicBezTo>
                    <a:pt x="12247" y="4921"/>
                    <a:pt x="12447" y="5018"/>
                    <a:pt x="12631" y="5018"/>
                  </a:cubicBezTo>
                  <a:cubicBezTo>
                    <a:pt x="12727" y="5018"/>
                    <a:pt x="12818" y="4992"/>
                    <a:pt x="12900" y="4937"/>
                  </a:cubicBezTo>
                  <a:cubicBezTo>
                    <a:pt x="13021" y="4857"/>
                    <a:pt x="13100" y="4736"/>
                    <a:pt x="13138" y="4618"/>
                  </a:cubicBezTo>
                  <a:cubicBezTo>
                    <a:pt x="13218" y="4300"/>
                    <a:pt x="13138" y="3860"/>
                    <a:pt x="12900" y="3462"/>
                  </a:cubicBezTo>
                  <a:cubicBezTo>
                    <a:pt x="12740" y="3185"/>
                    <a:pt x="12543" y="2946"/>
                    <a:pt x="12304" y="2787"/>
                  </a:cubicBezTo>
                  <a:cubicBezTo>
                    <a:pt x="12159" y="2691"/>
                    <a:pt x="11999" y="2637"/>
                    <a:pt x="11852" y="2637"/>
                  </a:cubicBezTo>
                  <a:cubicBezTo>
                    <a:pt x="11756" y="2637"/>
                    <a:pt x="11665" y="2660"/>
                    <a:pt x="11587" y="2708"/>
                  </a:cubicBezTo>
                  <a:cubicBezTo>
                    <a:pt x="11387" y="2825"/>
                    <a:pt x="11269" y="3144"/>
                    <a:pt x="11349" y="3542"/>
                  </a:cubicBezTo>
                  <a:lnTo>
                    <a:pt x="10989" y="3663"/>
                  </a:lnTo>
                  <a:cubicBezTo>
                    <a:pt x="10750" y="3345"/>
                    <a:pt x="10473" y="3064"/>
                    <a:pt x="10154" y="2825"/>
                  </a:cubicBezTo>
                  <a:lnTo>
                    <a:pt x="10272" y="2469"/>
                  </a:lnTo>
                  <a:cubicBezTo>
                    <a:pt x="10357" y="2486"/>
                    <a:pt x="10437" y="2493"/>
                    <a:pt x="10514" y="2493"/>
                  </a:cubicBezTo>
                  <a:cubicBezTo>
                    <a:pt x="10796" y="2493"/>
                    <a:pt x="11014" y="2385"/>
                    <a:pt x="11110" y="2230"/>
                  </a:cubicBezTo>
                  <a:cubicBezTo>
                    <a:pt x="11269" y="1949"/>
                    <a:pt x="11148" y="1551"/>
                    <a:pt x="10791" y="1233"/>
                  </a:cubicBezTo>
                  <a:cubicBezTo>
                    <a:pt x="10751" y="1193"/>
                    <a:pt x="10701" y="1173"/>
                    <a:pt x="10651" y="1173"/>
                  </a:cubicBezTo>
                  <a:cubicBezTo>
                    <a:pt x="10601" y="1173"/>
                    <a:pt x="10551" y="1193"/>
                    <a:pt x="10511" y="1233"/>
                  </a:cubicBezTo>
                  <a:cubicBezTo>
                    <a:pt x="10431" y="1312"/>
                    <a:pt x="10431" y="1434"/>
                    <a:pt x="10511" y="1513"/>
                  </a:cubicBezTo>
                  <a:cubicBezTo>
                    <a:pt x="10750" y="1752"/>
                    <a:pt x="10791" y="1949"/>
                    <a:pt x="10750" y="2029"/>
                  </a:cubicBezTo>
                  <a:cubicBezTo>
                    <a:pt x="10727" y="2054"/>
                    <a:pt x="10644" y="2093"/>
                    <a:pt x="10520" y="2093"/>
                  </a:cubicBezTo>
                  <a:cubicBezTo>
                    <a:pt x="10440" y="2093"/>
                    <a:pt x="10343" y="2077"/>
                    <a:pt x="10234" y="2029"/>
                  </a:cubicBezTo>
                  <a:cubicBezTo>
                    <a:pt x="10212" y="2022"/>
                    <a:pt x="10191" y="2019"/>
                    <a:pt x="10170" y="2019"/>
                  </a:cubicBezTo>
                  <a:cubicBezTo>
                    <a:pt x="10073" y="2019"/>
                    <a:pt x="9988" y="2085"/>
                    <a:pt x="9953" y="2150"/>
                  </a:cubicBezTo>
                  <a:lnTo>
                    <a:pt x="9715" y="2825"/>
                  </a:lnTo>
                  <a:cubicBezTo>
                    <a:pt x="9715" y="2905"/>
                    <a:pt x="9715" y="2985"/>
                    <a:pt x="9794" y="3064"/>
                  </a:cubicBezTo>
                  <a:cubicBezTo>
                    <a:pt x="10154" y="3345"/>
                    <a:pt x="10511" y="3663"/>
                    <a:pt x="10750" y="4020"/>
                  </a:cubicBezTo>
                  <a:cubicBezTo>
                    <a:pt x="10808" y="4078"/>
                    <a:pt x="10866" y="4116"/>
                    <a:pt x="10924" y="4116"/>
                  </a:cubicBezTo>
                  <a:cubicBezTo>
                    <a:pt x="10946" y="4116"/>
                    <a:pt x="10967" y="4111"/>
                    <a:pt x="10989" y="4099"/>
                  </a:cubicBezTo>
                  <a:lnTo>
                    <a:pt x="11667" y="3860"/>
                  </a:lnTo>
                  <a:cubicBezTo>
                    <a:pt x="11747" y="3822"/>
                    <a:pt x="11826" y="3701"/>
                    <a:pt x="11785" y="3622"/>
                  </a:cubicBezTo>
                  <a:cubicBezTo>
                    <a:pt x="11705" y="3303"/>
                    <a:pt x="11747" y="3106"/>
                    <a:pt x="11826" y="3064"/>
                  </a:cubicBezTo>
                  <a:cubicBezTo>
                    <a:pt x="11836" y="3054"/>
                    <a:pt x="11852" y="3049"/>
                    <a:pt x="11873" y="3049"/>
                  </a:cubicBezTo>
                  <a:cubicBezTo>
                    <a:pt x="11929" y="3049"/>
                    <a:pt x="12017" y="3085"/>
                    <a:pt x="12103" y="3144"/>
                  </a:cubicBezTo>
                  <a:cubicBezTo>
                    <a:pt x="12263" y="3223"/>
                    <a:pt x="12422" y="3424"/>
                    <a:pt x="12543" y="3663"/>
                  </a:cubicBezTo>
                  <a:cubicBezTo>
                    <a:pt x="12740" y="4020"/>
                    <a:pt x="12782" y="4338"/>
                    <a:pt x="12740" y="4497"/>
                  </a:cubicBezTo>
                  <a:cubicBezTo>
                    <a:pt x="12740" y="4539"/>
                    <a:pt x="12740" y="4577"/>
                    <a:pt x="12702" y="4577"/>
                  </a:cubicBezTo>
                  <a:cubicBezTo>
                    <a:pt x="12685" y="4586"/>
                    <a:pt x="12662" y="4591"/>
                    <a:pt x="12634" y="4591"/>
                  </a:cubicBezTo>
                  <a:cubicBezTo>
                    <a:pt x="12535" y="4591"/>
                    <a:pt x="12379" y="4525"/>
                    <a:pt x="12224" y="4338"/>
                  </a:cubicBezTo>
                  <a:cubicBezTo>
                    <a:pt x="12185" y="4298"/>
                    <a:pt x="12134" y="4278"/>
                    <a:pt x="12084" y="4278"/>
                  </a:cubicBezTo>
                  <a:cubicBezTo>
                    <a:pt x="12034" y="4278"/>
                    <a:pt x="11984" y="4298"/>
                    <a:pt x="11944" y="4338"/>
                  </a:cubicBezTo>
                  <a:lnTo>
                    <a:pt x="11387" y="4778"/>
                  </a:lnTo>
                  <a:cubicBezTo>
                    <a:pt x="11307" y="4816"/>
                    <a:pt x="11307" y="4937"/>
                    <a:pt x="11349" y="5017"/>
                  </a:cubicBezTo>
                  <a:cubicBezTo>
                    <a:pt x="11508" y="5415"/>
                    <a:pt x="11626" y="5892"/>
                    <a:pt x="11705" y="6329"/>
                  </a:cubicBezTo>
                  <a:cubicBezTo>
                    <a:pt x="11705" y="6408"/>
                    <a:pt x="11785" y="6488"/>
                    <a:pt x="11864" y="6529"/>
                  </a:cubicBezTo>
                  <a:lnTo>
                    <a:pt x="12543" y="6647"/>
                  </a:lnTo>
                  <a:cubicBezTo>
                    <a:pt x="12661" y="6647"/>
                    <a:pt x="12740" y="6568"/>
                    <a:pt x="12782" y="6488"/>
                  </a:cubicBezTo>
                  <a:cubicBezTo>
                    <a:pt x="12861" y="6170"/>
                    <a:pt x="12979" y="6010"/>
                    <a:pt x="13059" y="6010"/>
                  </a:cubicBezTo>
                  <a:cubicBezTo>
                    <a:pt x="13180" y="6010"/>
                    <a:pt x="13419" y="6329"/>
                    <a:pt x="13419" y="6886"/>
                  </a:cubicBezTo>
                  <a:cubicBezTo>
                    <a:pt x="13419" y="7485"/>
                    <a:pt x="13180" y="7803"/>
                    <a:pt x="13059" y="7803"/>
                  </a:cubicBezTo>
                  <a:cubicBezTo>
                    <a:pt x="12979" y="7803"/>
                    <a:pt x="12861" y="7644"/>
                    <a:pt x="12782" y="7326"/>
                  </a:cubicBezTo>
                  <a:cubicBezTo>
                    <a:pt x="12740" y="7205"/>
                    <a:pt x="12661" y="7166"/>
                    <a:pt x="12543" y="7166"/>
                  </a:cubicBezTo>
                  <a:lnTo>
                    <a:pt x="11864" y="7284"/>
                  </a:lnTo>
                  <a:cubicBezTo>
                    <a:pt x="11785" y="7326"/>
                    <a:pt x="11705" y="7364"/>
                    <a:pt x="11705" y="7485"/>
                  </a:cubicBezTo>
                  <a:cubicBezTo>
                    <a:pt x="11626" y="7921"/>
                    <a:pt x="11508" y="8361"/>
                    <a:pt x="11349" y="8797"/>
                  </a:cubicBezTo>
                  <a:cubicBezTo>
                    <a:pt x="11307" y="8877"/>
                    <a:pt x="11307" y="8998"/>
                    <a:pt x="11387" y="9036"/>
                  </a:cubicBezTo>
                  <a:lnTo>
                    <a:pt x="11944" y="9476"/>
                  </a:lnTo>
                  <a:cubicBezTo>
                    <a:pt x="11984" y="9515"/>
                    <a:pt x="12034" y="9535"/>
                    <a:pt x="12084" y="9535"/>
                  </a:cubicBezTo>
                  <a:cubicBezTo>
                    <a:pt x="12134" y="9535"/>
                    <a:pt x="12185" y="9515"/>
                    <a:pt x="12224" y="9476"/>
                  </a:cubicBezTo>
                  <a:cubicBezTo>
                    <a:pt x="12422" y="9237"/>
                    <a:pt x="12623" y="9195"/>
                    <a:pt x="12702" y="9195"/>
                  </a:cubicBezTo>
                  <a:cubicBezTo>
                    <a:pt x="12740" y="9237"/>
                    <a:pt x="12740" y="9275"/>
                    <a:pt x="12740" y="9316"/>
                  </a:cubicBezTo>
                  <a:cubicBezTo>
                    <a:pt x="12782" y="9476"/>
                    <a:pt x="12740" y="9794"/>
                    <a:pt x="12543" y="10151"/>
                  </a:cubicBezTo>
                  <a:cubicBezTo>
                    <a:pt x="12422" y="10390"/>
                    <a:pt x="12263" y="10549"/>
                    <a:pt x="12103" y="10670"/>
                  </a:cubicBezTo>
                  <a:cubicBezTo>
                    <a:pt x="12017" y="10728"/>
                    <a:pt x="11929" y="10764"/>
                    <a:pt x="11873" y="10764"/>
                  </a:cubicBezTo>
                  <a:cubicBezTo>
                    <a:pt x="11852" y="10764"/>
                    <a:pt x="11836" y="10760"/>
                    <a:pt x="11826" y="10750"/>
                  </a:cubicBezTo>
                  <a:cubicBezTo>
                    <a:pt x="11747" y="10708"/>
                    <a:pt x="11705" y="10511"/>
                    <a:pt x="11785" y="10192"/>
                  </a:cubicBezTo>
                  <a:cubicBezTo>
                    <a:pt x="11826" y="10113"/>
                    <a:pt x="11747" y="9992"/>
                    <a:pt x="11667" y="9953"/>
                  </a:cubicBezTo>
                  <a:lnTo>
                    <a:pt x="10989" y="9714"/>
                  </a:lnTo>
                  <a:cubicBezTo>
                    <a:pt x="10967" y="9703"/>
                    <a:pt x="10946" y="9698"/>
                    <a:pt x="10924" y="9698"/>
                  </a:cubicBezTo>
                  <a:cubicBezTo>
                    <a:pt x="10866" y="9698"/>
                    <a:pt x="10808" y="9736"/>
                    <a:pt x="10750" y="9794"/>
                  </a:cubicBezTo>
                  <a:cubicBezTo>
                    <a:pt x="10511" y="10151"/>
                    <a:pt x="10154" y="10469"/>
                    <a:pt x="9794" y="10750"/>
                  </a:cubicBezTo>
                  <a:cubicBezTo>
                    <a:pt x="9715" y="10829"/>
                    <a:pt x="9715" y="10909"/>
                    <a:pt x="9715" y="10988"/>
                  </a:cubicBezTo>
                  <a:lnTo>
                    <a:pt x="9953" y="11664"/>
                  </a:lnTo>
                  <a:cubicBezTo>
                    <a:pt x="9995" y="11743"/>
                    <a:pt x="10113" y="11785"/>
                    <a:pt x="10234" y="11785"/>
                  </a:cubicBezTo>
                  <a:cubicBezTo>
                    <a:pt x="10343" y="11737"/>
                    <a:pt x="10440" y="11720"/>
                    <a:pt x="10520" y="11720"/>
                  </a:cubicBezTo>
                  <a:cubicBezTo>
                    <a:pt x="10644" y="11720"/>
                    <a:pt x="10727" y="11760"/>
                    <a:pt x="10750" y="11785"/>
                  </a:cubicBezTo>
                  <a:cubicBezTo>
                    <a:pt x="10791" y="11864"/>
                    <a:pt x="10750" y="11944"/>
                    <a:pt x="10670" y="12062"/>
                  </a:cubicBezTo>
                  <a:cubicBezTo>
                    <a:pt x="10590" y="12221"/>
                    <a:pt x="10393" y="12422"/>
                    <a:pt x="10154" y="12539"/>
                  </a:cubicBezTo>
                  <a:cubicBezTo>
                    <a:pt x="9953" y="12661"/>
                    <a:pt x="9715" y="12740"/>
                    <a:pt x="9517" y="12740"/>
                  </a:cubicBezTo>
                  <a:cubicBezTo>
                    <a:pt x="9471" y="12751"/>
                    <a:pt x="9428" y="12756"/>
                    <a:pt x="9390" y="12756"/>
                  </a:cubicBezTo>
                  <a:cubicBezTo>
                    <a:pt x="9298" y="12756"/>
                    <a:pt x="9237" y="12728"/>
                    <a:pt x="9237" y="12699"/>
                  </a:cubicBezTo>
                  <a:cubicBezTo>
                    <a:pt x="9199" y="12619"/>
                    <a:pt x="9237" y="12422"/>
                    <a:pt x="9476" y="12183"/>
                  </a:cubicBezTo>
                  <a:cubicBezTo>
                    <a:pt x="9555" y="12103"/>
                    <a:pt x="9555" y="11982"/>
                    <a:pt x="9476" y="11903"/>
                  </a:cubicBezTo>
                  <a:lnTo>
                    <a:pt x="9039" y="11387"/>
                  </a:lnTo>
                  <a:cubicBezTo>
                    <a:pt x="9015" y="11340"/>
                    <a:pt x="8964" y="11320"/>
                    <a:pt x="8910" y="11320"/>
                  </a:cubicBezTo>
                  <a:cubicBezTo>
                    <a:pt x="8872" y="11320"/>
                    <a:pt x="8833" y="11329"/>
                    <a:pt x="8801" y="11345"/>
                  </a:cubicBezTo>
                  <a:cubicBezTo>
                    <a:pt x="8402" y="11504"/>
                    <a:pt x="7925" y="11625"/>
                    <a:pt x="7485" y="11664"/>
                  </a:cubicBezTo>
                  <a:cubicBezTo>
                    <a:pt x="7406" y="11705"/>
                    <a:pt x="7326" y="11743"/>
                    <a:pt x="7326" y="11864"/>
                  </a:cubicBezTo>
                  <a:lnTo>
                    <a:pt x="7167" y="12539"/>
                  </a:lnTo>
                  <a:cubicBezTo>
                    <a:pt x="7167" y="12661"/>
                    <a:pt x="7246" y="12740"/>
                    <a:pt x="7326" y="12778"/>
                  </a:cubicBezTo>
                  <a:cubicBezTo>
                    <a:pt x="7644" y="12858"/>
                    <a:pt x="7804" y="12979"/>
                    <a:pt x="7804" y="13059"/>
                  </a:cubicBezTo>
                  <a:cubicBezTo>
                    <a:pt x="7804" y="13176"/>
                    <a:pt x="7485" y="13415"/>
                    <a:pt x="6928" y="13415"/>
                  </a:cubicBezTo>
                  <a:cubicBezTo>
                    <a:pt x="6332" y="13415"/>
                    <a:pt x="6014" y="13176"/>
                    <a:pt x="6014" y="13059"/>
                  </a:cubicBezTo>
                  <a:cubicBezTo>
                    <a:pt x="6014" y="12979"/>
                    <a:pt x="6173" y="12858"/>
                    <a:pt x="6491" y="12778"/>
                  </a:cubicBezTo>
                  <a:cubicBezTo>
                    <a:pt x="6609" y="12740"/>
                    <a:pt x="6651" y="12661"/>
                    <a:pt x="6651" y="12539"/>
                  </a:cubicBezTo>
                  <a:lnTo>
                    <a:pt x="6530" y="11864"/>
                  </a:lnTo>
                  <a:cubicBezTo>
                    <a:pt x="6491" y="11743"/>
                    <a:pt x="6450" y="11705"/>
                    <a:pt x="6332" y="11664"/>
                  </a:cubicBezTo>
                  <a:cubicBezTo>
                    <a:pt x="5893" y="11625"/>
                    <a:pt x="5456" y="11504"/>
                    <a:pt x="5017" y="11345"/>
                  </a:cubicBezTo>
                  <a:cubicBezTo>
                    <a:pt x="4984" y="11329"/>
                    <a:pt x="4952" y="11320"/>
                    <a:pt x="4919" y="11320"/>
                  </a:cubicBezTo>
                  <a:cubicBezTo>
                    <a:pt x="4872" y="11320"/>
                    <a:pt x="4825" y="11340"/>
                    <a:pt x="4778" y="11387"/>
                  </a:cubicBezTo>
                  <a:lnTo>
                    <a:pt x="4342" y="11903"/>
                  </a:lnTo>
                  <a:cubicBezTo>
                    <a:pt x="4262" y="11982"/>
                    <a:pt x="4262" y="12103"/>
                    <a:pt x="4342" y="12183"/>
                  </a:cubicBezTo>
                  <a:cubicBezTo>
                    <a:pt x="4580" y="12422"/>
                    <a:pt x="4660" y="12619"/>
                    <a:pt x="4619" y="12699"/>
                  </a:cubicBezTo>
                  <a:cubicBezTo>
                    <a:pt x="4592" y="12728"/>
                    <a:pt x="4523" y="12756"/>
                    <a:pt x="4443" y="12756"/>
                  </a:cubicBezTo>
                  <a:cubicBezTo>
                    <a:pt x="4410" y="12756"/>
                    <a:pt x="4376" y="12751"/>
                    <a:pt x="4342" y="12740"/>
                  </a:cubicBezTo>
                  <a:cubicBezTo>
                    <a:pt x="4141" y="12740"/>
                    <a:pt x="3902" y="12661"/>
                    <a:pt x="3663" y="12539"/>
                  </a:cubicBezTo>
                  <a:cubicBezTo>
                    <a:pt x="3424" y="12422"/>
                    <a:pt x="3265" y="12221"/>
                    <a:pt x="3147" y="12062"/>
                  </a:cubicBezTo>
                  <a:cubicBezTo>
                    <a:pt x="3068" y="11944"/>
                    <a:pt x="3026" y="11864"/>
                    <a:pt x="3068" y="11785"/>
                  </a:cubicBezTo>
                  <a:cubicBezTo>
                    <a:pt x="3091" y="11760"/>
                    <a:pt x="3174" y="11720"/>
                    <a:pt x="3306" y="11720"/>
                  </a:cubicBezTo>
                  <a:cubicBezTo>
                    <a:pt x="3392" y="11720"/>
                    <a:pt x="3499" y="11737"/>
                    <a:pt x="3625" y="11785"/>
                  </a:cubicBezTo>
                  <a:cubicBezTo>
                    <a:pt x="3705" y="11785"/>
                    <a:pt x="3822" y="11743"/>
                    <a:pt x="3864" y="11664"/>
                  </a:cubicBezTo>
                  <a:lnTo>
                    <a:pt x="4103" y="10988"/>
                  </a:lnTo>
                  <a:cubicBezTo>
                    <a:pt x="4141" y="10909"/>
                    <a:pt x="4103" y="10829"/>
                    <a:pt x="4023" y="10750"/>
                  </a:cubicBezTo>
                  <a:cubicBezTo>
                    <a:pt x="3663" y="10469"/>
                    <a:pt x="3345" y="10151"/>
                    <a:pt x="3068" y="9794"/>
                  </a:cubicBezTo>
                  <a:cubicBezTo>
                    <a:pt x="3009" y="9736"/>
                    <a:pt x="2951" y="9698"/>
                    <a:pt x="2893" y="9698"/>
                  </a:cubicBezTo>
                  <a:cubicBezTo>
                    <a:pt x="2872" y="9698"/>
                    <a:pt x="2850" y="9703"/>
                    <a:pt x="2829" y="9714"/>
                  </a:cubicBezTo>
                  <a:lnTo>
                    <a:pt x="2192" y="9953"/>
                  </a:lnTo>
                  <a:cubicBezTo>
                    <a:pt x="2071" y="9992"/>
                    <a:pt x="2032" y="10113"/>
                    <a:pt x="2032" y="10192"/>
                  </a:cubicBezTo>
                  <a:cubicBezTo>
                    <a:pt x="2150" y="10511"/>
                    <a:pt x="2071" y="10708"/>
                    <a:pt x="2032" y="10750"/>
                  </a:cubicBezTo>
                  <a:cubicBezTo>
                    <a:pt x="2011" y="10760"/>
                    <a:pt x="1990" y="10764"/>
                    <a:pt x="1968" y="10764"/>
                  </a:cubicBezTo>
                  <a:cubicBezTo>
                    <a:pt x="1907" y="10764"/>
                    <a:pt x="1841" y="10728"/>
                    <a:pt x="1752" y="10670"/>
                  </a:cubicBezTo>
                  <a:cubicBezTo>
                    <a:pt x="1593" y="10549"/>
                    <a:pt x="1395" y="10390"/>
                    <a:pt x="1274" y="10151"/>
                  </a:cubicBezTo>
                  <a:cubicBezTo>
                    <a:pt x="1077" y="9794"/>
                    <a:pt x="1036" y="9476"/>
                    <a:pt x="1077" y="9316"/>
                  </a:cubicBezTo>
                  <a:cubicBezTo>
                    <a:pt x="1077" y="9275"/>
                    <a:pt x="1115" y="9237"/>
                    <a:pt x="1157" y="9195"/>
                  </a:cubicBezTo>
                  <a:cubicBezTo>
                    <a:pt x="1195" y="9195"/>
                    <a:pt x="1395" y="9237"/>
                    <a:pt x="1634" y="9476"/>
                  </a:cubicBezTo>
                  <a:cubicBezTo>
                    <a:pt x="1674" y="9515"/>
                    <a:pt x="1724" y="9535"/>
                    <a:pt x="1773" y="9535"/>
                  </a:cubicBezTo>
                  <a:cubicBezTo>
                    <a:pt x="1822" y="9535"/>
                    <a:pt x="1872" y="9515"/>
                    <a:pt x="1911" y="9476"/>
                  </a:cubicBezTo>
                  <a:lnTo>
                    <a:pt x="2431" y="9036"/>
                  </a:lnTo>
                  <a:cubicBezTo>
                    <a:pt x="2510" y="8998"/>
                    <a:pt x="2510" y="8877"/>
                    <a:pt x="2510" y="8797"/>
                  </a:cubicBezTo>
                  <a:cubicBezTo>
                    <a:pt x="2310" y="8361"/>
                    <a:pt x="2192" y="7921"/>
                    <a:pt x="2150" y="7485"/>
                  </a:cubicBezTo>
                  <a:cubicBezTo>
                    <a:pt x="2112" y="7364"/>
                    <a:pt x="2071" y="7326"/>
                    <a:pt x="1953" y="7284"/>
                  </a:cubicBezTo>
                  <a:lnTo>
                    <a:pt x="1274" y="7166"/>
                  </a:lnTo>
                  <a:cubicBezTo>
                    <a:pt x="1195" y="7166"/>
                    <a:pt x="1077" y="7205"/>
                    <a:pt x="1036" y="7326"/>
                  </a:cubicBezTo>
                  <a:cubicBezTo>
                    <a:pt x="956" y="7644"/>
                    <a:pt x="838" y="7803"/>
                    <a:pt x="758" y="7803"/>
                  </a:cubicBezTo>
                  <a:cubicBezTo>
                    <a:pt x="637" y="7803"/>
                    <a:pt x="399" y="7485"/>
                    <a:pt x="399" y="6886"/>
                  </a:cubicBezTo>
                  <a:cubicBezTo>
                    <a:pt x="399" y="6329"/>
                    <a:pt x="637" y="6010"/>
                    <a:pt x="758" y="6010"/>
                  </a:cubicBezTo>
                  <a:cubicBezTo>
                    <a:pt x="838" y="6010"/>
                    <a:pt x="956" y="6170"/>
                    <a:pt x="1036" y="6488"/>
                  </a:cubicBezTo>
                  <a:cubicBezTo>
                    <a:pt x="1077" y="6568"/>
                    <a:pt x="1195" y="6647"/>
                    <a:pt x="1274" y="6647"/>
                  </a:cubicBezTo>
                  <a:lnTo>
                    <a:pt x="1953" y="6529"/>
                  </a:lnTo>
                  <a:cubicBezTo>
                    <a:pt x="2071" y="6488"/>
                    <a:pt x="2112" y="6408"/>
                    <a:pt x="2150" y="6329"/>
                  </a:cubicBezTo>
                  <a:cubicBezTo>
                    <a:pt x="2192" y="5892"/>
                    <a:pt x="2310" y="5415"/>
                    <a:pt x="2510" y="5017"/>
                  </a:cubicBezTo>
                  <a:cubicBezTo>
                    <a:pt x="2510" y="4937"/>
                    <a:pt x="2510" y="4816"/>
                    <a:pt x="2431" y="4778"/>
                  </a:cubicBezTo>
                  <a:lnTo>
                    <a:pt x="1911" y="4338"/>
                  </a:lnTo>
                  <a:cubicBezTo>
                    <a:pt x="1872" y="4298"/>
                    <a:pt x="1822" y="4278"/>
                    <a:pt x="1773" y="4278"/>
                  </a:cubicBezTo>
                  <a:cubicBezTo>
                    <a:pt x="1724" y="4278"/>
                    <a:pt x="1674" y="4298"/>
                    <a:pt x="1634" y="4338"/>
                  </a:cubicBezTo>
                  <a:cubicBezTo>
                    <a:pt x="1447" y="4525"/>
                    <a:pt x="1284" y="4591"/>
                    <a:pt x="1203" y="4591"/>
                  </a:cubicBezTo>
                  <a:cubicBezTo>
                    <a:pt x="1181" y="4591"/>
                    <a:pt x="1165" y="4586"/>
                    <a:pt x="1157" y="4577"/>
                  </a:cubicBezTo>
                  <a:cubicBezTo>
                    <a:pt x="1115" y="4577"/>
                    <a:pt x="1077" y="4539"/>
                    <a:pt x="1077" y="4497"/>
                  </a:cubicBezTo>
                  <a:cubicBezTo>
                    <a:pt x="1036" y="4338"/>
                    <a:pt x="1077" y="4020"/>
                    <a:pt x="1274" y="3663"/>
                  </a:cubicBezTo>
                  <a:cubicBezTo>
                    <a:pt x="1395" y="3424"/>
                    <a:pt x="1593" y="3223"/>
                    <a:pt x="1752" y="3144"/>
                  </a:cubicBezTo>
                  <a:cubicBezTo>
                    <a:pt x="1841" y="3085"/>
                    <a:pt x="1907" y="3049"/>
                    <a:pt x="1968" y="3049"/>
                  </a:cubicBezTo>
                  <a:cubicBezTo>
                    <a:pt x="1990" y="3049"/>
                    <a:pt x="2011" y="3054"/>
                    <a:pt x="2032" y="3064"/>
                  </a:cubicBezTo>
                  <a:cubicBezTo>
                    <a:pt x="2071" y="3106"/>
                    <a:pt x="2150" y="3303"/>
                    <a:pt x="2032" y="3622"/>
                  </a:cubicBezTo>
                  <a:cubicBezTo>
                    <a:pt x="2032" y="3701"/>
                    <a:pt x="2071" y="3822"/>
                    <a:pt x="2192" y="3860"/>
                  </a:cubicBezTo>
                  <a:lnTo>
                    <a:pt x="2829" y="4099"/>
                  </a:lnTo>
                  <a:cubicBezTo>
                    <a:pt x="2850" y="4111"/>
                    <a:pt x="2872" y="4116"/>
                    <a:pt x="2893" y="4116"/>
                  </a:cubicBezTo>
                  <a:cubicBezTo>
                    <a:pt x="2951" y="4116"/>
                    <a:pt x="3009" y="4078"/>
                    <a:pt x="3068" y="4020"/>
                  </a:cubicBezTo>
                  <a:cubicBezTo>
                    <a:pt x="3345" y="3663"/>
                    <a:pt x="3663" y="3345"/>
                    <a:pt x="4023" y="3064"/>
                  </a:cubicBezTo>
                  <a:cubicBezTo>
                    <a:pt x="4103" y="2985"/>
                    <a:pt x="4141" y="2905"/>
                    <a:pt x="4103" y="2825"/>
                  </a:cubicBezTo>
                  <a:lnTo>
                    <a:pt x="3864" y="2150"/>
                  </a:lnTo>
                  <a:cubicBezTo>
                    <a:pt x="3830" y="2085"/>
                    <a:pt x="3744" y="2019"/>
                    <a:pt x="3670" y="2019"/>
                  </a:cubicBezTo>
                  <a:cubicBezTo>
                    <a:pt x="3654" y="2019"/>
                    <a:pt x="3639" y="2022"/>
                    <a:pt x="3625" y="2029"/>
                  </a:cubicBezTo>
                  <a:cubicBezTo>
                    <a:pt x="3499" y="2077"/>
                    <a:pt x="3392" y="2093"/>
                    <a:pt x="3306" y="2093"/>
                  </a:cubicBezTo>
                  <a:cubicBezTo>
                    <a:pt x="3174" y="2093"/>
                    <a:pt x="3091" y="2054"/>
                    <a:pt x="3068" y="2029"/>
                  </a:cubicBezTo>
                  <a:cubicBezTo>
                    <a:pt x="3026" y="1949"/>
                    <a:pt x="3068" y="1832"/>
                    <a:pt x="3147" y="1752"/>
                  </a:cubicBezTo>
                  <a:cubicBezTo>
                    <a:pt x="3265" y="1551"/>
                    <a:pt x="3424" y="1392"/>
                    <a:pt x="3663" y="1274"/>
                  </a:cubicBezTo>
                  <a:cubicBezTo>
                    <a:pt x="3902" y="1153"/>
                    <a:pt x="4141" y="1074"/>
                    <a:pt x="4342" y="1035"/>
                  </a:cubicBezTo>
                  <a:cubicBezTo>
                    <a:pt x="4459" y="1035"/>
                    <a:pt x="4580" y="1074"/>
                    <a:pt x="4619" y="1115"/>
                  </a:cubicBezTo>
                  <a:cubicBezTo>
                    <a:pt x="4660" y="1195"/>
                    <a:pt x="4580" y="1392"/>
                    <a:pt x="4342" y="1631"/>
                  </a:cubicBezTo>
                  <a:cubicBezTo>
                    <a:pt x="4262" y="1672"/>
                    <a:pt x="4262" y="1790"/>
                    <a:pt x="4342" y="1870"/>
                  </a:cubicBezTo>
                  <a:lnTo>
                    <a:pt x="4778" y="2427"/>
                  </a:lnTo>
                  <a:cubicBezTo>
                    <a:pt x="4825" y="2474"/>
                    <a:pt x="4872" y="2494"/>
                    <a:pt x="4919" y="2494"/>
                  </a:cubicBezTo>
                  <a:cubicBezTo>
                    <a:pt x="4952" y="2494"/>
                    <a:pt x="4984" y="2484"/>
                    <a:pt x="5017" y="2469"/>
                  </a:cubicBezTo>
                  <a:cubicBezTo>
                    <a:pt x="5456" y="2309"/>
                    <a:pt x="5893" y="2188"/>
                    <a:pt x="6332" y="2109"/>
                  </a:cubicBezTo>
                  <a:cubicBezTo>
                    <a:pt x="6450" y="2109"/>
                    <a:pt x="6491" y="2029"/>
                    <a:pt x="6530" y="1949"/>
                  </a:cubicBezTo>
                  <a:lnTo>
                    <a:pt x="6651" y="1274"/>
                  </a:lnTo>
                  <a:cubicBezTo>
                    <a:pt x="6651" y="1153"/>
                    <a:pt x="6609" y="1074"/>
                    <a:pt x="6491" y="1035"/>
                  </a:cubicBezTo>
                  <a:cubicBezTo>
                    <a:pt x="6173" y="956"/>
                    <a:pt x="6014" y="835"/>
                    <a:pt x="6014" y="755"/>
                  </a:cubicBezTo>
                  <a:cubicBezTo>
                    <a:pt x="6014" y="637"/>
                    <a:pt x="6332" y="398"/>
                    <a:pt x="6928" y="398"/>
                  </a:cubicBezTo>
                  <a:cubicBezTo>
                    <a:pt x="7485" y="398"/>
                    <a:pt x="7804" y="637"/>
                    <a:pt x="7804" y="755"/>
                  </a:cubicBezTo>
                  <a:cubicBezTo>
                    <a:pt x="7804" y="835"/>
                    <a:pt x="7644" y="956"/>
                    <a:pt x="7326" y="1035"/>
                  </a:cubicBezTo>
                  <a:cubicBezTo>
                    <a:pt x="7246" y="1074"/>
                    <a:pt x="7167" y="1153"/>
                    <a:pt x="7167" y="1274"/>
                  </a:cubicBezTo>
                  <a:lnTo>
                    <a:pt x="7326" y="1949"/>
                  </a:lnTo>
                  <a:cubicBezTo>
                    <a:pt x="7326" y="2029"/>
                    <a:pt x="7406" y="2109"/>
                    <a:pt x="7485" y="2109"/>
                  </a:cubicBezTo>
                  <a:cubicBezTo>
                    <a:pt x="7925" y="2188"/>
                    <a:pt x="8402" y="2309"/>
                    <a:pt x="8801" y="2469"/>
                  </a:cubicBezTo>
                  <a:cubicBezTo>
                    <a:pt x="8833" y="2484"/>
                    <a:pt x="8872" y="2494"/>
                    <a:pt x="8910" y="2494"/>
                  </a:cubicBezTo>
                  <a:cubicBezTo>
                    <a:pt x="8964" y="2494"/>
                    <a:pt x="9015" y="2474"/>
                    <a:pt x="9039" y="2427"/>
                  </a:cubicBezTo>
                  <a:lnTo>
                    <a:pt x="9476" y="1870"/>
                  </a:lnTo>
                  <a:cubicBezTo>
                    <a:pt x="9555" y="1790"/>
                    <a:pt x="9555" y="1672"/>
                    <a:pt x="9476" y="1631"/>
                  </a:cubicBezTo>
                  <a:cubicBezTo>
                    <a:pt x="9237" y="1392"/>
                    <a:pt x="9199" y="1195"/>
                    <a:pt x="9237" y="1115"/>
                  </a:cubicBezTo>
                  <a:cubicBezTo>
                    <a:pt x="9262" y="1090"/>
                    <a:pt x="9344" y="1051"/>
                    <a:pt x="9476" y="1051"/>
                  </a:cubicBezTo>
                  <a:cubicBezTo>
                    <a:pt x="9562" y="1051"/>
                    <a:pt x="9669" y="1067"/>
                    <a:pt x="9794" y="1115"/>
                  </a:cubicBezTo>
                  <a:cubicBezTo>
                    <a:pt x="9808" y="1122"/>
                    <a:pt x="9823" y="1125"/>
                    <a:pt x="9838" y="1125"/>
                  </a:cubicBezTo>
                  <a:cubicBezTo>
                    <a:pt x="9913" y="1125"/>
                    <a:pt x="10001" y="1053"/>
                    <a:pt x="10033" y="956"/>
                  </a:cubicBezTo>
                  <a:cubicBezTo>
                    <a:pt x="10075" y="876"/>
                    <a:pt x="9995" y="755"/>
                    <a:pt x="9915" y="717"/>
                  </a:cubicBezTo>
                  <a:cubicBezTo>
                    <a:pt x="9751" y="662"/>
                    <a:pt x="9596" y="636"/>
                    <a:pt x="9458" y="636"/>
                  </a:cubicBezTo>
                  <a:cubicBezTo>
                    <a:pt x="9192" y="636"/>
                    <a:pt x="8985" y="732"/>
                    <a:pt x="8880" y="914"/>
                  </a:cubicBezTo>
                  <a:cubicBezTo>
                    <a:pt x="8759" y="1153"/>
                    <a:pt x="8801" y="1472"/>
                    <a:pt x="9078" y="1752"/>
                  </a:cubicBezTo>
                  <a:lnTo>
                    <a:pt x="8839" y="2071"/>
                  </a:lnTo>
                  <a:cubicBezTo>
                    <a:pt x="8482" y="1911"/>
                    <a:pt x="8084" y="1790"/>
                    <a:pt x="7686" y="1752"/>
                  </a:cubicBezTo>
                  <a:lnTo>
                    <a:pt x="7606" y="1392"/>
                  </a:lnTo>
                  <a:cubicBezTo>
                    <a:pt x="8004" y="1233"/>
                    <a:pt x="8202" y="994"/>
                    <a:pt x="8202" y="755"/>
                  </a:cubicBezTo>
                  <a:cubicBezTo>
                    <a:pt x="8202" y="319"/>
                    <a:pt x="7644" y="0"/>
                    <a:pt x="6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3"/>
            <p:cNvSpPr/>
            <p:nvPr/>
          </p:nvSpPr>
          <p:spPr>
            <a:xfrm>
              <a:off x="1845825" y="2709025"/>
              <a:ext cx="222025" cy="221950"/>
            </a:xfrm>
            <a:custGeom>
              <a:avLst/>
              <a:gdLst/>
              <a:ahLst/>
              <a:cxnLst/>
              <a:rect l="l" t="t" r="r" b="b"/>
              <a:pathLst>
                <a:path w="8881" h="8878" extrusionOk="0">
                  <a:moveTo>
                    <a:pt x="4460" y="1"/>
                  </a:moveTo>
                  <a:cubicBezTo>
                    <a:pt x="3743" y="1"/>
                    <a:pt x="3027" y="160"/>
                    <a:pt x="2431" y="517"/>
                  </a:cubicBezTo>
                  <a:cubicBezTo>
                    <a:pt x="1794" y="797"/>
                    <a:pt x="1275" y="1275"/>
                    <a:pt x="877" y="1832"/>
                  </a:cubicBezTo>
                  <a:cubicBezTo>
                    <a:pt x="797" y="1912"/>
                    <a:pt x="838" y="2029"/>
                    <a:pt x="918" y="2109"/>
                  </a:cubicBezTo>
                  <a:cubicBezTo>
                    <a:pt x="951" y="2126"/>
                    <a:pt x="999" y="2137"/>
                    <a:pt x="1045" y="2137"/>
                  </a:cubicBezTo>
                  <a:cubicBezTo>
                    <a:pt x="1110" y="2137"/>
                    <a:pt x="1173" y="2117"/>
                    <a:pt x="1195" y="2071"/>
                  </a:cubicBezTo>
                  <a:cubicBezTo>
                    <a:pt x="1555" y="1552"/>
                    <a:pt x="2071" y="1154"/>
                    <a:pt x="2590" y="877"/>
                  </a:cubicBezTo>
                  <a:cubicBezTo>
                    <a:pt x="3186" y="558"/>
                    <a:pt x="3785" y="399"/>
                    <a:pt x="4460" y="399"/>
                  </a:cubicBezTo>
                  <a:cubicBezTo>
                    <a:pt x="6651" y="399"/>
                    <a:pt x="8482" y="2230"/>
                    <a:pt x="8482" y="4418"/>
                  </a:cubicBezTo>
                  <a:cubicBezTo>
                    <a:pt x="8482" y="6648"/>
                    <a:pt x="6651" y="8441"/>
                    <a:pt x="4460" y="8441"/>
                  </a:cubicBezTo>
                  <a:cubicBezTo>
                    <a:pt x="2230" y="8441"/>
                    <a:pt x="440" y="6648"/>
                    <a:pt x="440" y="4418"/>
                  </a:cubicBezTo>
                  <a:cubicBezTo>
                    <a:pt x="440" y="3861"/>
                    <a:pt x="520" y="3345"/>
                    <a:pt x="759" y="2826"/>
                  </a:cubicBezTo>
                  <a:cubicBezTo>
                    <a:pt x="797" y="2746"/>
                    <a:pt x="759" y="2628"/>
                    <a:pt x="638" y="2587"/>
                  </a:cubicBezTo>
                  <a:cubicBezTo>
                    <a:pt x="614" y="2564"/>
                    <a:pt x="588" y="2554"/>
                    <a:pt x="561" y="2554"/>
                  </a:cubicBezTo>
                  <a:cubicBezTo>
                    <a:pt x="496" y="2554"/>
                    <a:pt x="428" y="2610"/>
                    <a:pt x="399" y="2666"/>
                  </a:cubicBezTo>
                  <a:cubicBezTo>
                    <a:pt x="160" y="3224"/>
                    <a:pt x="1" y="3823"/>
                    <a:pt x="1" y="4418"/>
                  </a:cubicBezTo>
                  <a:cubicBezTo>
                    <a:pt x="1" y="6887"/>
                    <a:pt x="1991" y="8877"/>
                    <a:pt x="4460" y="8877"/>
                  </a:cubicBezTo>
                  <a:cubicBezTo>
                    <a:pt x="6890" y="8877"/>
                    <a:pt x="8881" y="6887"/>
                    <a:pt x="8881" y="4418"/>
                  </a:cubicBezTo>
                  <a:cubicBezTo>
                    <a:pt x="8881" y="1991"/>
                    <a:pt x="6890" y="1"/>
                    <a:pt x="4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3"/>
            <p:cNvSpPr/>
            <p:nvPr/>
          </p:nvSpPr>
          <p:spPr>
            <a:xfrm>
              <a:off x="1938425" y="2744850"/>
              <a:ext cx="91600" cy="91600"/>
            </a:xfrm>
            <a:custGeom>
              <a:avLst/>
              <a:gdLst/>
              <a:ahLst/>
              <a:cxnLst/>
              <a:rect l="l" t="t" r="r" b="b"/>
              <a:pathLst>
                <a:path w="3664" h="3664" extrusionOk="0">
                  <a:moveTo>
                    <a:pt x="1832" y="1"/>
                  </a:moveTo>
                  <a:cubicBezTo>
                    <a:pt x="835" y="1"/>
                    <a:pt x="1" y="835"/>
                    <a:pt x="1" y="1832"/>
                  </a:cubicBezTo>
                  <a:cubicBezTo>
                    <a:pt x="1" y="2867"/>
                    <a:pt x="835" y="3664"/>
                    <a:pt x="1832" y="3664"/>
                  </a:cubicBezTo>
                  <a:cubicBezTo>
                    <a:pt x="1992" y="3664"/>
                    <a:pt x="2189" y="3664"/>
                    <a:pt x="2348" y="3584"/>
                  </a:cubicBezTo>
                  <a:cubicBezTo>
                    <a:pt x="2469" y="3584"/>
                    <a:pt x="2507" y="3463"/>
                    <a:pt x="2507" y="3345"/>
                  </a:cubicBezTo>
                  <a:cubicBezTo>
                    <a:pt x="2479" y="3254"/>
                    <a:pt x="2403" y="3210"/>
                    <a:pt x="2317" y="3210"/>
                  </a:cubicBezTo>
                  <a:cubicBezTo>
                    <a:pt x="2289" y="3210"/>
                    <a:pt x="2260" y="3215"/>
                    <a:pt x="2230" y="3224"/>
                  </a:cubicBezTo>
                  <a:cubicBezTo>
                    <a:pt x="2109" y="3265"/>
                    <a:pt x="1992" y="3265"/>
                    <a:pt x="1832" y="3265"/>
                  </a:cubicBezTo>
                  <a:cubicBezTo>
                    <a:pt x="1036" y="3265"/>
                    <a:pt x="399" y="2628"/>
                    <a:pt x="399" y="1832"/>
                  </a:cubicBezTo>
                  <a:cubicBezTo>
                    <a:pt x="399" y="1036"/>
                    <a:pt x="1036" y="399"/>
                    <a:pt x="1832" y="399"/>
                  </a:cubicBezTo>
                  <a:cubicBezTo>
                    <a:pt x="2629" y="399"/>
                    <a:pt x="3266" y="1036"/>
                    <a:pt x="3266" y="1832"/>
                  </a:cubicBezTo>
                  <a:cubicBezTo>
                    <a:pt x="3266" y="2189"/>
                    <a:pt x="3144" y="2507"/>
                    <a:pt x="2906" y="2746"/>
                  </a:cubicBezTo>
                  <a:cubicBezTo>
                    <a:pt x="2867" y="2867"/>
                    <a:pt x="2867" y="2985"/>
                    <a:pt x="2947" y="3065"/>
                  </a:cubicBezTo>
                  <a:cubicBezTo>
                    <a:pt x="2980" y="3082"/>
                    <a:pt x="3020" y="3092"/>
                    <a:pt x="3062" y="3092"/>
                  </a:cubicBezTo>
                  <a:cubicBezTo>
                    <a:pt x="3119" y="3092"/>
                    <a:pt x="3178" y="3073"/>
                    <a:pt x="3224" y="3027"/>
                  </a:cubicBezTo>
                  <a:cubicBezTo>
                    <a:pt x="3504" y="2708"/>
                    <a:pt x="3664" y="2269"/>
                    <a:pt x="3664" y="1832"/>
                  </a:cubicBezTo>
                  <a:cubicBezTo>
                    <a:pt x="3664" y="835"/>
                    <a:pt x="2867" y="1"/>
                    <a:pt x="18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3"/>
            <p:cNvSpPr/>
            <p:nvPr/>
          </p:nvSpPr>
          <p:spPr>
            <a:xfrm>
              <a:off x="1871700" y="2791600"/>
              <a:ext cx="54825" cy="55750"/>
            </a:xfrm>
            <a:custGeom>
              <a:avLst/>
              <a:gdLst/>
              <a:ahLst/>
              <a:cxnLst/>
              <a:rect l="l" t="t" r="r" b="b"/>
              <a:pathLst>
                <a:path w="2193" h="2230" extrusionOk="0">
                  <a:moveTo>
                    <a:pt x="1077" y="440"/>
                  </a:moveTo>
                  <a:cubicBezTo>
                    <a:pt x="1476" y="440"/>
                    <a:pt x="1794" y="758"/>
                    <a:pt x="1794" y="1115"/>
                  </a:cubicBezTo>
                  <a:cubicBezTo>
                    <a:pt x="1794" y="1513"/>
                    <a:pt x="1476" y="1832"/>
                    <a:pt x="1077" y="1832"/>
                  </a:cubicBezTo>
                  <a:cubicBezTo>
                    <a:pt x="718" y="1832"/>
                    <a:pt x="399" y="1513"/>
                    <a:pt x="399" y="1115"/>
                  </a:cubicBezTo>
                  <a:cubicBezTo>
                    <a:pt x="399" y="758"/>
                    <a:pt x="718" y="440"/>
                    <a:pt x="1077" y="440"/>
                  </a:cubicBezTo>
                  <a:close/>
                  <a:moveTo>
                    <a:pt x="1077" y="0"/>
                  </a:moveTo>
                  <a:cubicBezTo>
                    <a:pt x="479" y="0"/>
                    <a:pt x="1" y="520"/>
                    <a:pt x="1" y="1115"/>
                  </a:cubicBezTo>
                  <a:cubicBezTo>
                    <a:pt x="1" y="1752"/>
                    <a:pt x="479" y="2230"/>
                    <a:pt x="1077" y="2230"/>
                  </a:cubicBezTo>
                  <a:cubicBezTo>
                    <a:pt x="1714" y="2230"/>
                    <a:pt x="2192" y="1752"/>
                    <a:pt x="2192" y="1115"/>
                  </a:cubicBezTo>
                  <a:cubicBezTo>
                    <a:pt x="2192" y="520"/>
                    <a:pt x="1714" y="0"/>
                    <a:pt x="1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3"/>
            <p:cNvSpPr/>
            <p:nvPr/>
          </p:nvSpPr>
          <p:spPr>
            <a:xfrm>
              <a:off x="1929450" y="2850350"/>
              <a:ext cx="55750" cy="54750"/>
            </a:xfrm>
            <a:custGeom>
              <a:avLst/>
              <a:gdLst/>
              <a:ahLst/>
              <a:cxnLst/>
              <a:rect l="l" t="t" r="r" b="b"/>
              <a:pathLst>
                <a:path w="2230" h="2190" extrusionOk="0">
                  <a:moveTo>
                    <a:pt x="1115" y="399"/>
                  </a:moveTo>
                  <a:cubicBezTo>
                    <a:pt x="1475" y="399"/>
                    <a:pt x="1793" y="718"/>
                    <a:pt x="1793" y="1074"/>
                  </a:cubicBezTo>
                  <a:cubicBezTo>
                    <a:pt x="1793" y="1472"/>
                    <a:pt x="1475" y="1791"/>
                    <a:pt x="1115" y="1791"/>
                  </a:cubicBezTo>
                  <a:cubicBezTo>
                    <a:pt x="717" y="1791"/>
                    <a:pt x="398" y="1472"/>
                    <a:pt x="398" y="1074"/>
                  </a:cubicBezTo>
                  <a:cubicBezTo>
                    <a:pt x="398" y="718"/>
                    <a:pt x="717" y="399"/>
                    <a:pt x="1115" y="399"/>
                  </a:cubicBezTo>
                  <a:close/>
                  <a:moveTo>
                    <a:pt x="1115" y="1"/>
                  </a:moveTo>
                  <a:cubicBezTo>
                    <a:pt x="478" y="1"/>
                    <a:pt x="0" y="479"/>
                    <a:pt x="0" y="1074"/>
                  </a:cubicBezTo>
                  <a:cubicBezTo>
                    <a:pt x="0" y="1711"/>
                    <a:pt x="478" y="2189"/>
                    <a:pt x="1115" y="2189"/>
                  </a:cubicBezTo>
                  <a:cubicBezTo>
                    <a:pt x="1714" y="2189"/>
                    <a:pt x="2230" y="1711"/>
                    <a:pt x="2230" y="1074"/>
                  </a:cubicBezTo>
                  <a:cubicBezTo>
                    <a:pt x="2230" y="479"/>
                    <a:pt x="1714" y="1"/>
                    <a:pt x="1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3"/>
            <p:cNvSpPr/>
            <p:nvPr/>
          </p:nvSpPr>
          <p:spPr>
            <a:xfrm>
              <a:off x="1924500" y="2742875"/>
              <a:ext cx="9975" cy="9975"/>
            </a:xfrm>
            <a:custGeom>
              <a:avLst/>
              <a:gdLst/>
              <a:ahLst/>
              <a:cxnLst/>
              <a:rect l="l" t="t" r="r" b="b"/>
              <a:pathLst>
                <a:path w="399" h="399" extrusionOk="0">
                  <a:moveTo>
                    <a:pt x="198" y="0"/>
                  </a:moveTo>
                  <a:cubicBezTo>
                    <a:pt x="80" y="0"/>
                    <a:pt x="1" y="80"/>
                    <a:pt x="1" y="198"/>
                  </a:cubicBezTo>
                  <a:cubicBezTo>
                    <a:pt x="1" y="277"/>
                    <a:pt x="80" y="398"/>
                    <a:pt x="198" y="398"/>
                  </a:cubicBezTo>
                  <a:cubicBezTo>
                    <a:pt x="319" y="398"/>
                    <a:pt x="399" y="277"/>
                    <a:pt x="399" y="198"/>
                  </a:cubicBezTo>
                  <a:cubicBezTo>
                    <a:pt x="399" y="80"/>
                    <a:pt x="319"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3"/>
            <p:cNvSpPr/>
            <p:nvPr/>
          </p:nvSpPr>
          <p:spPr>
            <a:xfrm>
              <a:off x="1890650" y="2769700"/>
              <a:ext cx="10000" cy="11025"/>
            </a:xfrm>
            <a:custGeom>
              <a:avLst/>
              <a:gdLst/>
              <a:ahLst/>
              <a:cxnLst/>
              <a:rect l="l" t="t" r="r" b="b"/>
              <a:pathLst>
                <a:path w="400" h="441" extrusionOk="0">
                  <a:moveTo>
                    <a:pt x="198" y="1"/>
                  </a:moveTo>
                  <a:cubicBezTo>
                    <a:pt x="119" y="1"/>
                    <a:pt x="1" y="122"/>
                    <a:pt x="1" y="201"/>
                  </a:cubicBezTo>
                  <a:cubicBezTo>
                    <a:pt x="1" y="319"/>
                    <a:pt x="119" y="440"/>
                    <a:pt x="198" y="440"/>
                  </a:cubicBezTo>
                  <a:cubicBezTo>
                    <a:pt x="319" y="440"/>
                    <a:pt x="399" y="319"/>
                    <a:pt x="399" y="201"/>
                  </a:cubicBezTo>
                  <a:cubicBezTo>
                    <a:pt x="399" y="122"/>
                    <a:pt x="319"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3"/>
            <p:cNvSpPr/>
            <p:nvPr/>
          </p:nvSpPr>
          <p:spPr>
            <a:xfrm>
              <a:off x="1916550" y="2773675"/>
              <a:ext cx="9975" cy="11025"/>
            </a:xfrm>
            <a:custGeom>
              <a:avLst/>
              <a:gdLst/>
              <a:ahLst/>
              <a:cxnLst/>
              <a:rect l="l" t="t" r="r" b="b"/>
              <a:pathLst>
                <a:path w="399" h="441" extrusionOk="0">
                  <a:moveTo>
                    <a:pt x="198" y="1"/>
                  </a:moveTo>
                  <a:cubicBezTo>
                    <a:pt x="118" y="1"/>
                    <a:pt x="0" y="122"/>
                    <a:pt x="0" y="201"/>
                  </a:cubicBezTo>
                  <a:cubicBezTo>
                    <a:pt x="0" y="319"/>
                    <a:pt x="118" y="440"/>
                    <a:pt x="198" y="440"/>
                  </a:cubicBezTo>
                  <a:cubicBezTo>
                    <a:pt x="319" y="440"/>
                    <a:pt x="398" y="319"/>
                    <a:pt x="398" y="201"/>
                  </a:cubicBezTo>
                  <a:cubicBezTo>
                    <a:pt x="398" y="122"/>
                    <a:pt x="319"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3"/>
            <p:cNvSpPr/>
            <p:nvPr/>
          </p:nvSpPr>
          <p:spPr>
            <a:xfrm>
              <a:off x="1911525" y="2856325"/>
              <a:ext cx="9975" cy="9975"/>
            </a:xfrm>
            <a:custGeom>
              <a:avLst/>
              <a:gdLst/>
              <a:ahLst/>
              <a:cxnLst/>
              <a:rect l="l" t="t" r="r" b="b"/>
              <a:pathLst>
                <a:path w="399" h="399" extrusionOk="0">
                  <a:moveTo>
                    <a:pt x="201" y="1"/>
                  </a:moveTo>
                  <a:cubicBezTo>
                    <a:pt x="80" y="1"/>
                    <a:pt x="0" y="80"/>
                    <a:pt x="0" y="198"/>
                  </a:cubicBezTo>
                  <a:cubicBezTo>
                    <a:pt x="0" y="319"/>
                    <a:pt x="80" y="399"/>
                    <a:pt x="201" y="399"/>
                  </a:cubicBezTo>
                  <a:cubicBezTo>
                    <a:pt x="319" y="399"/>
                    <a:pt x="399" y="319"/>
                    <a:pt x="399" y="198"/>
                  </a:cubicBezTo>
                  <a:cubicBezTo>
                    <a:pt x="399" y="80"/>
                    <a:pt x="319"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3"/>
            <p:cNvSpPr/>
            <p:nvPr/>
          </p:nvSpPr>
          <p:spPr>
            <a:xfrm>
              <a:off x="1990200" y="2850350"/>
              <a:ext cx="9975" cy="10000"/>
            </a:xfrm>
            <a:custGeom>
              <a:avLst/>
              <a:gdLst/>
              <a:ahLst/>
              <a:cxnLst/>
              <a:rect l="l" t="t" r="r" b="b"/>
              <a:pathLst>
                <a:path w="399" h="400" extrusionOk="0">
                  <a:moveTo>
                    <a:pt x="198" y="1"/>
                  </a:moveTo>
                  <a:cubicBezTo>
                    <a:pt x="80" y="1"/>
                    <a:pt x="0" y="81"/>
                    <a:pt x="0" y="198"/>
                  </a:cubicBezTo>
                  <a:cubicBezTo>
                    <a:pt x="0" y="278"/>
                    <a:pt x="80" y="399"/>
                    <a:pt x="198" y="399"/>
                  </a:cubicBezTo>
                  <a:cubicBezTo>
                    <a:pt x="319" y="399"/>
                    <a:pt x="398" y="278"/>
                    <a:pt x="398" y="198"/>
                  </a:cubicBezTo>
                  <a:cubicBezTo>
                    <a:pt x="398" y="81"/>
                    <a:pt x="319"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3"/>
            <p:cNvSpPr/>
            <p:nvPr/>
          </p:nvSpPr>
          <p:spPr>
            <a:xfrm>
              <a:off x="2013050" y="2863250"/>
              <a:ext cx="9975" cy="10000"/>
            </a:xfrm>
            <a:custGeom>
              <a:avLst/>
              <a:gdLst/>
              <a:ahLst/>
              <a:cxnLst/>
              <a:rect l="l" t="t" r="r" b="b"/>
              <a:pathLst>
                <a:path w="399" h="400" extrusionOk="0">
                  <a:moveTo>
                    <a:pt x="201" y="1"/>
                  </a:moveTo>
                  <a:cubicBezTo>
                    <a:pt x="80" y="1"/>
                    <a:pt x="0" y="81"/>
                    <a:pt x="0" y="202"/>
                  </a:cubicBezTo>
                  <a:cubicBezTo>
                    <a:pt x="0" y="319"/>
                    <a:pt x="80" y="399"/>
                    <a:pt x="201" y="399"/>
                  </a:cubicBezTo>
                  <a:cubicBezTo>
                    <a:pt x="319" y="399"/>
                    <a:pt x="398" y="319"/>
                    <a:pt x="398" y="202"/>
                  </a:cubicBezTo>
                  <a:cubicBezTo>
                    <a:pt x="398" y="81"/>
                    <a:pt x="319"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3"/>
            <p:cNvSpPr/>
            <p:nvPr/>
          </p:nvSpPr>
          <p:spPr>
            <a:xfrm>
              <a:off x="2032950" y="2824475"/>
              <a:ext cx="9975" cy="9975"/>
            </a:xfrm>
            <a:custGeom>
              <a:avLst/>
              <a:gdLst/>
              <a:ahLst/>
              <a:cxnLst/>
              <a:rect l="l" t="t" r="r" b="b"/>
              <a:pathLst>
                <a:path w="399" h="399" extrusionOk="0">
                  <a:moveTo>
                    <a:pt x="201" y="1"/>
                  </a:moveTo>
                  <a:cubicBezTo>
                    <a:pt x="80" y="1"/>
                    <a:pt x="0" y="80"/>
                    <a:pt x="0" y="198"/>
                  </a:cubicBezTo>
                  <a:cubicBezTo>
                    <a:pt x="0" y="319"/>
                    <a:pt x="80" y="399"/>
                    <a:pt x="201" y="399"/>
                  </a:cubicBezTo>
                  <a:cubicBezTo>
                    <a:pt x="319" y="399"/>
                    <a:pt x="399" y="319"/>
                    <a:pt x="399" y="198"/>
                  </a:cubicBezTo>
                  <a:cubicBezTo>
                    <a:pt x="399" y="80"/>
                    <a:pt x="319"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 name="Google Shape;1864;p73"/>
          <p:cNvGrpSpPr/>
          <p:nvPr/>
        </p:nvGrpSpPr>
        <p:grpSpPr>
          <a:xfrm>
            <a:off x="2584350" y="2647325"/>
            <a:ext cx="300600" cy="345350"/>
            <a:chOff x="2584350" y="2647325"/>
            <a:chExt cx="300600" cy="345350"/>
          </a:xfrm>
        </p:grpSpPr>
        <p:sp>
          <p:nvSpPr>
            <p:cNvPr id="1865" name="Google Shape;1865;p73"/>
            <p:cNvSpPr/>
            <p:nvPr/>
          </p:nvSpPr>
          <p:spPr>
            <a:xfrm>
              <a:off x="2766525" y="2920025"/>
              <a:ext cx="30850" cy="29900"/>
            </a:xfrm>
            <a:custGeom>
              <a:avLst/>
              <a:gdLst/>
              <a:ahLst/>
              <a:cxnLst/>
              <a:rect l="l" t="t" r="r" b="b"/>
              <a:pathLst>
                <a:path w="1234" h="1196" extrusionOk="0">
                  <a:moveTo>
                    <a:pt x="596" y="399"/>
                  </a:moveTo>
                  <a:cubicBezTo>
                    <a:pt x="717" y="399"/>
                    <a:pt x="835" y="479"/>
                    <a:pt x="835" y="596"/>
                  </a:cubicBezTo>
                  <a:cubicBezTo>
                    <a:pt x="835" y="717"/>
                    <a:pt x="717" y="797"/>
                    <a:pt x="596" y="797"/>
                  </a:cubicBezTo>
                  <a:cubicBezTo>
                    <a:pt x="517" y="797"/>
                    <a:pt x="399" y="717"/>
                    <a:pt x="399" y="596"/>
                  </a:cubicBezTo>
                  <a:cubicBezTo>
                    <a:pt x="399" y="479"/>
                    <a:pt x="517" y="399"/>
                    <a:pt x="596" y="399"/>
                  </a:cubicBezTo>
                  <a:close/>
                  <a:moveTo>
                    <a:pt x="596" y="1"/>
                  </a:moveTo>
                  <a:cubicBezTo>
                    <a:pt x="278" y="1"/>
                    <a:pt x="1" y="278"/>
                    <a:pt x="1" y="596"/>
                  </a:cubicBezTo>
                  <a:cubicBezTo>
                    <a:pt x="1" y="956"/>
                    <a:pt x="278" y="1195"/>
                    <a:pt x="596" y="1195"/>
                  </a:cubicBezTo>
                  <a:cubicBezTo>
                    <a:pt x="956" y="1195"/>
                    <a:pt x="1233" y="956"/>
                    <a:pt x="1233" y="596"/>
                  </a:cubicBezTo>
                  <a:cubicBezTo>
                    <a:pt x="1233" y="278"/>
                    <a:pt x="956"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3"/>
            <p:cNvSpPr/>
            <p:nvPr/>
          </p:nvSpPr>
          <p:spPr>
            <a:xfrm>
              <a:off x="2685875" y="2647325"/>
              <a:ext cx="29875" cy="30825"/>
            </a:xfrm>
            <a:custGeom>
              <a:avLst/>
              <a:gdLst/>
              <a:ahLst/>
              <a:cxnLst/>
              <a:rect l="l" t="t" r="r" b="b"/>
              <a:pathLst>
                <a:path w="1195" h="1233" extrusionOk="0">
                  <a:moveTo>
                    <a:pt x="599" y="398"/>
                  </a:moveTo>
                  <a:cubicBezTo>
                    <a:pt x="717" y="398"/>
                    <a:pt x="797" y="478"/>
                    <a:pt x="797" y="596"/>
                  </a:cubicBezTo>
                  <a:cubicBezTo>
                    <a:pt x="797" y="717"/>
                    <a:pt x="717" y="797"/>
                    <a:pt x="599" y="797"/>
                  </a:cubicBezTo>
                  <a:cubicBezTo>
                    <a:pt x="478" y="797"/>
                    <a:pt x="398" y="717"/>
                    <a:pt x="398" y="596"/>
                  </a:cubicBezTo>
                  <a:cubicBezTo>
                    <a:pt x="398" y="478"/>
                    <a:pt x="478" y="398"/>
                    <a:pt x="599" y="398"/>
                  </a:cubicBezTo>
                  <a:close/>
                  <a:moveTo>
                    <a:pt x="599" y="0"/>
                  </a:moveTo>
                  <a:cubicBezTo>
                    <a:pt x="281" y="0"/>
                    <a:pt x="0" y="277"/>
                    <a:pt x="0" y="596"/>
                  </a:cubicBezTo>
                  <a:cubicBezTo>
                    <a:pt x="0" y="956"/>
                    <a:pt x="281" y="1233"/>
                    <a:pt x="599" y="1233"/>
                  </a:cubicBezTo>
                  <a:cubicBezTo>
                    <a:pt x="956" y="1233"/>
                    <a:pt x="1195" y="956"/>
                    <a:pt x="1195" y="596"/>
                  </a:cubicBezTo>
                  <a:cubicBezTo>
                    <a:pt x="1195" y="277"/>
                    <a:pt x="956" y="0"/>
                    <a:pt x="5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3"/>
            <p:cNvSpPr/>
            <p:nvPr/>
          </p:nvSpPr>
          <p:spPr>
            <a:xfrm>
              <a:off x="2584350" y="2655275"/>
              <a:ext cx="300600" cy="337400"/>
            </a:xfrm>
            <a:custGeom>
              <a:avLst/>
              <a:gdLst/>
              <a:ahLst/>
              <a:cxnLst/>
              <a:rect l="l" t="t" r="r" b="b"/>
              <a:pathLst>
                <a:path w="12024" h="13496" extrusionOk="0">
                  <a:moveTo>
                    <a:pt x="8880" y="2268"/>
                  </a:moveTo>
                  <a:lnTo>
                    <a:pt x="8880" y="2667"/>
                  </a:lnTo>
                  <a:lnTo>
                    <a:pt x="5733" y="2667"/>
                  </a:lnTo>
                  <a:lnTo>
                    <a:pt x="5733" y="2348"/>
                  </a:lnTo>
                  <a:cubicBezTo>
                    <a:pt x="5733" y="2310"/>
                    <a:pt x="5775" y="2268"/>
                    <a:pt x="5813" y="2268"/>
                  </a:cubicBezTo>
                  <a:close/>
                  <a:moveTo>
                    <a:pt x="5138" y="5813"/>
                  </a:moveTo>
                  <a:cubicBezTo>
                    <a:pt x="5256" y="5813"/>
                    <a:pt x="5335" y="5893"/>
                    <a:pt x="5335" y="6011"/>
                  </a:cubicBezTo>
                  <a:cubicBezTo>
                    <a:pt x="5335" y="6132"/>
                    <a:pt x="5256" y="6211"/>
                    <a:pt x="5138" y="6211"/>
                  </a:cubicBezTo>
                  <a:cubicBezTo>
                    <a:pt x="5017" y="6211"/>
                    <a:pt x="4937" y="6132"/>
                    <a:pt x="4937" y="6011"/>
                  </a:cubicBezTo>
                  <a:cubicBezTo>
                    <a:pt x="4937" y="5893"/>
                    <a:pt x="5017" y="5813"/>
                    <a:pt x="5138" y="5813"/>
                  </a:cubicBezTo>
                  <a:close/>
                  <a:moveTo>
                    <a:pt x="4895" y="8517"/>
                  </a:moveTo>
                  <a:cubicBezTo>
                    <a:pt x="4923" y="8517"/>
                    <a:pt x="4951" y="8518"/>
                    <a:pt x="4979" y="8521"/>
                  </a:cubicBezTo>
                  <a:cubicBezTo>
                    <a:pt x="5096" y="8521"/>
                    <a:pt x="5217" y="8559"/>
                    <a:pt x="5335" y="8600"/>
                  </a:cubicBezTo>
                  <a:lnTo>
                    <a:pt x="5335" y="8798"/>
                  </a:lnTo>
                  <a:lnTo>
                    <a:pt x="2271" y="12183"/>
                  </a:lnTo>
                  <a:cubicBezTo>
                    <a:pt x="2150" y="12301"/>
                    <a:pt x="2071" y="12502"/>
                    <a:pt x="2071" y="12699"/>
                  </a:cubicBezTo>
                  <a:cubicBezTo>
                    <a:pt x="2071" y="12820"/>
                    <a:pt x="2112" y="12980"/>
                    <a:pt x="2192" y="13097"/>
                  </a:cubicBezTo>
                  <a:lnTo>
                    <a:pt x="440" y="13097"/>
                  </a:lnTo>
                  <a:cubicBezTo>
                    <a:pt x="520" y="12581"/>
                    <a:pt x="876" y="12221"/>
                    <a:pt x="1395" y="12104"/>
                  </a:cubicBezTo>
                  <a:cubicBezTo>
                    <a:pt x="1434" y="12104"/>
                    <a:pt x="1475" y="12062"/>
                    <a:pt x="1513" y="12024"/>
                  </a:cubicBezTo>
                  <a:cubicBezTo>
                    <a:pt x="1555" y="11983"/>
                    <a:pt x="1555" y="11944"/>
                    <a:pt x="1555" y="11865"/>
                  </a:cubicBezTo>
                  <a:cubicBezTo>
                    <a:pt x="1555" y="11823"/>
                    <a:pt x="1513" y="11785"/>
                    <a:pt x="1513" y="11744"/>
                  </a:cubicBezTo>
                  <a:cubicBezTo>
                    <a:pt x="1513" y="11387"/>
                    <a:pt x="1794" y="11069"/>
                    <a:pt x="2112" y="10989"/>
                  </a:cubicBezTo>
                  <a:cubicBezTo>
                    <a:pt x="2230" y="10989"/>
                    <a:pt x="2310" y="10868"/>
                    <a:pt x="2310" y="10750"/>
                  </a:cubicBezTo>
                  <a:cubicBezTo>
                    <a:pt x="2271" y="10670"/>
                    <a:pt x="2271" y="10629"/>
                    <a:pt x="2310" y="10549"/>
                  </a:cubicBezTo>
                  <a:cubicBezTo>
                    <a:pt x="2351" y="10193"/>
                    <a:pt x="2628" y="9912"/>
                    <a:pt x="2988" y="9912"/>
                  </a:cubicBezTo>
                  <a:lnTo>
                    <a:pt x="3106" y="9912"/>
                  </a:lnTo>
                  <a:cubicBezTo>
                    <a:pt x="3185" y="9912"/>
                    <a:pt x="3265" y="9874"/>
                    <a:pt x="3306" y="9795"/>
                  </a:cubicBezTo>
                  <a:cubicBezTo>
                    <a:pt x="3424" y="9594"/>
                    <a:pt x="3584" y="9435"/>
                    <a:pt x="3784" y="9396"/>
                  </a:cubicBezTo>
                  <a:cubicBezTo>
                    <a:pt x="3864" y="9396"/>
                    <a:pt x="3902" y="9317"/>
                    <a:pt x="3943" y="9275"/>
                  </a:cubicBezTo>
                  <a:cubicBezTo>
                    <a:pt x="4054" y="8826"/>
                    <a:pt x="4451" y="8517"/>
                    <a:pt x="4895" y="8517"/>
                  </a:cubicBezTo>
                  <a:close/>
                  <a:moveTo>
                    <a:pt x="7087" y="1"/>
                  </a:moveTo>
                  <a:cubicBezTo>
                    <a:pt x="6651" y="1"/>
                    <a:pt x="6291" y="278"/>
                    <a:pt x="6132" y="676"/>
                  </a:cubicBezTo>
                  <a:cubicBezTo>
                    <a:pt x="5934" y="756"/>
                    <a:pt x="5733" y="877"/>
                    <a:pt x="5536" y="1036"/>
                  </a:cubicBezTo>
                  <a:cubicBezTo>
                    <a:pt x="4979" y="1036"/>
                    <a:pt x="4539" y="1514"/>
                    <a:pt x="4539" y="2071"/>
                  </a:cubicBezTo>
                  <a:lnTo>
                    <a:pt x="4539" y="2628"/>
                  </a:lnTo>
                  <a:cubicBezTo>
                    <a:pt x="4539" y="2746"/>
                    <a:pt x="4619" y="2826"/>
                    <a:pt x="4740" y="2826"/>
                  </a:cubicBezTo>
                  <a:cubicBezTo>
                    <a:pt x="4819" y="2826"/>
                    <a:pt x="4937" y="2746"/>
                    <a:pt x="4937" y="2628"/>
                  </a:cubicBezTo>
                  <a:lnTo>
                    <a:pt x="4937" y="2071"/>
                  </a:lnTo>
                  <a:cubicBezTo>
                    <a:pt x="4937" y="1711"/>
                    <a:pt x="5217" y="1434"/>
                    <a:pt x="5536" y="1434"/>
                  </a:cubicBezTo>
                  <a:lnTo>
                    <a:pt x="5616" y="1434"/>
                  </a:lnTo>
                  <a:cubicBezTo>
                    <a:pt x="5639" y="1445"/>
                    <a:pt x="5658" y="1450"/>
                    <a:pt x="5676" y="1450"/>
                  </a:cubicBezTo>
                  <a:cubicBezTo>
                    <a:pt x="5718" y="1450"/>
                    <a:pt x="5745" y="1422"/>
                    <a:pt x="5775" y="1393"/>
                  </a:cubicBezTo>
                  <a:cubicBezTo>
                    <a:pt x="5934" y="1195"/>
                    <a:pt x="6132" y="1116"/>
                    <a:pt x="6332" y="1036"/>
                  </a:cubicBezTo>
                  <a:cubicBezTo>
                    <a:pt x="6412" y="1036"/>
                    <a:pt x="6491" y="994"/>
                    <a:pt x="6491" y="915"/>
                  </a:cubicBezTo>
                  <a:cubicBezTo>
                    <a:pt x="6571" y="638"/>
                    <a:pt x="6810" y="399"/>
                    <a:pt x="7087" y="399"/>
                  </a:cubicBezTo>
                  <a:cubicBezTo>
                    <a:pt x="7367" y="399"/>
                    <a:pt x="7644" y="596"/>
                    <a:pt x="7686" y="877"/>
                  </a:cubicBezTo>
                  <a:cubicBezTo>
                    <a:pt x="7724" y="956"/>
                    <a:pt x="7765" y="1036"/>
                    <a:pt x="7883" y="1036"/>
                  </a:cubicBezTo>
                  <a:cubicBezTo>
                    <a:pt x="8164" y="1074"/>
                    <a:pt x="8402" y="1354"/>
                    <a:pt x="8402" y="1631"/>
                  </a:cubicBezTo>
                  <a:cubicBezTo>
                    <a:pt x="8402" y="1711"/>
                    <a:pt x="8402" y="1791"/>
                    <a:pt x="8361" y="1870"/>
                  </a:cubicBezTo>
                  <a:lnTo>
                    <a:pt x="5813" y="1870"/>
                  </a:lnTo>
                  <a:cubicBezTo>
                    <a:pt x="5536" y="1870"/>
                    <a:pt x="5335" y="2071"/>
                    <a:pt x="5335" y="2348"/>
                  </a:cubicBezTo>
                  <a:lnTo>
                    <a:pt x="5335" y="4380"/>
                  </a:lnTo>
                  <a:cubicBezTo>
                    <a:pt x="5335" y="4418"/>
                    <a:pt x="5335" y="4498"/>
                    <a:pt x="5297" y="4539"/>
                  </a:cubicBezTo>
                  <a:cubicBezTo>
                    <a:pt x="5256" y="4578"/>
                    <a:pt x="5176" y="4578"/>
                    <a:pt x="5138" y="4578"/>
                  </a:cubicBezTo>
                  <a:cubicBezTo>
                    <a:pt x="5017" y="4578"/>
                    <a:pt x="4937" y="4498"/>
                    <a:pt x="4937" y="4380"/>
                  </a:cubicBezTo>
                  <a:lnTo>
                    <a:pt x="4937" y="3584"/>
                  </a:lnTo>
                  <a:cubicBezTo>
                    <a:pt x="4937" y="3463"/>
                    <a:pt x="4819" y="3383"/>
                    <a:pt x="4740" y="3383"/>
                  </a:cubicBezTo>
                  <a:cubicBezTo>
                    <a:pt x="4619" y="3383"/>
                    <a:pt x="4539" y="3463"/>
                    <a:pt x="4539" y="3584"/>
                  </a:cubicBezTo>
                  <a:lnTo>
                    <a:pt x="4539" y="4380"/>
                  </a:lnTo>
                  <a:cubicBezTo>
                    <a:pt x="4539" y="4699"/>
                    <a:pt x="4778" y="4976"/>
                    <a:pt x="5138" y="4976"/>
                  </a:cubicBezTo>
                  <a:cubicBezTo>
                    <a:pt x="5217" y="4976"/>
                    <a:pt x="5256" y="4976"/>
                    <a:pt x="5335" y="4937"/>
                  </a:cubicBezTo>
                  <a:lnTo>
                    <a:pt x="5335" y="5453"/>
                  </a:lnTo>
                  <a:cubicBezTo>
                    <a:pt x="5297" y="5415"/>
                    <a:pt x="5217" y="5415"/>
                    <a:pt x="5138" y="5415"/>
                  </a:cubicBezTo>
                  <a:cubicBezTo>
                    <a:pt x="4778" y="5415"/>
                    <a:pt x="4539" y="5692"/>
                    <a:pt x="4539" y="6011"/>
                  </a:cubicBezTo>
                  <a:cubicBezTo>
                    <a:pt x="4539" y="6371"/>
                    <a:pt x="4778" y="6648"/>
                    <a:pt x="5138" y="6648"/>
                  </a:cubicBezTo>
                  <a:cubicBezTo>
                    <a:pt x="5217" y="6648"/>
                    <a:pt x="5297" y="6610"/>
                    <a:pt x="5335" y="6610"/>
                  </a:cubicBezTo>
                  <a:lnTo>
                    <a:pt x="5335" y="8161"/>
                  </a:lnTo>
                  <a:cubicBezTo>
                    <a:pt x="5217" y="8122"/>
                    <a:pt x="5096" y="8122"/>
                    <a:pt x="4979" y="8122"/>
                  </a:cubicBezTo>
                  <a:cubicBezTo>
                    <a:pt x="4948" y="8120"/>
                    <a:pt x="4918" y="8119"/>
                    <a:pt x="4888" y="8119"/>
                  </a:cubicBezTo>
                  <a:cubicBezTo>
                    <a:pt x="4289" y="8119"/>
                    <a:pt x="3775" y="8506"/>
                    <a:pt x="3584" y="9037"/>
                  </a:cubicBezTo>
                  <a:cubicBezTo>
                    <a:pt x="3345" y="9116"/>
                    <a:pt x="3147" y="9275"/>
                    <a:pt x="3026" y="9514"/>
                  </a:cubicBezTo>
                  <a:lnTo>
                    <a:pt x="2947" y="9514"/>
                  </a:lnTo>
                  <a:cubicBezTo>
                    <a:pt x="2431" y="9556"/>
                    <a:pt x="1953" y="9954"/>
                    <a:pt x="1873" y="10470"/>
                  </a:cubicBezTo>
                  <a:lnTo>
                    <a:pt x="1873" y="10629"/>
                  </a:lnTo>
                  <a:cubicBezTo>
                    <a:pt x="1434" y="10788"/>
                    <a:pt x="1115" y="11228"/>
                    <a:pt x="1115" y="11744"/>
                  </a:cubicBezTo>
                  <a:cubicBezTo>
                    <a:pt x="478" y="11983"/>
                    <a:pt x="0" y="12581"/>
                    <a:pt x="0" y="13298"/>
                  </a:cubicBezTo>
                  <a:cubicBezTo>
                    <a:pt x="0" y="13416"/>
                    <a:pt x="80" y="13495"/>
                    <a:pt x="201" y="13495"/>
                  </a:cubicBezTo>
                  <a:lnTo>
                    <a:pt x="11228" y="13495"/>
                  </a:lnTo>
                  <a:cubicBezTo>
                    <a:pt x="11667" y="13495"/>
                    <a:pt x="12024" y="13139"/>
                    <a:pt x="12024" y="12699"/>
                  </a:cubicBezTo>
                  <a:cubicBezTo>
                    <a:pt x="12024" y="12620"/>
                    <a:pt x="11986" y="12502"/>
                    <a:pt x="11944" y="12422"/>
                  </a:cubicBezTo>
                  <a:cubicBezTo>
                    <a:pt x="11906" y="12343"/>
                    <a:pt x="11865" y="12221"/>
                    <a:pt x="11826" y="12183"/>
                  </a:cubicBezTo>
                  <a:lnTo>
                    <a:pt x="8759" y="8798"/>
                  </a:lnTo>
                  <a:lnTo>
                    <a:pt x="8759" y="4657"/>
                  </a:lnTo>
                  <a:cubicBezTo>
                    <a:pt x="8759" y="4539"/>
                    <a:pt x="8641" y="4460"/>
                    <a:pt x="8520" y="4460"/>
                  </a:cubicBezTo>
                  <a:cubicBezTo>
                    <a:pt x="8441" y="4460"/>
                    <a:pt x="8323" y="4539"/>
                    <a:pt x="8323" y="4657"/>
                  </a:cubicBezTo>
                  <a:lnTo>
                    <a:pt x="8323" y="8877"/>
                  </a:lnTo>
                  <a:cubicBezTo>
                    <a:pt x="8323" y="8919"/>
                    <a:pt x="8361" y="8957"/>
                    <a:pt x="8402" y="8998"/>
                  </a:cubicBezTo>
                  <a:lnTo>
                    <a:pt x="11508" y="12422"/>
                  </a:lnTo>
                  <a:cubicBezTo>
                    <a:pt x="11747" y="12699"/>
                    <a:pt x="11546" y="13097"/>
                    <a:pt x="11228" y="13097"/>
                  </a:cubicBezTo>
                  <a:lnTo>
                    <a:pt x="2867" y="13097"/>
                  </a:lnTo>
                  <a:cubicBezTo>
                    <a:pt x="2749" y="13097"/>
                    <a:pt x="2669" y="13059"/>
                    <a:pt x="2590" y="12980"/>
                  </a:cubicBezTo>
                  <a:cubicBezTo>
                    <a:pt x="2510" y="12900"/>
                    <a:pt x="2469" y="12820"/>
                    <a:pt x="2469" y="12699"/>
                  </a:cubicBezTo>
                  <a:cubicBezTo>
                    <a:pt x="2469" y="12620"/>
                    <a:pt x="2510" y="12502"/>
                    <a:pt x="2590" y="12422"/>
                  </a:cubicBezTo>
                  <a:lnTo>
                    <a:pt x="5695" y="8998"/>
                  </a:lnTo>
                  <a:cubicBezTo>
                    <a:pt x="5733" y="8957"/>
                    <a:pt x="5733" y="8919"/>
                    <a:pt x="5733" y="8877"/>
                  </a:cubicBezTo>
                  <a:lnTo>
                    <a:pt x="5733" y="3065"/>
                  </a:lnTo>
                  <a:lnTo>
                    <a:pt x="6173" y="3065"/>
                  </a:lnTo>
                  <a:lnTo>
                    <a:pt x="6173" y="6568"/>
                  </a:lnTo>
                  <a:cubicBezTo>
                    <a:pt x="6173" y="6689"/>
                    <a:pt x="6291" y="6769"/>
                    <a:pt x="6370" y="6769"/>
                  </a:cubicBezTo>
                  <a:cubicBezTo>
                    <a:pt x="6491" y="6769"/>
                    <a:pt x="6571" y="6689"/>
                    <a:pt x="6571" y="6568"/>
                  </a:cubicBezTo>
                  <a:lnTo>
                    <a:pt x="6571" y="3065"/>
                  </a:lnTo>
                  <a:lnTo>
                    <a:pt x="7485" y="3065"/>
                  </a:lnTo>
                  <a:lnTo>
                    <a:pt x="7485" y="8877"/>
                  </a:lnTo>
                  <a:cubicBezTo>
                    <a:pt x="7485" y="9116"/>
                    <a:pt x="7565" y="9317"/>
                    <a:pt x="7724" y="9476"/>
                  </a:cubicBezTo>
                  <a:lnTo>
                    <a:pt x="10234" y="12263"/>
                  </a:lnTo>
                  <a:cubicBezTo>
                    <a:pt x="10313" y="12301"/>
                    <a:pt x="10272" y="12381"/>
                    <a:pt x="10192" y="12381"/>
                  </a:cubicBezTo>
                  <a:lnTo>
                    <a:pt x="3902" y="12381"/>
                  </a:lnTo>
                  <a:cubicBezTo>
                    <a:pt x="3822" y="12381"/>
                    <a:pt x="3784" y="12301"/>
                    <a:pt x="3822" y="12263"/>
                  </a:cubicBezTo>
                  <a:lnTo>
                    <a:pt x="6370" y="9476"/>
                  </a:lnTo>
                  <a:cubicBezTo>
                    <a:pt x="6491" y="9317"/>
                    <a:pt x="6571" y="9116"/>
                    <a:pt x="6571" y="8877"/>
                  </a:cubicBezTo>
                  <a:lnTo>
                    <a:pt x="6571" y="7524"/>
                  </a:lnTo>
                  <a:cubicBezTo>
                    <a:pt x="6571" y="7406"/>
                    <a:pt x="6491" y="7326"/>
                    <a:pt x="6370" y="7326"/>
                  </a:cubicBezTo>
                  <a:cubicBezTo>
                    <a:pt x="6291" y="7326"/>
                    <a:pt x="6173" y="7406"/>
                    <a:pt x="6173" y="7524"/>
                  </a:cubicBezTo>
                  <a:lnTo>
                    <a:pt x="6173" y="8877"/>
                  </a:lnTo>
                  <a:cubicBezTo>
                    <a:pt x="6173" y="8998"/>
                    <a:pt x="6132" y="9116"/>
                    <a:pt x="6052" y="9196"/>
                  </a:cubicBezTo>
                  <a:lnTo>
                    <a:pt x="3545" y="11983"/>
                  </a:lnTo>
                  <a:cubicBezTo>
                    <a:pt x="3386" y="12142"/>
                    <a:pt x="3386" y="12343"/>
                    <a:pt x="3466" y="12502"/>
                  </a:cubicBezTo>
                  <a:cubicBezTo>
                    <a:pt x="3545" y="12661"/>
                    <a:pt x="3705" y="12779"/>
                    <a:pt x="3902" y="12779"/>
                  </a:cubicBezTo>
                  <a:lnTo>
                    <a:pt x="10192" y="12779"/>
                  </a:lnTo>
                  <a:cubicBezTo>
                    <a:pt x="10393" y="12779"/>
                    <a:pt x="10552" y="12661"/>
                    <a:pt x="10632" y="12502"/>
                  </a:cubicBezTo>
                  <a:cubicBezTo>
                    <a:pt x="10712" y="12343"/>
                    <a:pt x="10670" y="12142"/>
                    <a:pt x="10552" y="11983"/>
                  </a:cubicBezTo>
                  <a:lnTo>
                    <a:pt x="8043" y="9196"/>
                  </a:lnTo>
                  <a:cubicBezTo>
                    <a:pt x="7963" y="9116"/>
                    <a:pt x="7883" y="8998"/>
                    <a:pt x="7883" y="8877"/>
                  </a:cubicBezTo>
                  <a:lnTo>
                    <a:pt x="7883" y="3065"/>
                  </a:lnTo>
                  <a:lnTo>
                    <a:pt x="8323" y="3065"/>
                  </a:lnTo>
                  <a:lnTo>
                    <a:pt x="8323" y="3702"/>
                  </a:lnTo>
                  <a:cubicBezTo>
                    <a:pt x="8323" y="3823"/>
                    <a:pt x="8441" y="3902"/>
                    <a:pt x="8520" y="3902"/>
                  </a:cubicBezTo>
                  <a:cubicBezTo>
                    <a:pt x="8641" y="3902"/>
                    <a:pt x="8759" y="3823"/>
                    <a:pt x="8759" y="3702"/>
                  </a:cubicBezTo>
                  <a:lnTo>
                    <a:pt x="8759" y="3065"/>
                  </a:lnTo>
                  <a:lnTo>
                    <a:pt x="8880" y="3065"/>
                  </a:lnTo>
                  <a:cubicBezTo>
                    <a:pt x="9119" y="3065"/>
                    <a:pt x="9278" y="2905"/>
                    <a:pt x="9278" y="2667"/>
                  </a:cubicBezTo>
                  <a:lnTo>
                    <a:pt x="9278" y="2268"/>
                  </a:lnTo>
                  <a:cubicBezTo>
                    <a:pt x="9278" y="2030"/>
                    <a:pt x="9119" y="1870"/>
                    <a:pt x="8880" y="1870"/>
                  </a:cubicBezTo>
                  <a:lnTo>
                    <a:pt x="8759" y="1870"/>
                  </a:lnTo>
                  <a:cubicBezTo>
                    <a:pt x="8801" y="1791"/>
                    <a:pt x="8801" y="1711"/>
                    <a:pt x="8801" y="1631"/>
                  </a:cubicBezTo>
                  <a:cubicBezTo>
                    <a:pt x="8801" y="1195"/>
                    <a:pt x="8482" y="797"/>
                    <a:pt x="8043" y="676"/>
                  </a:cubicBezTo>
                  <a:cubicBezTo>
                    <a:pt x="7883" y="278"/>
                    <a:pt x="7527" y="1"/>
                    <a:pt x="70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3"/>
            <p:cNvSpPr/>
            <p:nvPr/>
          </p:nvSpPr>
          <p:spPr>
            <a:xfrm>
              <a:off x="2756575" y="2680125"/>
              <a:ext cx="9975" cy="9975"/>
            </a:xfrm>
            <a:custGeom>
              <a:avLst/>
              <a:gdLst/>
              <a:ahLst/>
              <a:cxnLst/>
              <a:rect l="l" t="t" r="r" b="b"/>
              <a:pathLst>
                <a:path w="399" h="399" extrusionOk="0">
                  <a:moveTo>
                    <a:pt x="198" y="0"/>
                  </a:moveTo>
                  <a:cubicBezTo>
                    <a:pt x="80" y="0"/>
                    <a:pt x="1" y="80"/>
                    <a:pt x="1" y="201"/>
                  </a:cubicBezTo>
                  <a:cubicBezTo>
                    <a:pt x="1" y="319"/>
                    <a:pt x="80" y="399"/>
                    <a:pt x="198" y="399"/>
                  </a:cubicBezTo>
                  <a:cubicBezTo>
                    <a:pt x="319" y="399"/>
                    <a:pt x="399" y="319"/>
                    <a:pt x="399" y="201"/>
                  </a:cubicBezTo>
                  <a:cubicBezTo>
                    <a:pt x="399" y="80"/>
                    <a:pt x="319"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3"/>
            <p:cNvSpPr/>
            <p:nvPr/>
          </p:nvSpPr>
          <p:spPr>
            <a:xfrm>
              <a:off x="2744625" y="2907050"/>
              <a:ext cx="10950" cy="9975"/>
            </a:xfrm>
            <a:custGeom>
              <a:avLst/>
              <a:gdLst/>
              <a:ahLst/>
              <a:cxnLst/>
              <a:rect l="l" t="t" r="r" b="b"/>
              <a:pathLst>
                <a:path w="438" h="399" extrusionOk="0">
                  <a:moveTo>
                    <a:pt x="240" y="1"/>
                  </a:moveTo>
                  <a:cubicBezTo>
                    <a:pt x="119" y="1"/>
                    <a:pt x="1" y="80"/>
                    <a:pt x="1" y="201"/>
                  </a:cubicBezTo>
                  <a:cubicBezTo>
                    <a:pt x="1" y="319"/>
                    <a:pt x="119" y="399"/>
                    <a:pt x="240" y="399"/>
                  </a:cubicBezTo>
                  <a:cubicBezTo>
                    <a:pt x="319" y="399"/>
                    <a:pt x="437" y="319"/>
                    <a:pt x="437" y="201"/>
                  </a:cubicBezTo>
                  <a:cubicBezTo>
                    <a:pt x="437" y="80"/>
                    <a:pt x="319" y="1"/>
                    <a:pt x="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3"/>
            <p:cNvSpPr/>
            <p:nvPr/>
          </p:nvSpPr>
          <p:spPr>
            <a:xfrm>
              <a:off x="2726725" y="2929975"/>
              <a:ext cx="9975" cy="10950"/>
            </a:xfrm>
            <a:custGeom>
              <a:avLst/>
              <a:gdLst/>
              <a:ahLst/>
              <a:cxnLst/>
              <a:rect l="l" t="t" r="r" b="b"/>
              <a:pathLst>
                <a:path w="399" h="438" extrusionOk="0">
                  <a:moveTo>
                    <a:pt x="198" y="1"/>
                  </a:moveTo>
                  <a:cubicBezTo>
                    <a:pt x="80" y="1"/>
                    <a:pt x="0" y="119"/>
                    <a:pt x="0" y="240"/>
                  </a:cubicBezTo>
                  <a:cubicBezTo>
                    <a:pt x="0" y="319"/>
                    <a:pt x="80" y="437"/>
                    <a:pt x="198" y="437"/>
                  </a:cubicBezTo>
                  <a:cubicBezTo>
                    <a:pt x="319" y="437"/>
                    <a:pt x="398" y="319"/>
                    <a:pt x="398" y="240"/>
                  </a:cubicBezTo>
                  <a:cubicBezTo>
                    <a:pt x="398" y="119"/>
                    <a:pt x="319"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3"/>
            <p:cNvSpPr/>
            <p:nvPr/>
          </p:nvSpPr>
          <p:spPr>
            <a:xfrm>
              <a:off x="2745600" y="2939950"/>
              <a:ext cx="9975" cy="9975"/>
            </a:xfrm>
            <a:custGeom>
              <a:avLst/>
              <a:gdLst/>
              <a:ahLst/>
              <a:cxnLst/>
              <a:rect l="l" t="t" r="r" b="b"/>
              <a:pathLst>
                <a:path w="399" h="399" extrusionOk="0">
                  <a:moveTo>
                    <a:pt x="201" y="0"/>
                  </a:moveTo>
                  <a:cubicBezTo>
                    <a:pt x="80" y="0"/>
                    <a:pt x="0" y="118"/>
                    <a:pt x="0" y="198"/>
                  </a:cubicBezTo>
                  <a:cubicBezTo>
                    <a:pt x="0" y="319"/>
                    <a:pt x="80" y="398"/>
                    <a:pt x="201" y="398"/>
                  </a:cubicBezTo>
                  <a:cubicBezTo>
                    <a:pt x="319" y="398"/>
                    <a:pt x="398" y="319"/>
                    <a:pt x="398" y="198"/>
                  </a:cubicBezTo>
                  <a:cubicBezTo>
                    <a:pt x="398" y="118"/>
                    <a:pt x="319"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 name="Google Shape;1872;p73"/>
          <p:cNvGrpSpPr/>
          <p:nvPr/>
        </p:nvGrpSpPr>
        <p:grpSpPr>
          <a:xfrm>
            <a:off x="3320875" y="2647325"/>
            <a:ext cx="267800" cy="345350"/>
            <a:chOff x="3320875" y="2647325"/>
            <a:chExt cx="267800" cy="345350"/>
          </a:xfrm>
        </p:grpSpPr>
        <p:sp>
          <p:nvSpPr>
            <p:cNvPr id="1873" name="Google Shape;1873;p73"/>
            <p:cNvSpPr/>
            <p:nvPr/>
          </p:nvSpPr>
          <p:spPr>
            <a:xfrm>
              <a:off x="3320875" y="2647325"/>
              <a:ext cx="267800" cy="345350"/>
            </a:xfrm>
            <a:custGeom>
              <a:avLst/>
              <a:gdLst/>
              <a:ahLst/>
              <a:cxnLst/>
              <a:rect l="l" t="t" r="r" b="b"/>
              <a:pathLst>
                <a:path w="10712" h="13814" extrusionOk="0">
                  <a:moveTo>
                    <a:pt x="6370" y="398"/>
                  </a:moveTo>
                  <a:lnTo>
                    <a:pt x="6370" y="797"/>
                  </a:lnTo>
                  <a:lnTo>
                    <a:pt x="4061" y="797"/>
                  </a:lnTo>
                  <a:lnTo>
                    <a:pt x="4061" y="398"/>
                  </a:lnTo>
                  <a:close/>
                  <a:moveTo>
                    <a:pt x="5972" y="1233"/>
                  </a:moveTo>
                  <a:lnTo>
                    <a:pt x="5972" y="1911"/>
                  </a:lnTo>
                  <a:lnTo>
                    <a:pt x="4460" y="1911"/>
                  </a:lnTo>
                  <a:lnTo>
                    <a:pt x="4460" y="1233"/>
                  </a:lnTo>
                  <a:close/>
                  <a:moveTo>
                    <a:pt x="4581" y="8319"/>
                  </a:moveTo>
                  <a:lnTo>
                    <a:pt x="4581" y="8718"/>
                  </a:lnTo>
                  <a:lnTo>
                    <a:pt x="4061" y="8718"/>
                  </a:lnTo>
                  <a:lnTo>
                    <a:pt x="4061" y="8319"/>
                  </a:lnTo>
                  <a:close/>
                  <a:moveTo>
                    <a:pt x="6370" y="8319"/>
                  </a:moveTo>
                  <a:lnTo>
                    <a:pt x="6370" y="8718"/>
                  </a:lnTo>
                  <a:lnTo>
                    <a:pt x="5813" y="8718"/>
                  </a:lnTo>
                  <a:lnTo>
                    <a:pt x="5813" y="8319"/>
                  </a:lnTo>
                  <a:close/>
                  <a:moveTo>
                    <a:pt x="6173" y="10230"/>
                  </a:moveTo>
                  <a:cubicBezTo>
                    <a:pt x="6093" y="10351"/>
                    <a:pt x="6014" y="10469"/>
                    <a:pt x="5972" y="10629"/>
                  </a:cubicBezTo>
                  <a:lnTo>
                    <a:pt x="3106" y="10629"/>
                  </a:lnTo>
                  <a:lnTo>
                    <a:pt x="3106" y="10351"/>
                  </a:lnTo>
                  <a:cubicBezTo>
                    <a:pt x="3106" y="10272"/>
                    <a:pt x="3147" y="10230"/>
                    <a:pt x="3227" y="10230"/>
                  </a:cubicBezTo>
                  <a:close/>
                  <a:moveTo>
                    <a:pt x="5972" y="11027"/>
                  </a:moveTo>
                  <a:lnTo>
                    <a:pt x="5972" y="11425"/>
                  </a:lnTo>
                  <a:lnTo>
                    <a:pt x="2271" y="11425"/>
                  </a:lnTo>
                  <a:lnTo>
                    <a:pt x="2271" y="11027"/>
                  </a:lnTo>
                  <a:close/>
                  <a:moveTo>
                    <a:pt x="6969" y="10230"/>
                  </a:moveTo>
                  <a:cubicBezTo>
                    <a:pt x="7326" y="10230"/>
                    <a:pt x="7606" y="10469"/>
                    <a:pt x="7606" y="10829"/>
                  </a:cubicBezTo>
                  <a:lnTo>
                    <a:pt x="7606" y="11425"/>
                  </a:lnTo>
                  <a:lnTo>
                    <a:pt x="6370" y="11425"/>
                  </a:lnTo>
                  <a:lnTo>
                    <a:pt x="6370" y="10829"/>
                  </a:lnTo>
                  <a:cubicBezTo>
                    <a:pt x="6370" y="10469"/>
                    <a:pt x="6651" y="10230"/>
                    <a:pt x="6969" y="10230"/>
                  </a:cubicBezTo>
                  <a:close/>
                  <a:moveTo>
                    <a:pt x="8441" y="11864"/>
                  </a:moveTo>
                  <a:cubicBezTo>
                    <a:pt x="8482" y="11864"/>
                    <a:pt x="8562" y="11903"/>
                    <a:pt x="8562" y="11982"/>
                  </a:cubicBezTo>
                  <a:lnTo>
                    <a:pt x="8562" y="12262"/>
                  </a:lnTo>
                  <a:lnTo>
                    <a:pt x="1873" y="12262"/>
                  </a:lnTo>
                  <a:lnTo>
                    <a:pt x="1873" y="11982"/>
                  </a:lnTo>
                  <a:cubicBezTo>
                    <a:pt x="1873" y="11903"/>
                    <a:pt x="1912" y="11864"/>
                    <a:pt x="1991" y="11864"/>
                  </a:cubicBezTo>
                  <a:close/>
                  <a:moveTo>
                    <a:pt x="4061" y="0"/>
                  </a:moveTo>
                  <a:cubicBezTo>
                    <a:pt x="3823" y="0"/>
                    <a:pt x="3625" y="198"/>
                    <a:pt x="3625" y="398"/>
                  </a:cubicBezTo>
                  <a:lnTo>
                    <a:pt x="3625" y="797"/>
                  </a:lnTo>
                  <a:cubicBezTo>
                    <a:pt x="3625" y="1035"/>
                    <a:pt x="3823" y="1195"/>
                    <a:pt x="4061" y="1233"/>
                  </a:cubicBezTo>
                  <a:lnTo>
                    <a:pt x="4061" y="1911"/>
                  </a:lnTo>
                  <a:lnTo>
                    <a:pt x="3705" y="1911"/>
                  </a:lnTo>
                  <a:cubicBezTo>
                    <a:pt x="3466" y="1911"/>
                    <a:pt x="3227" y="2109"/>
                    <a:pt x="3227" y="2389"/>
                  </a:cubicBezTo>
                  <a:lnTo>
                    <a:pt x="3227" y="2946"/>
                  </a:lnTo>
                  <a:cubicBezTo>
                    <a:pt x="3227" y="3064"/>
                    <a:pt x="3307" y="3144"/>
                    <a:pt x="3424" y="3144"/>
                  </a:cubicBezTo>
                  <a:cubicBezTo>
                    <a:pt x="3545" y="3144"/>
                    <a:pt x="3625" y="3064"/>
                    <a:pt x="3625" y="2946"/>
                  </a:cubicBezTo>
                  <a:lnTo>
                    <a:pt x="3625" y="2389"/>
                  </a:lnTo>
                  <a:cubicBezTo>
                    <a:pt x="3625" y="2348"/>
                    <a:pt x="3663" y="2309"/>
                    <a:pt x="3705" y="2309"/>
                  </a:cubicBezTo>
                  <a:lnTo>
                    <a:pt x="6689" y="2309"/>
                  </a:lnTo>
                  <a:cubicBezTo>
                    <a:pt x="6730" y="2309"/>
                    <a:pt x="6769" y="2348"/>
                    <a:pt x="6769" y="2389"/>
                  </a:cubicBezTo>
                  <a:lnTo>
                    <a:pt x="6769" y="7842"/>
                  </a:lnTo>
                  <a:cubicBezTo>
                    <a:pt x="6769" y="7883"/>
                    <a:pt x="6730" y="7883"/>
                    <a:pt x="6689" y="7883"/>
                  </a:cubicBezTo>
                  <a:lnTo>
                    <a:pt x="3705" y="7883"/>
                  </a:lnTo>
                  <a:cubicBezTo>
                    <a:pt x="3663" y="7883"/>
                    <a:pt x="3625" y="7883"/>
                    <a:pt x="3625" y="7842"/>
                  </a:cubicBezTo>
                  <a:lnTo>
                    <a:pt x="3625" y="3902"/>
                  </a:lnTo>
                  <a:cubicBezTo>
                    <a:pt x="3625" y="3781"/>
                    <a:pt x="3545" y="3663"/>
                    <a:pt x="3424" y="3663"/>
                  </a:cubicBezTo>
                  <a:cubicBezTo>
                    <a:pt x="3307" y="3663"/>
                    <a:pt x="3227" y="3781"/>
                    <a:pt x="3227" y="3902"/>
                  </a:cubicBezTo>
                  <a:lnTo>
                    <a:pt x="3227" y="7842"/>
                  </a:lnTo>
                  <a:cubicBezTo>
                    <a:pt x="3227" y="8081"/>
                    <a:pt x="3424" y="8281"/>
                    <a:pt x="3625" y="8281"/>
                  </a:cubicBezTo>
                  <a:lnTo>
                    <a:pt x="3625" y="8718"/>
                  </a:lnTo>
                  <a:cubicBezTo>
                    <a:pt x="3625" y="8918"/>
                    <a:pt x="3823" y="9116"/>
                    <a:pt x="4061" y="9116"/>
                  </a:cubicBezTo>
                  <a:lnTo>
                    <a:pt x="4581" y="9116"/>
                  </a:lnTo>
                  <a:cubicBezTo>
                    <a:pt x="4819" y="9116"/>
                    <a:pt x="5017" y="8918"/>
                    <a:pt x="5017" y="8718"/>
                  </a:cubicBezTo>
                  <a:lnTo>
                    <a:pt x="5017" y="8319"/>
                  </a:lnTo>
                  <a:lnTo>
                    <a:pt x="5415" y="8319"/>
                  </a:lnTo>
                  <a:lnTo>
                    <a:pt x="5415" y="8718"/>
                  </a:lnTo>
                  <a:cubicBezTo>
                    <a:pt x="5415" y="8918"/>
                    <a:pt x="5616" y="9116"/>
                    <a:pt x="5855" y="9116"/>
                  </a:cubicBezTo>
                  <a:lnTo>
                    <a:pt x="6370" y="9116"/>
                  </a:lnTo>
                  <a:cubicBezTo>
                    <a:pt x="6571" y="9116"/>
                    <a:pt x="6769" y="8918"/>
                    <a:pt x="6769" y="8718"/>
                  </a:cubicBezTo>
                  <a:lnTo>
                    <a:pt x="6769" y="8281"/>
                  </a:lnTo>
                  <a:cubicBezTo>
                    <a:pt x="7007" y="8281"/>
                    <a:pt x="7167" y="8081"/>
                    <a:pt x="7167" y="7842"/>
                  </a:cubicBezTo>
                  <a:lnTo>
                    <a:pt x="7167" y="6131"/>
                  </a:lnTo>
                  <a:lnTo>
                    <a:pt x="7565" y="6131"/>
                  </a:lnTo>
                  <a:cubicBezTo>
                    <a:pt x="8202" y="6131"/>
                    <a:pt x="8680" y="6609"/>
                    <a:pt x="8680" y="7246"/>
                  </a:cubicBezTo>
                  <a:lnTo>
                    <a:pt x="8680" y="8718"/>
                  </a:lnTo>
                  <a:cubicBezTo>
                    <a:pt x="8680" y="9316"/>
                    <a:pt x="8202" y="9794"/>
                    <a:pt x="7565" y="9794"/>
                  </a:cubicBezTo>
                  <a:lnTo>
                    <a:pt x="3227" y="9794"/>
                  </a:lnTo>
                  <a:cubicBezTo>
                    <a:pt x="2908" y="9794"/>
                    <a:pt x="2708" y="10033"/>
                    <a:pt x="2708" y="10351"/>
                  </a:cubicBezTo>
                  <a:lnTo>
                    <a:pt x="2708" y="10629"/>
                  </a:lnTo>
                  <a:lnTo>
                    <a:pt x="2310" y="10629"/>
                  </a:lnTo>
                  <a:cubicBezTo>
                    <a:pt x="2071" y="10629"/>
                    <a:pt x="1873" y="10829"/>
                    <a:pt x="1873" y="11027"/>
                  </a:cubicBezTo>
                  <a:lnTo>
                    <a:pt x="1873" y="11425"/>
                  </a:lnTo>
                  <a:lnTo>
                    <a:pt x="1873" y="11466"/>
                  </a:lnTo>
                  <a:cubicBezTo>
                    <a:pt x="1634" y="11504"/>
                    <a:pt x="1475" y="11705"/>
                    <a:pt x="1475" y="11982"/>
                  </a:cubicBezTo>
                  <a:lnTo>
                    <a:pt x="1475" y="12262"/>
                  </a:lnTo>
                  <a:cubicBezTo>
                    <a:pt x="997" y="12301"/>
                    <a:pt x="638" y="12699"/>
                    <a:pt x="638" y="13176"/>
                  </a:cubicBezTo>
                  <a:lnTo>
                    <a:pt x="638" y="13415"/>
                  </a:lnTo>
                  <a:lnTo>
                    <a:pt x="201" y="13415"/>
                  </a:lnTo>
                  <a:cubicBezTo>
                    <a:pt x="80" y="13415"/>
                    <a:pt x="1" y="13495"/>
                    <a:pt x="1" y="13616"/>
                  </a:cubicBezTo>
                  <a:cubicBezTo>
                    <a:pt x="1" y="13734"/>
                    <a:pt x="80" y="13813"/>
                    <a:pt x="201" y="13813"/>
                  </a:cubicBezTo>
                  <a:lnTo>
                    <a:pt x="1953" y="13813"/>
                  </a:lnTo>
                  <a:cubicBezTo>
                    <a:pt x="2071" y="13813"/>
                    <a:pt x="2150" y="13734"/>
                    <a:pt x="2150" y="13616"/>
                  </a:cubicBezTo>
                  <a:cubicBezTo>
                    <a:pt x="2150" y="13495"/>
                    <a:pt x="2071" y="13415"/>
                    <a:pt x="1953" y="13415"/>
                  </a:cubicBezTo>
                  <a:lnTo>
                    <a:pt x="1036" y="13415"/>
                  </a:lnTo>
                  <a:lnTo>
                    <a:pt x="1036" y="13176"/>
                  </a:lnTo>
                  <a:cubicBezTo>
                    <a:pt x="1036" y="12899"/>
                    <a:pt x="1275" y="12661"/>
                    <a:pt x="1555" y="12661"/>
                  </a:cubicBezTo>
                  <a:lnTo>
                    <a:pt x="8880" y="12661"/>
                  </a:lnTo>
                  <a:cubicBezTo>
                    <a:pt x="9157" y="12661"/>
                    <a:pt x="9358" y="12899"/>
                    <a:pt x="9358" y="13176"/>
                  </a:cubicBezTo>
                  <a:lnTo>
                    <a:pt x="9358" y="13415"/>
                  </a:lnTo>
                  <a:lnTo>
                    <a:pt x="2908" y="13415"/>
                  </a:lnTo>
                  <a:cubicBezTo>
                    <a:pt x="2787" y="13415"/>
                    <a:pt x="2708" y="13495"/>
                    <a:pt x="2708" y="13616"/>
                  </a:cubicBezTo>
                  <a:cubicBezTo>
                    <a:pt x="2708" y="13734"/>
                    <a:pt x="2787" y="13813"/>
                    <a:pt x="2908" y="13813"/>
                  </a:cubicBezTo>
                  <a:lnTo>
                    <a:pt x="10234" y="13813"/>
                  </a:lnTo>
                  <a:cubicBezTo>
                    <a:pt x="10352" y="13813"/>
                    <a:pt x="10431" y="13734"/>
                    <a:pt x="10431" y="13616"/>
                  </a:cubicBezTo>
                  <a:cubicBezTo>
                    <a:pt x="10431" y="13495"/>
                    <a:pt x="10352" y="13415"/>
                    <a:pt x="10234" y="13415"/>
                  </a:cubicBezTo>
                  <a:lnTo>
                    <a:pt x="9756" y="13415"/>
                  </a:lnTo>
                  <a:lnTo>
                    <a:pt x="9756" y="13176"/>
                  </a:lnTo>
                  <a:cubicBezTo>
                    <a:pt x="9756" y="12699"/>
                    <a:pt x="9396" y="12301"/>
                    <a:pt x="8960" y="12262"/>
                  </a:cubicBezTo>
                  <a:lnTo>
                    <a:pt x="8960" y="11982"/>
                  </a:lnTo>
                  <a:cubicBezTo>
                    <a:pt x="8960" y="11823"/>
                    <a:pt x="8880" y="11705"/>
                    <a:pt x="8801" y="11584"/>
                  </a:cubicBezTo>
                  <a:cubicBezTo>
                    <a:pt x="9915" y="11106"/>
                    <a:pt x="10712" y="9992"/>
                    <a:pt x="10712" y="8718"/>
                  </a:cubicBezTo>
                  <a:lnTo>
                    <a:pt x="10712" y="8361"/>
                  </a:lnTo>
                  <a:cubicBezTo>
                    <a:pt x="10712" y="8240"/>
                    <a:pt x="10632" y="8122"/>
                    <a:pt x="10511" y="8122"/>
                  </a:cubicBezTo>
                  <a:cubicBezTo>
                    <a:pt x="10431" y="8122"/>
                    <a:pt x="10313" y="8240"/>
                    <a:pt x="10313" y="8361"/>
                  </a:cubicBezTo>
                  <a:lnTo>
                    <a:pt x="10313" y="8718"/>
                  </a:lnTo>
                  <a:cubicBezTo>
                    <a:pt x="10313" y="10071"/>
                    <a:pt x="9317" y="11227"/>
                    <a:pt x="8004" y="11425"/>
                  </a:cubicBezTo>
                  <a:lnTo>
                    <a:pt x="8004" y="10829"/>
                  </a:lnTo>
                  <a:cubicBezTo>
                    <a:pt x="8004" y="10590"/>
                    <a:pt x="7925" y="10390"/>
                    <a:pt x="7766" y="10192"/>
                  </a:cubicBezTo>
                  <a:cubicBezTo>
                    <a:pt x="8520" y="10113"/>
                    <a:pt x="9078" y="9476"/>
                    <a:pt x="9078" y="8718"/>
                  </a:cubicBezTo>
                  <a:lnTo>
                    <a:pt x="9078" y="7246"/>
                  </a:lnTo>
                  <a:cubicBezTo>
                    <a:pt x="9078" y="6408"/>
                    <a:pt x="8403" y="5733"/>
                    <a:pt x="7565" y="5733"/>
                  </a:cubicBezTo>
                  <a:lnTo>
                    <a:pt x="7167" y="5733"/>
                  </a:lnTo>
                  <a:lnTo>
                    <a:pt x="7167" y="4497"/>
                  </a:lnTo>
                  <a:lnTo>
                    <a:pt x="7565" y="4497"/>
                  </a:lnTo>
                  <a:cubicBezTo>
                    <a:pt x="9078" y="4497"/>
                    <a:pt x="10313" y="5733"/>
                    <a:pt x="10313" y="7246"/>
                  </a:cubicBezTo>
                  <a:lnTo>
                    <a:pt x="10313" y="7405"/>
                  </a:lnTo>
                  <a:cubicBezTo>
                    <a:pt x="10313" y="7523"/>
                    <a:pt x="10431" y="7603"/>
                    <a:pt x="10511" y="7603"/>
                  </a:cubicBezTo>
                  <a:cubicBezTo>
                    <a:pt x="10632" y="7603"/>
                    <a:pt x="10712" y="7523"/>
                    <a:pt x="10712" y="7405"/>
                  </a:cubicBezTo>
                  <a:lnTo>
                    <a:pt x="10712" y="7246"/>
                  </a:lnTo>
                  <a:cubicBezTo>
                    <a:pt x="10712" y="5494"/>
                    <a:pt x="9317" y="4099"/>
                    <a:pt x="7565" y="4099"/>
                  </a:cubicBezTo>
                  <a:lnTo>
                    <a:pt x="7167" y="4099"/>
                  </a:lnTo>
                  <a:lnTo>
                    <a:pt x="7167" y="2389"/>
                  </a:lnTo>
                  <a:cubicBezTo>
                    <a:pt x="7167" y="2109"/>
                    <a:pt x="6969" y="1911"/>
                    <a:pt x="6689" y="1911"/>
                  </a:cubicBezTo>
                  <a:lnTo>
                    <a:pt x="6370" y="1911"/>
                  </a:lnTo>
                  <a:lnTo>
                    <a:pt x="6370" y="1233"/>
                  </a:lnTo>
                  <a:cubicBezTo>
                    <a:pt x="6609" y="1195"/>
                    <a:pt x="6769" y="1035"/>
                    <a:pt x="6769" y="797"/>
                  </a:cubicBezTo>
                  <a:lnTo>
                    <a:pt x="6769" y="398"/>
                  </a:lnTo>
                  <a:cubicBezTo>
                    <a:pt x="6769" y="198"/>
                    <a:pt x="6571" y="0"/>
                    <a:pt x="6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3"/>
            <p:cNvSpPr/>
            <p:nvPr/>
          </p:nvSpPr>
          <p:spPr>
            <a:xfrm>
              <a:off x="3490075" y="2913025"/>
              <a:ext cx="9975" cy="9975"/>
            </a:xfrm>
            <a:custGeom>
              <a:avLst/>
              <a:gdLst/>
              <a:ahLst/>
              <a:cxnLst/>
              <a:rect l="l" t="t" r="r" b="b"/>
              <a:pathLst>
                <a:path w="399" h="399" extrusionOk="0">
                  <a:moveTo>
                    <a:pt x="201" y="1"/>
                  </a:moveTo>
                  <a:cubicBezTo>
                    <a:pt x="80" y="1"/>
                    <a:pt x="1" y="80"/>
                    <a:pt x="1" y="201"/>
                  </a:cubicBezTo>
                  <a:cubicBezTo>
                    <a:pt x="1" y="319"/>
                    <a:pt x="80" y="399"/>
                    <a:pt x="201" y="399"/>
                  </a:cubicBezTo>
                  <a:cubicBezTo>
                    <a:pt x="319" y="399"/>
                    <a:pt x="399" y="319"/>
                    <a:pt x="399" y="201"/>
                  </a:cubicBezTo>
                  <a:cubicBezTo>
                    <a:pt x="399" y="80"/>
                    <a:pt x="319"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5" name="Google Shape;1875;p73"/>
          <p:cNvSpPr/>
          <p:nvPr/>
        </p:nvSpPr>
        <p:spPr>
          <a:xfrm>
            <a:off x="3276125" y="3208675"/>
            <a:ext cx="364300" cy="357300"/>
          </a:xfrm>
          <a:custGeom>
            <a:avLst/>
            <a:gdLst/>
            <a:ahLst/>
            <a:cxnLst/>
            <a:rect l="l" t="t" r="r" b="b"/>
            <a:pathLst>
              <a:path w="14572" h="14292" extrusionOk="0">
                <a:moveTo>
                  <a:pt x="11425" y="0"/>
                </a:moveTo>
                <a:cubicBezTo>
                  <a:pt x="10670" y="0"/>
                  <a:pt x="9954" y="319"/>
                  <a:pt x="9434" y="835"/>
                </a:cubicBezTo>
                <a:cubicBezTo>
                  <a:pt x="8797" y="1472"/>
                  <a:pt x="8520" y="2309"/>
                  <a:pt x="8600" y="3185"/>
                </a:cubicBezTo>
                <a:cubicBezTo>
                  <a:pt x="8479" y="3185"/>
                  <a:pt x="8361" y="3223"/>
                  <a:pt x="8282" y="3345"/>
                </a:cubicBezTo>
                <a:lnTo>
                  <a:pt x="7922" y="3701"/>
                </a:lnTo>
                <a:cubicBezTo>
                  <a:pt x="7804" y="3781"/>
                  <a:pt x="7762" y="3902"/>
                  <a:pt x="7762" y="4061"/>
                </a:cubicBezTo>
                <a:cubicBezTo>
                  <a:pt x="7762" y="4179"/>
                  <a:pt x="7804" y="4338"/>
                  <a:pt x="7922" y="4418"/>
                </a:cubicBezTo>
                <a:lnTo>
                  <a:pt x="7963" y="4459"/>
                </a:lnTo>
                <a:lnTo>
                  <a:pt x="6848" y="5533"/>
                </a:lnTo>
                <a:cubicBezTo>
                  <a:pt x="6769" y="5612"/>
                  <a:pt x="6769" y="5771"/>
                  <a:pt x="6848" y="5851"/>
                </a:cubicBezTo>
                <a:cubicBezTo>
                  <a:pt x="6887" y="5892"/>
                  <a:pt x="6966" y="5892"/>
                  <a:pt x="7008" y="5892"/>
                </a:cubicBezTo>
                <a:cubicBezTo>
                  <a:pt x="7046" y="5892"/>
                  <a:pt x="7125" y="5892"/>
                  <a:pt x="7167" y="5851"/>
                </a:cubicBezTo>
                <a:lnTo>
                  <a:pt x="8240" y="4736"/>
                </a:lnTo>
                <a:lnTo>
                  <a:pt x="9556" y="6052"/>
                </a:lnTo>
                <a:lnTo>
                  <a:pt x="7406" y="8202"/>
                </a:lnTo>
                <a:lnTo>
                  <a:pt x="4816" y="8202"/>
                </a:lnTo>
                <a:lnTo>
                  <a:pt x="6450" y="6529"/>
                </a:lnTo>
                <a:cubicBezTo>
                  <a:pt x="6530" y="6450"/>
                  <a:pt x="6530" y="6329"/>
                  <a:pt x="6450" y="6249"/>
                </a:cubicBezTo>
                <a:cubicBezTo>
                  <a:pt x="6410" y="6209"/>
                  <a:pt x="6360" y="6189"/>
                  <a:pt x="6310" y="6189"/>
                </a:cubicBezTo>
                <a:cubicBezTo>
                  <a:pt x="6260" y="6189"/>
                  <a:pt x="6210" y="6209"/>
                  <a:pt x="6170" y="6249"/>
                </a:cubicBezTo>
                <a:lnTo>
                  <a:pt x="1154" y="11227"/>
                </a:lnTo>
                <a:cubicBezTo>
                  <a:pt x="1036" y="11345"/>
                  <a:pt x="956" y="11504"/>
                  <a:pt x="956" y="11664"/>
                </a:cubicBezTo>
                <a:lnTo>
                  <a:pt x="876" y="12221"/>
                </a:lnTo>
                <a:cubicBezTo>
                  <a:pt x="876" y="12301"/>
                  <a:pt x="835" y="12380"/>
                  <a:pt x="755" y="12422"/>
                </a:cubicBezTo>
                <a:lnTo>
                  <a:pt x="239" y="12979"/>
                </a:lnTo>
                <a:cubicBezTo>
                  <a:pt x="80" y="13097"/>
                  <a:pt x="1" y="13298"/>
                  <a:pt x="1" y="13495"/>
                </a:cubicBezTo>
                <a:cubicBezTo>
                  <a:pt x="1" y="13734"/>
                  <a:pt x="80" y="13935"/>
                  <a:pt x="239" y="14052"/>
                </a:cubicBezTo>
                <a:cubicBezTo>
                  <a:pt x="399" y="14212"/>
                  <a:pt x="596" y="14291"/>
                  <a:pt x="797" y="14291"/>
                </a:cubicBezTo>
                <a:cubicBezTo>
                  <a:pt x="994" y="14291"/>
                  <a:pt x="1195" y="14212"/>
                  <a:pt x="1313" y="14052"/>
                </a:cubicBezTo>
                <a:lnTo>
                  <a:pt x="1870" y="13536"/>
                </a:lnTo>
                <a:cubicBezTo>
                  <a:pt x="1912" y="13457"/>
                  <a:pt x="1991" y="13457"/>
                  <a:pt x="2071" y="13415"/>
                </a:cubicBezTo>
                <a:lnTo>
                  <a:pt x="2628" y="13336"/>
                </a:lnTo>
                <a:cubicBezTo>
                  <a:pt x="2787" y="13336"/>
                  <a:pt x="2947" y="13256"/>
                  <a:pt x="3065" y="13138"/>
                </a:cubicBezTo>
                <a:lnTo>
                  <a:pt x="4460" y="11743"/>
                </a:lnTo>
                <a:cubicBezTo>
                  <a:pt x="4498" y="11705"/>
                  <a:pt x="4539" y="11625"/>
                  <a:pt x="4539" y="11584"/>
                </a:cubicBezTo>
                <a:cubicBezTo>
                  <a:pt x="4539" y="11466"/>
                  <a:pt x="4418" y="11387"/>
                  <a:pt x="4300" y="11387"/>
                </a:cubicBezTo>
                <a:cubicBezTo>
                  <a:pt x="4259" y="11387"/>
                  <a:pt x="4221" y="11387"/>
                  <a:pt x="4179" y="11425"/>
                </a:cubicBezTo>
                <a:lnTo>
                  <a:pt x="2746" y="12820"/>
                </a:lnTo>
                <a:cubicBezTo>
                  <a:pt x="2708" y="12899"/>
                  <a:pt x="2628" y="12938"/>
                  <a:pt x="2549" y="12938"/>
                </a:cubicBezTo>
                <a:lnTo>
                  <a:pt x="1991" y="13017"/>
                </a:lnTo>
                <a:cubicBezTo>
                  <a:pt x="1832" y="13059"/>
                  <a:pt x="1673" y="13097"/>
                  <a:pt x="1552" y="13218"/>
                </a:cubicBezTo>
                <a:lnTo>
                  <a:pt x="1036" y="13775"/>
                </a:lnTo>
                <a:cubicBezTo>
                  <a:pt x="956" y="13813"/>
                  <a:pt x="876" y="13855"/>
                  <a:pt x="797" y="13855"/>
                </a:cubicBezTo>
                <a:cubicBezTo>
                  <a:pt x="676" y="13855"/>
                  <a:pt x="596" y="13813"/>
                  <a:pt x="517" y="13775"/>
                </a:cubicBezTo>
                <a:cubicBezTo>
                  <a:pt x="478" y="13696"/>
                  <a:pt x="437" y="13616"/>
                  <a:pt x="437" y="13495"/>
                </a:cubicBezTo>
                <a:cubicBezTo>
                  <a:pt x="437" y="13415"/>
                  <a:pt x="478" y="13336"/>
                  <a:pt x="517" y="13256"/>
                </a:cubicBezTo>
                <a:lnTo>
                  <a:pt x="1074" y="12740"/>
                </a:lnTo>
                <a:cubicBezTo>
                  <a:pt x="1195" y="12619"/>
                  <a:pt x="1275" y="12460"/>
                  <a:pt x="1275" y="12301"/>
                </a:cubicBezTo>
                <a:lnTo>
                  <a:pt x="1354" y="11743"/>
                </a:lnTo>
                <a:cubicBezTo>
                  <a:pt x="1392" y="11664"/>
                  <a:pt x="1392" y="11584"/>
                  <a:pt x="1472" y="11546"/>
                </a:cubicBezTo>
                <a:lnTo>
                  <a:pt x="4380" y="8600"/>
                </a:lnTo>
                <a:lnTo>
                  <a:pt x="7008" y="8600"/>
                </a:lnTo>
                <a:lnTo>
                  <a:pt x="4858" y="10750"/>
                </a:lnTo>
                <a:cubicBezTo>
                  <a:pt x="4816" y="10788"/>
                  <a:pt x="4778" y="10829"/>
                  <a:pt x="4778" y="10909"/>
                </a:cubicBezTo>
                <a:cubicBezTo>
                  <a:pt x="4778" y="11027"/>
                  <a:pt x="4896" y="11106"/>
                  <a:pt x="5017" y="11106"/>
                </a:cubicBezTo>
                <a:cubicBezTo>
                  <a:pt x="5055" y="11106"/>
                  <a:pt x="5097" y="11068"/>
                  <a:pt x="5135" y="11027"/>
                </a:cubicBezTo>
                <a:lnTo>
                  <a:pt x="9833" y="6329"/>
                </a:lnTo>
                <a:lnTo>
                  <a:pt x="9874" y="6370"/>
                </a:lnTo>
                <a:cubicBezTo>
                  <a:pt x="9992" y="6488"/>
                  <a:pt x="10113" y="6529"/>
                  <a:pt x="10231" y="6529"/>
                </a:cubicBezTo>
                <a:cubicBezTo>
                  <a:pt x="10390" y="6529"/>
                  <a:pt x="10511" y="6488"/>
                  <a:pt x="10591" y="6370"/>
                </a:cubicBezTo>
                <a:lnTo>
                  <a:pt x="10989" y="6010"/>
                </a:lnTo>
                <a:cubicBezTo>
                  <a:pt x="11068" y="5931"/>
                  <a:pt x="11107" y="5813"/>
                  <a:pt x="11107" y="5692"/>
                </a:cubicBezTo>
                <a:cubicBezTo>
                  <a:pt x="11217" y="5703"/>
                  <a:pt x="11326" y="5709"/>
                  <a:pt x="11434" y="5709"/>
                </a:cubicBezTo>
                <a:cubicBezTo>
                  <a:pt x="12070" y="5709"/>
                  <a:pt x="12668" y="5510"/>
                  <a:pt x="13177" y="5134"/>
                </a:cubicBezTo>
                <a:cubicBezTo>
                  <a:pt x="13256" y="5055"/>
                  <a:pt x="13298" y="4896"/>
                  <a:pt x="13218" y="4816"/>
                </a:cubicBezTo>
                <a:cubicBezTo>
                  <a:pt x="13169" y="4767"/>
                  <a:pt x="13105" y="4734"/>
                  <a:pt x="13035" y="4734"/>
                </a:cubicBezTo>
                <a:cubicBezTo>
                  <a:pt x="12991" y="4734"/>
                  <a:pt x="12945" y="4747"/>
                  <a:pt x="12900" y="4778"/>
                </a:cubicBezTo>
                <a:cubicBezTo>
                  <a:pt x="12496" y="5124"/>
                  <a:pt x="11987" y="5281"/>
                  <a:pt x="11465" y="5281"/>
                </a:cubicBezTo>
                <a:cubicBezTo>
                  <a:pt x="11266" y="5281"/>
                  <a:pt x="11065" y="5258"/>
                  <a:pt x="10868" y="5214"/>
                </a:cubicBezTo>
                <a:cubicBezTo>
                  <a:pt x="10836" y="5204"/>
                  <a:pt x="10808" y="5199"/>
                  <a:pt x="10782" y="5199"/>
                </a:cubicBezTo>
                <a:cubicBezTo>
                  <a:pt x="10710" y="5199"/>
                  <a:pt x="10659" y="5235"/>
                  <a:pt x="10629" y="5294"/>
                </a:cubicBezTo>
                <a:cubicBezTo>
                  <a:pt x="10591" y="5415"/>
                  <a:pt x="10591" y="5494"/>
                  <a:pt x="10670" y="5574"/>
                </a:cubicBezTo>
                <a:cubicBezTo>
                  <a:pt x="10708" y="5612"/>
                  <a:pt x="10708" y="5654"/>
                  <a:pt x="10708" y="5654"/>
                </a:cubicBezTo>
                <a:cubicBezTo>
                  <a:pt x="10708" y="5654"/>
                  <a:pt x="10708" y="5692"/>
                  <a:pt x="10670" y="5733"/>
                </a:cubicBezTo>
                <a:lnTo>
                  <a:pt x="10310" y="6090"/>
                </a:lnTo>
                <a:cubicBezTo>
                  <a:pt x="10272" y="6131"/>
                  <a:pt x="10272" y="6131"/>
                  <a:pt x="10231" y="6131"/>
                </a:cubicBezTo>
                <a:cubicBezTo>
                  <a:pt x="10231" y="6131"/>
                  <a:pt x="10193" y="6131"/>
                  <a:pt x="10193" y="6090"/>
                </a:cubicBezTo>
                <a:lnTo>
                  <a:pt x="8202" y="4141"/>
                </a:lnTo>
                <a:lnTo>
                  <a:pt x="8202" y="4061"/>
                </a:lnTo>
                <a:lnTo>
                  <a:pt x="8202" y="3981"/>
                </a:lnTo>
                <a:lnTo>
                  <a:pt x="8600" y="3622"/>
                </a:lnTo>
                <a:cubicBezTo>
                  <a:pt x="8600" y="3583"/>
                  <a:pt x="8638" y="3583"/>
                  <a:pt x="8638" y="3583"/>
                </a:cubicBezTo>
                <a:cubicBezTo>
                  <a:pt x="8680" y="3583"/>
                  <a:pt x="8680" y="3583"/>
                  <a:pt x="8718" y="3622"/>
                </a:cubicBezTo>
                <a:lnTo>
                  <a:pt x="8718" y="3663"/>
                </a:lnTo>
                <a:cubicBezTo>
                  <a:pt x="8764" y="3685"/>
                  <a:pt x="8824" y="3708"/>
                  <a:pt x="8882" y="3708"/>
                </a:cubicBezTo>
                <a:cubicBezTo>
                  <a:pt x="8924" y="3708"/>
                  <a:pt x="8965" y="3696"/>
                  <a:pt x="8998" y="3663"/>
                </a:cubicBezTo>
                <a:cubicBezTo>
                  <a:pt x="9078" y="3622"/>
                  <a:pt x="9116" y="3542"/>
                  <a:pt x="9078" y="3462"/>
                </a:cubicBezTo>
                <a:cubicBezTo>
                  <a:pt x="8877" y="2628"/>
                  <a:pt x="9116" y="1752"/>
                  <a:pt x="9715" y="1153"/>
                </a:cubicBezTo>
                <a:cubicBezTo>
                  <a:pt x="10193" y="675"/>
                  <a:pt x="10788" y="437"/>
                  <a:pt x="11425" y="437"/>
                </a:cubicBezTo>
                <a:cubicBezTo>
                  <a:pt x="12103" y="437"/>
                  <a:pt x="12699" y="675"/>
                  <a:pt x="13139" y="1153"/>
                </a:cubicBezTo>
                <a:cubicBezTo>
                  <a:pt x="13935" y="1949"/>
                  <a:pt x="14094" y="3144"/>
                  <a:pt x="13495" y="4099"/>
                </a:cubicBezTo>
                <a:cubicBezTo>
                  <a:pt x="13457" y="4220"/>
                  <a:pt x="13495" y="4338"/>
                  <a:pt x="13575" y="4418"/>
                </a:cubicBezTo>
                <a:cubicBezTo>
                  <a:pt x="13608" y="4429"/>
                  <a:pt x="13640" y="4434"/>
                  <a:pt x="13671" y="4434"/>
                </a:cubicBezTo>
                <a:cubicBezTo>
                  <a:pt x="13754" y="4434"/>
                  <a:pt x="13825" y="4396"/>
                  <a:pt x="13855" y="4338"/>
                </a:cubicBezTo>
                <a:cubicBezTo>
                  <a:pt x="14572" y="3223"/>
                  <a:pt x="14371" y="1790"/>
                  <a:pt x="13457" y="835"/>
                </a:cubicBezTo>
                <a:cubicBezTo>
                  <a:pt x="12900" y="319"/>
                  <a:pt x="12183" y="0"/>
                  <a:pt x="114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3"/>
          <p:cNvSpPr/>
          <p:nvPr/>
        </p:nvSpPr>
        <p:spPr>
          <a:xfrm>
            <a:off x="2551550" y="3222600"/>
            <a:ext cx="366300" cy="329425"/>
          </a:xfrm>
          <a:custGeom>
            <a:avLst/>
            <a:gdLst/>
            <a:ahLst/>
            <a:cxnLst/>
            <a:rect l="l" t="t" r="r" b="b"/>
            <a:pathLst>
              <a:path w="14652" h="13177" extrusionOk="0">
                <a:moveTo>
                  <a:pt x="6370" y="437"/>
                </a:moveTo>
                <a:lnTo>
                  <a:pt x="6370" y="478"/>
                </a:lnTo>
                <a:lnTo>
                  <a:pt x="6370" y="877"/>
                </a:lnTo>
                <a:lnTo>
                  <a:pt x="3344" y="877"/>
                </a:lnTo>
                <a:lnTo>
                  <a:pt x="3344" y="478"/>
                </a:lnTo>
                <a:lnTo>
                  <a:pt x="3344" y="437"/>
                </a:lnTo>
                <a:close/>
                <a:moveTo>
                  <a:pt x="11266" y="437"/>
                </a:moveTo>
                <a:cubicBezTo>
                  <a:pt x="11307" y="437"/>
                  <a:pt x="11307" y="437"/>
                  <a:pt x="11307" y="478"/>
                </a:cubicBezTo>
                <a:lnTo>
                  <a:pt x="11307" y="877"/>
                </a:lnTo>
                <a:lnTo>
                  <a:pt x="8240" y="877"/>
                </a:lnTo>
                <a:lnTo>
                  <a:pt x="8240" y="478"/>
                </a:lnTo>
                <a:cubicBezTo>
                  <a:pt x="8240" y="437"/>
                  <a:pt x="8281" y="437"/>
                  <a:pt x="8281" y="437"/>
                </a:cubicBezTo>
                <a:close/>
                <a:moveTo>
                  <a:pt x="5931" y="1313"/>
                </a:moveTo>
                <a:lnTo>
                  <a:pt x="5931" y="2628"/>
                </a:lnTo>
                <a:lnTo>
                  <a:pt x="3781" y="2628"/>
                </a:lnTo>
                <a:lnTo>
                  <a:pt x="3781" y="1313"/>
                </a:lnTo>
                <a:close/>
                <a:moveTo>
                  <a:pt x="10867" y="1313"/>
                </a:moveTo>
                <a:lnTo>
                  <a:pt x="10867" y="2628"/>
                </a:lnTo>
                <a:lnTo>
                  <a:pt x="8679" y="2628"/>
                </a:lnTo>
                <a:lnTo>
                  <a:pt x="8679" y="1313"/>
                </a:lnTo>
                <a:close/>
                <a:moveTo>
                  <a:pt x="8281" y="3065"/>
                </a:moveTo>
                <a:lnTo>
                  <a:pt x="8281" y="3504"/>
                </a:lnTo>
                <a:lnTo>
                  <a:pt x="6370" y="3504"/>
                </a:lnTo>
                <a:lnTo>
                  <a:pt x="6370" y="3065"/>
                </a:lnTo>
                <a:close/>
                <a:moveTo>
                  <a:pt x="14212" y="3065"/>
                </a:moveTo>
                <a:lnTo>
                  <a:pt x="14212" y="3463"/>
                </a:lnTo>
                <a:lnTo>
                  <a:pt x="14212" y="3504"/>
                </a:lnTo>
                <a:lnTo>
                  <a:pt x="11307" y="3504"/>
                </a:lnTo>
                <a:lnTo>
                  <a:pt x="11307" y="3065"/>
                </a:lnTo>
                <a:close/>
                <a:moveTo>
                  <a:pt x="5931" y="3065"/>
                </a:moveTo>
                <a:lnTo>
                  <a:pt x="5931" y="9594"/>
                </a:lnTo>
                <a:cubicBezTo>
                  <a:pt x="5931" y="10193"/>
                  <a:pt x="5453" y="10670"/>
                  <a:pt x="4857" y="10670"/>
                </a:cubicBezTo>
                <a:cubicBezTo>
                  <a:pt x="4259" y="10670"/>
                  <a:pt x="3781" y="10193"/>
                  <a:pt x="3781" y="9594"/>
                </a:cubicBezTo>
                <a:lnTo>
                  <a:pt x="3781" y="3702"/>
                </a:lnTo>
                <a:lnTo>
                  <a:pt x="3781" y="3065"/>
                </a:lnTo>
                <a:close/>
                <a:moveTo>
                  <a:pt x="1711" y="3902"/>
                </a:moveTo>
                <a:lnTo>
                  <a:pt x="1711" y="11584"/>
                </a:lnTo>
                <a:lnTo>
                  <a:pt x="1274" y="11584"/>
                </a:lnTo>
                <a:lnTo>
                  <a:pt x="1274" y="3902"/>
                </a:lnTo>
                <a:close/>
                <a:moveTo>
                  <a:pt x="10867" y="3065"/>
                </a:moveTo>
                <a:lnTo>
                  <a:pt x="10867" y="9594"/>
                </a:lnTo>
                <a:cubicBezTo>
                  <a:pt x="10867" y="10193"/>
                  <a:pt x="10390" y="10670"/>
                  <a:pt x="9794" y="10670"/>
                </a:cubicBezTo>
                <a:cubicBezTo>
                  <a:pt x="9476" y="10670"/>
                  <a:pt x="9195" y="10549"/>
                  <a:pt x="8998" y="10352"/>
                </a:cubicBezTo>
                <a:cubicBezTo>
                  <a:pt x="8797" y="10151"/>
                  <a:pt x="8679" y="9874"/>
                  <a:pt x="8679" y="9594"/>
                </a:cubicBezTo>
                <a:lnTo>
                  <a:pt x="8679" y="6488"/>
                </a:lnTo>
                <a:cubicBezTo>
                  <a:pt x="8679" y="6371"/>
                  <a:pt x="8600" y="6291"/>
                  <a:pt x="8479" y="6291"/>
                </a:cubicBezTo>
                <a:cubicBezTo>
                  <a:pt x="8361" y="6291"/>
                  <a:pt x="8281" y="6371"/>
                  <a:pt x="8281" y="6488"/>
                </a:cubicBezTo>
                <a:lnTo>
                  <a:pt x="8281" y="9594"/>
                </a:lnTo>
                <a:cubicBezTo>
                  <a:pt x="8281" y="9992"/>
                  <a:pt x="8399" y="10352"/>
                  <a:pt x="8718" y="10629"/>
                </a:cubicBezTo>
                <a:cubicBezTo>
                  <a:pt x="8998" y="10947"/>
                  <a:pt x="9355" y="11107"/>
                  <a:pt x="9794" y="11107"/>
                </a:cubicBezTo>
                <a:cubicBezTo>
                  <a:pt x="10629" y="11107"/>
                  <a:pt x="11307" y="10431"/>
                  <a:pt x="11307" y="9594"/>
                </a:cubicBezTo>
                <a:lnTo>
                  <a:pt x="11307" y="3902"/>
                </a:lnTo>
                <a:lnTo>
                  <a:pt x="12501" y="3902"/>
                </a:lnTo>
                <a:lnTo>
                  <a:pt x="12501" y="11584"/>
                </a:lnTo>
                <a:lnTo>
                  <a:pt x="2150" y="11584"/>
                </a:lnTo>
                <a:lnTo>
                  <a:pt x="2150" y="3902"/>
                </a:lnTo>
                <a:lnTo>
                  <a:pt x="3344" y="3902"/>
                </a:lnTo>
                <a:lnTo>
                  <a:pt x="3344" y="9594"/>
                </a:lnTo>
                <a:cubicBezTo>
                  <a:pt x="3344" y="10431"/>
                  <a:pt x="4020" y="11107"/>
                  <a:pt x="4857" y="11107"/>
                </a:cubicBezTo>
                <a:cubicBezTo>
                  <a:pt x="5692" y="11107"/>
                  <a:pt x="6370" y="10431"/>
                  <a:pt x="6370" y="9594"/>
                </a:cubicBezTo>
                <a:lnTo>
                  <a:pt x="6370" y="3902"/>
                </a:lnTo>
                <a:lnTo>
                  <a:pt x="8281" y="3902"/>
                </a:lnTo>
                <a:lnTo>
                  <a:pt x="8281" y="5495"/>
                </a:lnTo>
                <a:cubicBezTo>
                  <a:pt x="8281" y="5613"/>
                  <a:pt x="8361" y="5692"/>
                  <a:pt x="8479" y="5692"/>
                </a:cubicBezTo>
                <a:cubicBezTo>
                  <a:pt x="8600" y="5692"/>
                  <a:pt x="8679" y="5613"/>
                  <a:pt x="8679" y="5495"/>
                </a:cubicBezTo>
                <a:lnTo>
                  <a:pt x="8679" y="3065"/>
                </a:lnTo>
                <a:close/>
                <a:moveTo>
                  <a:pt x="13336" y="3902"/>
                </a:moveTo>
                <a:lnTo>
                  <a:pt x="13336" y="11584"/>
                </a:lnTo>
                <a:lnTo>
                  <a:pt x="12899" y="11584"/>
                </a:lnTo>
                <a:lnTo>
                  <a:pt x="12899" y="3902"/>
                </a:lnTo>
                <a:close/>
                <a:moveTo>
                  <a:pt x="3344" y="1"/>
                </a:moveTo>
                <a:cubicBezTo>
                  <a:pt x="3106" y="1"/>
                  <a:pt x="2905" y="198"/>
                  <a:pt x="2905" y="478"/>
                </a:cubicBezTo>
                <a:lnTo>
                  <a:pt x="2905" y="877"/>
                </a:lnTo>
                <a:cubicBezTo>
                  <a:pt x="2905" y="1115"/>
                  <a:pt x="3106" y="1313"/>
                  <a:pt x="3344" y="1313"/>
                </a:cubicBezTo>
                <a:lnTo>
                  <a:pt x="3344" y="2628"/>
                </a:lnTo>
                <a:lnTo>
                  <a:pt x="2268" y="2628"/>
                </a:lnTo>
                <a:cubicBezTo>
                  <a:pt x="2150" y="2628"/>
                  <a:pt x="2070" y="2708"/>
                  <a:pt x="2070" y="2826"/>
                </a:cubicBezTo>
                <a:cubicBezTo>
                  <a:pt x="2070" y="2947"/>
                  <a:pt x="2150" y="3065"/>
                  <a:pt x="2268" y="3065"/>
                </a:cubicBezTo>
                <a:lnTo>
                  <a:pt x="3344" y="3065"/>
                </a:lnTo>
                <a:lnTo>
                  <a:pt x="3344" y="3504"/>
                </a:lnTo>
                <a:lnTo>
                  <a:pt x="437" y="3504"/>
                </a:lnTo>
                <a:lnTo>
                  <a:pt x="398" y="3463"/>
                </a:lnTo>
                <a:lnTo>
                  <a:pt x="398" y="3065"/>
                </a:lnTo>
                <a:lnTo>
                  <a:pt x="1274" y="3065"/>
                </a:lnTo>
                <a:cubicBezTo>
                  <a:pt x="1392" y="3065"/>
                  <a:pt x="1472" y="2947"/>
                  <a:pt x="1472" y="2826"/>
                </a:cubicBezTo>
                <a:cubicBezTo>
                  <a:pt x="1472" y="2708"/>
                  <a:pt x="1392" y="2628"/>
                  <a:pt x="1274" y="2628"/>
                </a:cubicBezTo>
                <a:lnTo>
                  <a:pt x="437" y="2628"/>
                </a:lnTo>
                <a:cubicBezTo>
                  <a:pt x="198" y="2628"/>
                  <a:pt x="0" y="2826"/>
                  <a:pt x="0" y="3065"/>
                </a:cubicBezTo>
                <a:lnTo>
                  <a:pt x="0" y="3463"/>
                </a:lnTo>
                <a:cubicBezTo>
                  <a:pt x="0" y="3702"/>
                  <a:pt x="198" y="3902"/>
                  <a:pt x="437" y="3902"/>
                </a:cubicBezTo>
                <a:lnTo>
                  <a:pt x="835" y="3902"/>
                </a:lnTo>
                <a:lnTo>
                  <a:pt x="835" y="11584"/>
                </a:lnTo>
                <a:lnTo>
                  <a:pt x="675" y="11584"/>
                </a:lnTo>
                <a:cubicBezTo>
                  <a:pt x="277" y="11584"/>
                  <a:pt x="0" y="11903"/>
                  <a:pt x="0" y="12263"/>
                </a:cubicBezTo>
                <a:lnTo>
                  <a:pt x="0" y="12979"/>
                </a:lnTo>
                <a:cubicBezTo>
                  <a:pt x="0" y="13097"/>
                  <a:pt x="80" y="13177"/>
                  <a:pt x="198" y="13177"/>
                </a:cubicBezTo>
                <a:lnTo>
                  <a:pt x="12103" y="13177"/>
                </a:lnTo>
                <a:cubicBezTo>
                  <a:pt x="12221" y="13177"/>
                  <a:pt x="12301" y="13097"/>
                  <a:pt x="12301" y="12979"/>
                </a:cubicBezTo>
                <a:cubicBezTo>
                  <a:pt x="12301" y="12858"/>
                  <a:pt x="12221" y="12741"/>
                  <a:pt x="12103" y="12741"/>
                </a:cubicBezTo>
                <a:lnTo>
                  <a:pt x="398" y="12741"/>
                </a:lnTo>
                <a:lnTo>
                  <a:pt x="398" y="12263"/>
                </a:lnTo>
                <a:cubicBezTo>
                  <a:pt x="398" y="12142"/>
                  <a:pt x="516" y="12024"/>
                  <a:pt x="675" y="12024"/>
                </a:cubicBezTo>
                <a:lnTo>
                  <a:pt x="13973" y="12024"/>
                </a:lnTo>
                <a:cubicBezTo>
                  <a:pt x="14094" y="12024"/>
                  <a:pt x="14212" y="12142"/>
                  <a:pt x="14212" y="12263"/>
                </a:cubicBezTo>
                <a:lnTo>
                  <a:pt x="14212" y="12741"/>
                </a:lnTo>
                <a:lnTo>
                  <a:pt x="13097" y="12741"/>
                </a:lnTo>
                <a:cubicBezTo>
                  <a:pt x="12979" y="12741"/>
                  <a:pt x="12858" y="12858"/>
                  <a:pt x="12858" y="12979"/>
                </a:cubicBezTo>
                <a:cubicBezTo>
                  <a:pt x="12858" y="13097"/>
                  <a:pt x="12979" y="13177"/>
                  <a:pt x="13097" y="13177"/>
                </a:cubicBezTo>
                <a:lnTo>
                  <a:pt x="14451" y="13177"/>
                </a:lnTo>
                <a:cubicBezTo>
                  <a:pt x="14572" y="13177"/>
                  <a:pt x="14651" y="13097"/>
                  <a:pt x="14651" y="12979"/>
                </a:cubicBezTo>
                <a:lnTo>
                  <a:pt x="14651" y="12263"/>
                </a:lnTo>
                <a:cubicBezTo>
                  <a:pt x="14651" y="11903"/>
                  <a:pt x="14333" y="11584"/>
                  <a:pt x="13973" y="11584"/>
                </a:cubicBezTo>
                <a:lnTo>
                  <a:pt x="13775" y="11584"/>
                </a:lnTo>
                <a:lnTo>
                  <a:pt x="13775" y="3902"/>
                </a:lnTo>
                <a:lnTo>
                  <a:pt x="14212" y="3902"/>
                </a:lnTo>
                <a:cubicBezTo>
                  <a:pt x="14451" y="3902"/>
                  <a:pt x="14651" y="3702"/>
                  <a:pt x="14651" y="3463"/>
                </a:cubicBezTo>
                <a:lnTo>
                  <a:pt x="14651" y="3065"/>
                </a:lnTo>
                <a:cubicBezTo>
                  <a:pt x="14651" y="2826"/>
                  <a:pt x="14451" y="2628"/>
                  <a:pt x="14212" y="2628"/>
                </a:cubicBezTo>
                <a:lnTo>
                  <a:pt x="11307" y="2628"/>
                </a:lnTo>
                <a:lnTo>
                  <a:pt x="11307" y="1313"/>
                </a:lnTo>
                <a:cubicBezTo>
                  <a:pt x="11546" y="1313"/>
                  <a:pt x="11743" y="1115"/>
                  <a:pt x="11743" y="877"/>
                </a:cubicBezTo>
                <a:lnTo>
                  <a:pt x="11743" y="478"/>
                </a:lnTo>
                <a:cubicBezTo>
                  <a:pt x="11743" y="198"/>
                  <a:pt x="11546" y="1"/>
                  <a:pt x="11266" y="1"/>
                </a:cubicBezTo>
                <a:lnTo>
                  <a:pt x="8281" y="1"/>
                </a:lnTo>
                <a:cubicBezTo>
                  <a:pt x="8042" y="1"/>
                  <a:pt x="7842" y="198"/>
                  <a:pt x="7842" y="478"/>
                </a:cubicBezTo>
                <a:lnTo>
                  <a:pt x="7842" y="877"/>
                </a:lnTo>
                <a:cubicBezTo>
                  <a:pt x="7842" y="1115"/>
                  <a:pt x="8001" y="1313"/>
                  <a:pt x="8281" y="1313"/>
                </a:cubicBezTo>
                <a:lnTo>
                  <a:pt x="8281" y="2628"/>
                </a:lnTo>
                <a:lnTo>
                  <a:pt x="6370" y="2628"/>
                </a:lnTo>
                <a:lnTo>
                  <a:pt x="6370" y="1313"/>
                </a:lnTo>
                <a:cubicBezTo>
                  <a:pt x="6609" y="1313"/>
                  <a:pt x="6807" y="1115"/>
                  <a:pt x="6807" y="877"/>
                </a:cubicBezTo>
                <a:lnTo>
                  <a:pt x="6807" y="478"/>
                </a:lnTo>
                <a:cubicBezTo>
                  <a:pt x="6807" y="198"/>
                  <a:pt x="6609" y="1"/>
                  <a:pt x="6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7" name="Google Shape;1877;p73"/>
          <p:cNvGrpSpPr/>
          <p:nvPr/>
        </p:nvGrpSpPr>
        <p:grpSpPr>
          <a:xfrm>
            <a:off x="1778150" y="3208675"/>
            <a:ext cx="357375" cy="357300"/>
            <a:chOff x="1778150" y="3208675"/>
            <a:chExt cx="357375" cy="357300"/>
          </a:xfrm>
        </p:grpSpPr>
        <p:sp>
          <p:nvSpPr>
            <p:cNvPr id="1878" name="Google Shape;1878;p73"/>
            <p:cNvSpPr/>
            <p:nvPr/>
          </p:nvSpPr>
          <p:spPr>
            <a:xfrm>
              <a:off x="1778150" y="3208675"/>
              <a:ext cx="357375" cy="357300"/>
            </a:xfrm>
            <a:custGeom>
              <a:avLst/>
              <a:gdLst/>
              <a:ahLst/>
              <a:cxnLst/>
              <a:rect l="l" t="t" r="r" b="b"/>
              <a:pathLst>
                <a:path w="14295" h="14292" extrusionOk="0">
                  <a:moveTo>
                    <a:pt x="7167" y="0"/>
                  </a:moveTo>
                  <a:cubicBezTo>
                    <a:pt x="5256" y="0"/>
                    <a:pt x="3466" y="755"/>
                    <a:pt x="2112" y="2109"/>
                  </a:cubicBezTo>
                  <a:cubicBezTo>
                    <a:pt x="759" y="3462"/>
                    <a:pt x="1" y="5255"/>
                    <a:pt x="1" y="7166"/>
                  </a:cubicBezTo>
                  <a:cubicBezTo>
                    <a:pt x="1" y="9077"/>
                    <a:pt x="759" y="10867"/>
                    <a:pt x="2112" y="12183"/>
                  </a:cubicBezTo>
                  <a:cubicBezTo>
                    <a:pt x="3466" y="13536"/>
                    <a:pt x="5256" y="14291"/>
                    <a:pt x="7167" y="14291"/>
                  </a:cubicBezTo>
                  <a:cubicBezTo>
                    <a:pt x="9078" y="14291"/>
                    <a:pt x="10871" y="13536"/>
                    <a:pt x="12183" y="12183"/>
                  </a:cubicBezTo>
                  <a:cubicBezTo>
                    <a:pt x="13537" y="10867"/>
                    <a:pt x="14295" y="9077"/>
                    <a:pt x="14295" y="7166"/>
                  </a:cubicBezTo>
                  <a:cubicBezTo>
                    <a:pt x="14295" y="5415"/>
                    <a:pt x="13658" y="3781"/>
                    <a:pt x="12543" y="2469"/>
                  </a:cubicBezTo>
                  <a:cubicBezTo>
                    <a:pt x="12503" y="2429"/>
                    <a:pt x="12453" y="2409"/>
                    <a:pt x="12403" y="2409"/>
                  </a:cubicBezTo>
                  <a:cubicBezTo>
                    <a:pt x="12353" y="2409"/>
                    <a:pt x="12303" y="2429"/>
                    <a:pt x="12263" y="2469"/>
                  </a:cubicBezTo>
                  <a:cubicBezTo>
                    <a:pt x="12145" y="2548"/>
                    <a:pt x="12145" y="2666"/>
                    <a:pt x="12225" y="2746"/>
                  </a:cubicBezTo>
                  <a:cubicBezTo>
                    <a:pt x="13298" y="3981"/>
                    <a:pt x="13855" y="5533"/>
                    <a:pt x="13855" y="7166"/>
                  </a:cubicBezTo>
                  <a:cubicBezTo>
                    <a:pt x="13855" y="8956"/>
                    <a:pt x="13180" y="10629"/>
                    <a:pt x="11906" y="11903"/>
                  </a:cubicBezTo>
                  <a:cubicBezTo>
                    <a:pt x="10632" y="13176"/>
                    <a:pt x="8960" y="13855"/>
                    <a:pt x="7167" y="13855"/>
                  </a:cubicBezTo>
                  <a:cubicBezTo>
                    <a:pt x="5377" y="13855"/>
                    <a:pt x="3663" y="13176"/>
                    <a:pt x="2389" y="11903"/>
                  </a:cubicBezTo>
                  <a:cubicBezTo>
                    <a:pt x="1115" y="10629"/>
                    <a:pt x="440" y="8956"/>
                    <a:pt x="440" y="7166"/>
                  </a:cubicBezTo>
                  <a:cubicBezTo>
                    <a:pt x="440" y="5373"/>
                    <a:pt x="1115" y="3663"/>
                    <a:pt x="2389" y="2389"/>
                  </a:cubicBezTo>
                  <a:cubicBezTo>
                    <a:pt x="3663" y="1115"/>
                    <a:pt x="5377" y="437"/>
                    <a:pt x="7167" y="437"/>
                  </a:cubicBezTo>
                  <a:cubicBezTo>
                    <a:pt x="8759" y="437"/>
                    <a:pt x="10352" y="1035"/>
                    <a:pt x="11546" y="2071"/>
                  </a:cubicBezTo>
                  <a:cubicBezTo>
                    <a:pt x="11586" y="2110"/>
                    <a:pt x="11646" y="2130"/>
                    <a:pt x="11705" y="2130"/>
                  </a:cubicBezTo>
                  <a:cubicBezTo>
                    <a:pt x="11765" y="2130"/>
                    <a:pt x="11825" y="2110"/>
                    <a:pt x="11865" y="2071"/>
                  </a:cubicBezTo>
                  <a:cubicBezTo>
                    <a:pt x="11944" y="1991"/>
                    <a:pt x="11906" y="1832"/>
                    <a:pt x="11826" y="1752"/>
                  </a:cubicBezTo>
                  <a:cubicBezTo>
                    <a:pt x="10552" y="637"/>
                    <a:pt x="8880" y="0"/>
                    <a:pt x="7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3"/>
            <p:cNvSpPr/>
            <p:nvPr/>
          </p:nvSpPr>
          <p:spPr>
            <a:xfrm>
              <a:off x="1800050" y="3230575"/>
              <a:ext cx="314550" cy="314525"/>
            </a:xfrm>
            <a:custGeom>
              <a:avLst/>
              <a:gdLst/>
              <a:ahLst/>
              <a:cxnLst/>
              <a:rect l="l" t="t" r="r" b="b"/>
              <a:pathLst>
                <a:path w="12582" h="12581" extrusionOk="0">
                  <a:moveTo>
                    <a:pt x="6291" y="0"/>
                  </a:moveTo>
                  <a:cubicBezTo>
                    <a:pt x="4580" y="0"/>
                    <a:pt x="3026" y="637"/>
                    <a:pt x="1832" y="1832"/>
                  </a:cubicBezTo>
                  <a:cubicBezTo>
                    <a:pt x="637" y="3026"/>
                    <a:pt x="0" y="4577"/>
                    <a:pt x="0" y="6290"/>
                  </a:cubicBezTo>
                  <a:cubicBezTo>
                    <a:pt x="0" y="7762"/>
                    <a:pt x="520" y="9237"/>
                    <a:pt x="1475" y="10351"/>
                  </a:cubicBezTo>
                  <a:cubicBezTo>
                    <a:pt x="1524" y="10400"/>
                    <a:pt x="1603" y="10433"/>
                    <a:pt x="1675" y="10433"/>
                  </a:cubicBezTo>
                  <a:cubicBezTo>
                    <a:pt x="1720" y="10433"/>
                    <a:pt x="1763" y="10420"/>
                    <a:pt x="1794" y="10390"/>
                  </a:cubicBezTo>
                  <a:cubicBezTo>
                    <a:pt x="1873" y="10310"/>
                    <a:pt x="1873" y="10151"/>
                    <a:pt x="1794" y="10071"/>
                  </a:cubicBezTo>
                  <a:cubicBezTo>
                    <a:pt x="918" y="9036"/>
                    <a:pt x="399" y="7682"/>
                    <a:pt x="399" y="6290"/>
                  </a:cubicBezTo>
                  <a:cubicBezTo>
                    <a:pt x="399" y="3026"/>
                    <a:pt x="3026" y="398"/>
                    <a:pt x="6291" y="398"/>
                  </a:cubicBezTo>
                  <a:cubicBezTo>
                    <a:pt x="9517" y="398"/>
                    <a:pt x="12145" y="3026"/>
                    <a:pt x="12145" y="6290"/>
                  </a:cubicBezTo>
                  <a:cubicBezTo>
                    <a:pt x="12145" y="9514"/>
                    <a:pt x="9517" y="12141"/>
                    <a:pt x="6291" y="12141"/>
                  </a:cubicBezTo>
                  <a:cubicBezTo>
                    <a:pt x="4899" y="12141"/>
                    <a:pt x="3545" y="11663"/>
                    <a:pt x="2469" y="10749"/>
                  </a:cubicBezTo>
                  <a:cubicBezTo>
                    <a:pt x="2433" y="10713"/>
                    <a:pt x="2389" y="10694"/>
                    <a:pt x="2345" y="10694"/>
                  </a:cubicBezTo>
                  <a:cubicBezTo>
                    <a:pt x="2291" y="10694"/>
                    <a:pt x="2235" y="10723"/>
                    <a:pt x="2192" y="10788"/>
                  </a:cubicBezTo>
                  <a:cubicBezTo>
                    <a:pt x="2112" y="10867"/>
                    <a:pt x="2112" y="10988"/>
                    <a:pt x="2192" y="11068"/>
                  </a:cubicBezTo>
                  <a:cubicBezTo>
                    <a:pt x="3345" y="12023"/>
                    <a:pt x="4778" y="12581"/>
                    <a:pt x="6291" y="12581"/>
                  </a:cubicBezTo>
                  <a:cubicBezTo>
                    <a:pt x="7963" y="12581"/>
                    <a:pt x="9555" y="11902"/>
                    <a:pt x="10712" y="10708"/>
                  </a:cubicBezTo>
                  <a:cubicBezTo>
                    <a:pt x="11906" y="9555"/>
                    <a:pt x="12581" y="7963"/>
                    <a:pt x="12581" y="6290"/>
                  </a:cubicBezTo>
                  <a:cubicBezTo>
                    <a:pt x="12581" y="4577"/>
                    <a:pt x="11906" y="3026"/>
                    <a:pt x="10712" y="1832"/>
                  </a:cubicBezTo>
                  <a:cubicBezTo>
                    <a:pt x="9555" y="637"/>
                    <a:pt x="7963" y="0"/>
                    <a:pt x="6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3"/>
            <p:cNvSpPr/>
            <p:nvPr/>
          </p:nvSpPr>
          <p:spPr>
            <a:xfrm>
              <a:off x="1923475" y="3353975"/>
              <a:ext cx="66750" cy="66675"/>
            </a:xfrm>
            <a:custGeom>
              <a:avLst/>
              <a:gdLst/>
              <a:ahLst/>
              <a:cxnLst/>
              <a:rect l="l" t="t" r="r" b="b"/>
              <a:pathLst>
                <a:path w="2670" h="2667" extrusionOk="0">
                  <a:moveTo>
                    <a:pt x="1354" y="437"/>
                  </a:moveTo>
                  <a:cubicBezTo>
                    <a:pt x="1832" y="437"/>
                    <a:pt x="2271" y="835"/>
                    <a:pt x="2271" y="1354"/>
                  </a:cubicBezTo>
                  <a:cubicBezTo>
                    <a:pt x="2271" y="1832"/>
                    <a:pt x="1832" y="2269"/>
                    <a:pt x="1354" y="2269"/>
                  </a:cubicBezTo>
                  <a:cubicBezTo>
                    <a:pt x="838" y="2269"/>
                    <a:pt x="440" y="1832"/>
                    <a:pt x="440" y="1354"/>
                  </a:cubicBezTo>
                  <a:cubicBezTo>
                    <a:pt x="440" y="835"/>
                    <a:pt x="838" y="437"/>
                    <a:pt x="1354" y="437"/>
                  </a:cubicBezTo>
                  <a:close/>
                  <a:moveTo>
                    <a:pt x="1354" y="1"/>
                  </a:moveTo>
                  <a:cubicBezTo>
                    <a:pt x="599" y="1"/>
                    <a:pt x="0" y="596"/>
                    <a:pt x="0" y="1354"/>
                  </a:cubicBezTo>
                  <a:cubicBezTo>
                    <a:pt x="0" y="2071"/>
                    <a:pt x="599" y="2667"/>
                    <a:pt x="1354" y="2667"/>
                  </a:cubicBezTo>
                  <a:cubicBezTo>
                    <a:pt x="2070" y="2667"/>
                    <a:pt x="2669" y="2071"/>
                    <a:pt x="2669" y="1354"/>
                  </a:cubicBezTo>
                  <a:cubicBezTo>
                    <a:pt x="2669" y="596"/>
                    <a:pt x="2070" y="1"/>
                    <a:pt x="1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3"/>
            <p:cNvSpPr/>
            <p:nvPr/>
          </p:nvSpPr>
          <p:spPr>
            <a:xfrm>
              <a:off x="1872750" y="3251425"/>
              <a:ext cx="168175" cy="101550"/>
            </a:xfrm>
            <a:custGeom>
              <a:avLst/>
              <a:gdLst/>
              <a:ahLst/>
              <a:cxnLst/>
              <a:rect l="l" t="t" r="r" b="b"/>
              <a:pathLst>
                <a:path w="6727" h="4062" extrusionOk="0">
                  <a:moveTo>
                    <a:pt x="3383" y="1"/>
                  </a:moveTo>
                  <a:cubicBezTo>
                    <a:pt x="2188" y="1"/>
                    <a:pt x="1074" y="361"/>
                    <a:pt x="118" y="1077"/>
                  </a:cubicBezTo>
                  <a:cubicBezTo>
                    <a:pt x="0" y="1157"/>
                    <a:pt x="0" y="1275"/>
                    <a:pt x="80" y="1354"/>
                  </a:cubicBezTo>
                  <a:lnTo>
                    <a:pt x="637" y="2112"/>
                  </a:lnTo>
                  <a:cubicBezTo>
                    <a:pt x="681" y="2177"/>
                    <a:pt x="736" y="2206"/>
                    <a:pt x="790" y="2206"/>
                  </a:cubicBezTo>
                  <a:cubicBezTo>
                    <a:pt x="835" y="2206"/>
                    <a:pt x="878" y="2186"/>
                    <a:pt x="914" y="2150"/>
                  </a:cubicBezTo>
                  <a:cubicBezTo>
                    <a:pt x="994" y="2112"/>
                    <a:pt x="1035" y="1953"/>
                    <a:pt x="956" y="1873"/>
                  </a:cubicBezTo>
                  <a:lnTo>
                    <a:pt x="516" y="1275"/>
                  </a:lnTo>
                  <a:cubicBezTo>
                    <a:pt x="1354" y="717"/>
                    <a:pt x="2348" y="399"/>
                    <a:pt x="3383" y="399"/>
                  </a:cubicBezTo>
                  <a:cubicBezTo>
                    <a:pt x="4380" y="399"/>
                    <a:pt x="5373" y="717"/>
                    <a:pt x="6211" y="1275"/>
                  </a:cubicBezTo>
                  <a:lnTo>
                    <a:pt x="4498" y="3584"/>
                  </a:lnTo>
                  <a:cubicBezTo>
                    <a:pt x="4179" y="3386"/>
                    <a:pt x="3781" y="3265"/>
                    <a:pt x="3383" y="3265"/>
                  </a:cubicBezTo>
                  <a:cubicBezTo>
                    <a:pt x="2985" y="3265"/>
                    <a:pt x="2587" y="3386"/>
                    <a:pt x="2230" y="3584"/>
                  </a:cubicBezTo>
                  <a:lnTo>
                    <a:pt x="1551" y="2670"/>
                  </a:lnTo>
                  <a:cubicBezTo>
                    <a:pt x="1507" y="2603"/>
                    <a:pt x="1452" y="2573"/>
                    <a:pt x="1397" y="2573"/>
                  </a:cubicBezTo>
                  <a:cubicBezTo>
                    <a:pt x="1353" y="2573"/>
                    <a:pt x="1310" y="2593"/>
                    <a:pt x="1274" y="2628"/>
                  </a:cubicBezTo>
                  <a:cubicBezTo>
                    <a:pt x="1153" y="2670"/>
                    <a:pt x="1153" y="2829"/>
                    <a:pt x="1195" y="2908"/>
                  </a:cubicBezTo>
                  <a:lnTo>
                    <a:pt x="2029" y="3982"/>
                  </a:lnTo>
                  <a:cubicBezTo>
                    <a:pt x="2071" y="4023"/>
                    <a:pt x="2109" y="4061"/>
                    <a:pt x="2150" y="4061"/>
                  </a:cubicBezTo>
                  <a:cubicBezTo>
                    <a:pt x="2230" y="4061"/>
                    <a:pt x="2268" y="4061"/>
                    <a:pt x="2309" y="4023"/>
                  </a:cubicBezTo>
                  <a:cubicBezTo>
                    <a:pt x="2628" y="3784"/>
                    <a:pt x="2985" y="3663"/>
                    <a:pt x="3383" y="3663"/>
                  </a:cubicBezTo>
                  <a:cubicBezTo>
                    <a:pt x="3743" y="3663"/>
                    <a:pt x="4099" y="3784"/>
                    <a:pt x="4418" y="4023"/>
                  </a:cubicBezTo>
                  <a:cubicBezTo>
                    <a:pt x="4459" y="4061"/>
                    <a:pt x="4498" y="4061"/>
                    <a:pt x="4539" y="4061"/>
                  </a:cubicBezTo>
                  <a:lnTo>
                    <a:pt x="4577" y="4061"/>
                  </a:lnTo>
                  <a:cubicBezTo>
                    <a:pt x="4619" y="4061"/>
                    <a:pt x="4698" y="4023"/>
                    <a:pt x="4736" y="3982"/>
                  </a:cubicBezTo>
                  <a:lnTo>
                    <a:pt x="6689" y="1354"/>
                  </a:lnTo>
                  <a:cubicBezTo>
                    <a:pt x="6727" y="1275"/>
                    <a:pt x="6727" y="1157"/>
                    <a:pt x="6647" y="1077"/>
                  </a:cubicBezTo>
                  <a:cubicBezTo>
                    <a:pt x="5692" y="361"/>
                    <a:pt x="4539" y="1"/>
                    <a:pt x="3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3"/>
            <p:cNvSpPr/>
            <p:nvPr/>
          </p:nvSpPr>
          <p:spPr>
            <a:xfrm>
              <a:off x="1817975" y="3366875"/>
              <a:ext cx="125425" cy="146375"/>
            </a:xfrm>
            <a:custGeom>
              <a:avLst/>
              <a:gdLst/>
              <a:ahLst/>
              <a:cxnLst/>
              <a:rect l="l" t="t" r="r" b="b"/>
              <a:pathLst>
                <a:path w="5017" h="5855" extrusionOk="0">
                  <a:moveTo>
                    <a:pt x="557" y="440"/>
                  </a:moveTo>
                  <a:lnTo>
                    <a:pt x="3386" y="759"/>
                  </a:lnTo>
                  <a:cubicBezTo>
                    <a:pt x="3386" y="1157"/>
                    <a:pt x="3465" y="1555"/>
                    <a:pt x="3663" y="1912"/>
                  </a:cubicBezTo>
                  <a:cubicBezTo>
                    <a:pt x="3863" y="2272"/>
                    <a:pt x="4182" y="2549"/>
                    <a:pt x="4500" y="2749"/>
                  </a:cubicBezTo>
                  <a:lnTo>
                    <a:pt x="3386" y="5377"/>
                  </a:lnTo>
                  <a:cubicBezTo>
                    <a:pt x="2468" y="4938"/>
                    <a:pt x="1714" y="4221"/>
                    <a:pt x="1194" y="3345"/>
                  </a:cubicBezTo>
                  <a:cubicBezTo>
                    <a:pt x="678" y="2469"/>
                    <a:pt x="478" y="1434"/>
                    <a:pt x="557" y="440"/>
                  </a:cubicBezTo>
                  <a:close/>
                  <a:moveTo>
                    <a:pt x="398" y="1"/>
                  </a:moveTo>
                  <a:cubicBezTo>
                    <a:pt x="280" y="1"/>
                    <a:pt x="159" y="80"/>
                    <a:pt x="159" y="160"/>
                  </a:cubicBezTo>
                  <a:cubicBezTo>
                    <a:pt x="0" y="1354"/>
                    <a:pt x="239" y="2511"/>
                    <a:pt x="838" y="3546"/>
                  </a:cubicBezTo>
                  <a:cubicBezTo>
                    <a:pt x="1433" y="4581"/>
                    <a:pt x="2309" y="5377"/>
                    <a:pt x="3424" y="5813"/>
                  </a:cubicBezTo>
                  <a:cubicBezTo>
                    <a:pt x="3424" y="5855"/>
                    <a:pt x="3465" y="5855"/>
                    <a:pt x="3504" y="5855"/>
                  </a:cubicBezTo>
                  <a:cubicBezTo>
                    <a:pt x="3583" y="5855"/>
                    <a:pt x="3663" y="5813"/>
                    <a:pt x="3704" y="5734"/>
                  </a:cubicBezTo>
                  <a:lnTo>
                    <a:pt x="4978" y="2708"/>
                  </a:lnTo>
                  <a:cubicBezTo>
                    <a:pt x="5016" y="2670"/>
                    <a:pt x="5016" y="2628"/>
                    <a:pt x="4978" y="2549"/>
                  </a:cubicBezTo>
                  <a:cubicBezTo>
                    <a:pt x="4978" y="2511"/>
                    <a:pt x="4937" y="2469"/>
                    <a:pt x="4857" y="2431"/>
                  </a:cubicBezTo>
                  <a:cubicBezTo>
                    <a:pt x="4500" y="2310"/>
                    <a:pt x="4220" y="2033"/>
                    <a:pt x="4023" y="1714"/>
                  </a:cubicBezTo>
                  <a:cubicBezTo>
                    <a:pt x="3863" y="1354"/>
                    <a:pt x="3784" y="998"/>
                    <a:pt x="3822" y="600"/>
                  </a:cubicBezTo>
                  <a:cubicBezTo>
                    <a:pt x="3822" y="558"/>
                    <a:pt x="3822" y="520"/>
                    <a:pt x="3784" y="479"/>
                  </a:cubicBezTo>
                  <a:cubicBezTo>
                    <a:pt x="3742" y="399"/>
                    <a:pt x="3704" y="399"/>
                    <a:pt x="3625" y="399"/>
                  </a:cubicBezTo>
                  <a:lnTo>
                    <a:pt x="3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3"/>
            <p:cNvSpPr/>
            <p:nvPr/>
          </p:nvSpPr>
          <p:spPr>
            <a:xfrm>
              <a:off x="1971250" y="3366875"/>
              <a:ext cx="124475" cy="146375"/>
            </a:xfrm>
            <a:custGeom>
              <a:avLst/>
              <a:gdLst/>
              <a:ahLst/>
              <a:cxnLst/>
              <a:rect l="l" t="t" r="r" b="b"/>
              <a:pathLst>
                <a:path w="4979" h="5855" extrusionOk="0">
                  <a:moveTo>
                    <a:pt x="4459" y="440"/>
                  </a:moveTo>
                  <a:cubicBezTo>
                    <a:pt x="4539" y="1434"/>
                    <a:pt x="4300" y="2469"/>
                    <a:pt x="3784" y="3345"/>
                  </a:cubicBezTo>
                  <a:cubicBezTo>
                    <a:pt x="3265" y="4221"/>
                    <a:pt x="2510" y="4938"/>
                    <a:pt x="1593" y="5377"/>
                  </a:cubicBezTo>
                  <a:lnTo>
                    <a:pt x="478" y="2749"/>
                  </a:lnTo>
                  <a:cubicBezTo>
                    <a:pt x="838" y="2549"/>
                    <a:pt x="1115" y="2272"/>
                    <a:pt x="1316" y="1912"/>
                  </a:cubicBezTo>
                  <a:cubicBezTo>
                    <a:pt x="1513" y="1555"/>
                    <a:pt x="1634" y="1157"/>
                    <a:pt x="1593" y="759"/>
                  </a:cubicBezTo>
                  <a:lnTo>
                    <a:pt x="4459" y="440"/>
                  </a:lnTo>
                  <a:close/>
                  <a:moveTo>
                    <a:pt x="4618" y="1"/>
                  </a:moveTo>
                  <a:lnTo>
                    <a:pt x="1354" y="399"/>
                  </a:lnTo>
                  <a:cubicBezTo>
                    <a:pt x="1316" y="399"/>
                    <a:pt x="1274" y="399"/>
                    <a:pt x="1236" y="479"/>
                  </a:cubicBezTo>
                  <a:cubicBezTo>
                    <a:pt x="1194" y="520"/>
                    <a:pt x="1156" y="558"/>
                    <a:pt x="1194" y="600"/>
                  </a:cubicBezTo>
                  <a:cubicBezTo>
                    <a:pt x="1236" y="998"/>
                    <a:pt x="1156" y="1354"/>
                    <a:pt x="956" y="1714"/>
                  </a:cubicBezTo>
                  <a:cubicBezTo>
                    <a:pt x="758" y="2033"/>
                    <a:pt x="478" y="2310"/>
                    <a:pt x="121" y="2431"/>
                  </a:cubicBezTo>
                  <a:lnTo>
                    <a:pt x="0" y="2549"/>
                  </a:lnTo>
                  <a:lnTo>
                    <a:pt x="0" y="2708"/>
                  </a:lnTo>
                  <a:lnTo>
                    <a:pt x="1316" y="5734"/>
                  </a:lnTo>
                  <a:cubicBezTo>
                    <a:pt x="1354" y="5813"/>
                    <a:pt x="1395" y="5855"/>
                    <a:pt x="1513" y="5855"/>
                  </a:cubicBezTo>
                  <a:cubicBezTo>
                    <a:pt x="1513" y="5855"/>
                    <a:pt x="1554" y="5855"/>
                    <a:pt x="1593" y="5813"/>
                  </a:cubicBezTo>
                  <a:cubicBezTo>
                    <a:pt x="2669" y="5377"/>
                    <a:pt x="3545" y="4581"/>
                    <a:pt x="4141" y="3546"/>
                  </a:cubicBezTo>
                  <a:cubicBezTo>
                    <a:pt x="4739" y="2511"/>
                    <a:pt x="4978" y="1354"/>
                    <a:pt x="4857" y="160"/>
                  </a:cubicBezTo>
                  <a:cubicBezTo>
                    <a:pt x="4819" y="80"/>
                    <a:pt x="4739" y="1"/>
                    <a:pt x="4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 name="Google Shape;1884;p73"/>
          <p:cNvGrpSpPr/>
          <p:nvPr/>
        </p:nvGrpSpPr>
        <p:grpSpPr>
          <a:xfrm>
            <a:off x="1018775" y="3208675"/>
            <a:ext cx="357300" cy="357300"/>
            <a:chOff x="1018775" y="3208675"/>
            <a:chExt cx="357300" cy="357300"/>
          </a:xfrm>
        </p:grpSpPr>
        <p:sp>
          <p:nvSpPr>
            <p:cNvPr id="1885" name="Google Shape;1885;p73"/>
            <p:cNvSpPr/>
            <p:nvPr/>
          </p:nvSpPr>
          <p:spPr>
            <a:xfrm>
              <a:off x="1053575" y="3338050"/>
              <a:ext cx="208075" cy="227925"/>
            </a:xfrm>
            <a:custGeom>
              <a:avLst/>
              <a:gdLst/>
              <a:ahLst/>
              <a:cxnLst/>
              <a:rect l="l" t="t" r="r" b="b"/>
              <a:pathLst>
                <a:path w="8323" h="9117" extrusionOk="0">
                  <a:moveTo>
                    <a:pt x="637" y="1"/>
                  </a:moveTo>
                  <a:cubicBezTo>
                    <a:pt x="478" y="1"/>
                    <a:pt x="319" y="80"/>
                    <a:pt x="201" y="198"/>
                  </a:cubicBezTo>
                  <a:cubicBezTo>
                    <a:pt x="80" y="319"/>
                    <a:pt x="0" y="479"/>
                    <a:pt x="0" y="638"/>
                  </a:cubicBezTo>
                  <a:cubicBezTo>
                    <a:pt x="0" y="797"/>
                    <a:pt x="80" y="915"/>
                    <a:pt x="159" y="1036"/>
                  </a:cubicBezTo>
                  <a:lnTo>
                    <a:pt x="679" y="1753"/>
                  </a:lnTo>
                  <a:cubicBezTo>
                    <a:pt x="796" y="1912"/>
                    <a:pt x="876" y="2109"/>
                    <a:pt x="876" y="2269"/>
                  </a:cubicBezTo>
                  <a:lnTo>
                    <a:pt x="876" y="4259"/>
                  </a:lnTo>
                  <a:cubicBezTo>
                    <a:pt x="876" y="4380"/>
                    <a:pt x="956" y="4460"/>
                    <a:pt x="1077" y="4460"/>
                  </a:cubicBezTo>
                  <a:cubicBezTo>
                    <a:pt x="1195" y="4460"/>
                    <a:pt x="1274" y="4380"/>
                    <a:pt x="1274" y="4259"/>
                  </a:cubicBezTo>
                  <a:lnTo>
                    <a:pt x="1274" y="2269"/>
                  </a:lnTo>
                  <a:cubicBezTo>
                    <a:pt x="1274" y="1991"/>
                    <a:pt x="1195" y="1711"/>
                    <a:pt x="997" y="1472"/>
                  </a:cubicBezTo>
                  <a:lnTo>
                    <a:pt x="478" y="756"/>
                  </a:lnTo>
                  <a:cubicBezTo>
                    <a:pt x="440" y="717"/>
                    <a:pt x="440" y="676"/>
                    <a:pt x="440" y="638"/>
                  </a:cubicBezTo>
                  <a:cubicBezTo>
                    <a:pt x="440" y="596"/>
                    <a:pt x="478" y="517"/>
                    <a:pt x="519" y="479"/>
                  </a:cubicBezTo>
                  <a:cubicBezTo>
                    <a:pt x="558" y="437"/>
                    <a:pt x="599" y="437"/>
                    <a:pt x="637" y="437"/>
                  </a:cubicBezTo>
                  <a:lnTo>
                    <a:pt x="7686" y="437"/>
                  </a:lnTo>
                  <a:cubicBezTo>
                    <a:pt x="7803" y="437"/>
                    <a:pt x="7924" y="517"/>
                    <a:pt x="7924" y="638"/>
                  </a:cubicBezTo>
                  <a:lnTo>
                    <a:pt x="7924" y="8361"/>
                  </a:lnTo>
                  <a:cubicBezTo>
                    <a:pt x="7924" y="8521"/>
                    <a:pt x="7765" y="8680"/>
                    <a:pt x="7565" y="8680"/>
                  </a:cubicBezTo>
                  <a:lnTo>
                    <a:pt x="1634" y="8680"/>
                  </a:lnTo>
                  <a:cubicBezTo>
                    <a:pt x="1433" y="8680"/>
                    <a:pt x="1274" y="8521"/>
                    <a:pt x="1274" y="8361"/>
                  </a:cubicBezTo>
                  <a:lnTo>
                    <a:pt x="1274" y="5215"/>
                  </a:lnTo>
                  <a:cubicBezTo>
                    <a:pt x="1274" y="5097"/>
                    <a:pt x="1195" y="5017"/>
                    <a:pt x="1077" y="5017"/>
                  </a:cubicBezTo>
                  <a:cubicBezTo>
                    <a:pt x="956" y="5017"/>
                    <a:pt x="876" y="5097"/>
                    <a:pt x="876" y="5215"/>
                  </a:cubicBezTo>
                  <a:lnTo>
                    <a:pt x="876" y="8361"/>
                  </a:lnTo>
                  <a:cubicBezTo>
                    <a:pt x="876" y="8760"/>
                    <a:pt x="1195" y="9116"/>
                    <a:pt x="1634" y="9116"/>
                  </a:cubicBezTo>
                  <a:lnTo>
                    <a:pt x="7565" y="9116"/>
                  </a:lnTo>
                  <a:cubicBezTo>
                    <a:pt x="7963" y="9116"/>
                    <a:pt x="8323" y="8760"/>
                    <a:pt x="8323" y="8361"/>
                  </a:cubicBezTo>
                  <a:lnTo>
                    <a:pt x="8323" y="638"/>
                  </a:lnTo>
                  <a:cubicBezTo>
                    <a:pt x="8323" y="278"/>
                    <a:pt x="8042" y="1"/>
                    <a:pt x="76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3"/>
            <p:cNvSpPr/>
            <p:nvPr/>
          </p:nvSpPr>
          <p:spPr>
            <a:xfrm>
              <a:off x="1096400" y="3445550"/>
              <a:ext cx="144300" cy="99550"/>
            </a:xfrm>
            <a:custGeom>
              <a:avLst/>
              <a:gdLst/>
              <a:ahLst/>
              <a:cxnLst/>
              <a:rect l="l" t="t" r="r" b="b"/>
              <a:pathLst>
                <a:path w="5772" h="3982" extrusionOk="0">
                  <a:moveTo>
                    <a:pt x="5336" y="437"/>
                  </a:moveTo>
                  <a:lnTo>
                    <a:pt x="5336" y="3463"/>
                  </a:lnTo>
                  <a:cubicBezTo>
                    <a:pt x="5336" y="3504"/>
                    <a:pt x="5294" y="3542"/>
                    <a:pt x="5256" y="3542"/>
                  </a:cubicBezTo>
                  <a:lnTo>
                    <a:pt x="479" y="3542"/>
                  </a:lnTo>
                  <a:cubicBezTo>
                    <a:pt x="437" y="3542"/>
                    <a:pt x="399" y="3504"/>
                    <a:pt x="399" y="3463"/>
                  </a:cubicBezTo>
                  <a:lnTo>
                    <a:pt x="399" y="437"/>
                  </a:lnTo>
                  <a:close/>
                  <a:moveTo>
                    <a:pt x="198" y="1"/>
                  </a:moveTo>
                  <a:cubicBezTo>
                    <a:pt x="80" y="1"/>
                    <a:pt x="1" y="80"/>
                    <a:pt x="1" y="198"/>
                  </a:cubicBezTo>
                  <a:lnTo>
                    <a:pt x="1" y="3463"/>
                  </a:lnTo>
                  <a:cubicBezTo>
                    <a:pt x="1" y="3743"/>
                    <a:pt x="198" y="3982"/>
                    <a:pt x="479" y="3982"/>
                  </a:cubicBezTo>
                  <a:lnTo>
                    <a:pt x="5256" y="3982"/>
                  </a:lnTo>
                  <a:cubicBezTo>
                    <a:pt x="5533" y="3982"/>
                    <a:pt x="5772" y="3743"/>
                    <a:pt x="5772" y="3463"/>
                  </a:cubicBezTo>
                  <a:lnTo>
                    <a:pt x="5772" y="198"/>
                  </a:lnTo>
                  <a:cubicBezTo>
                    <a:pt x="5772" y="80"/>
                    <a:pt x="5654" y="1"/>
                    <a:pt x="5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3"/>
            <p:cNvSpPr/>
            <p:nvPr/>
          </p:nvSpPr>
          <p:spPr>
            <a:xfrm>
              <a:off x="1186950" y="3208675"/>
              <a:ext cx="189125" cy="189125"/>
            </a:xfrm>
            <a:custGeom>
              <a:avLst/>
              <a:gdLst/>
              <a:ahLst/>
              <a:cxnLst/>
              <a:rect l="l" t="t" r="r" b="b"/>
              <a:pathLst>
                <a:path w="7565" h="7565" extrusionOk="0">
                  <a:moveTo>
                    <a:pt x="2430" y="1312"/>
                  </a:moveTo>
                  <a:lnTo>
                    <a:pt x="3306" y="2230"/>
                  </a:lnTo>
                  <a:lnTo>
                    <a:pt x="1513" y="2230"/>
                  </a:lnTo>
                  <a:lnTo>
                    <a:pt x="2430" y="1312"/>
                  </a:lnTo>
                  <a:close/>
                  <a:moveTo>
                    <a:pt x="2150" y="437"/>
                  </a:moveTo>
                  <a:lnTo>
                    <a:pt x="2430" y="717"/>
                  </a:lnTo>
                  <a:lnTo>
                    <a:pt x="2430" y="755"/>
                  </a:lnTo>
                  <a:lnTo>
                    <a:pt x="758" y="2427"/>
                  </a:lnTo>
                  <a:lnTo>
                    <a:pt x="717" y="2427"/>
                  </a:lnTo>
                  <a:lnTo>
                    <a:pt x="440" y="2150"/>
                  </a:lnTo>
                  <a:lnTo>
                    <a:pt x="440" y="2109"/>
                  </a:lnTo>
                  <a:lnTo>
                    <a:pt x="2112" y="437"/>
                  </a:lnTo>
                  <a:close/>
                  <a:moveTo>
                    <a:pt x="2112" y="0"/>
                  </a:moveTo>
                  <a:cubicBezTo>
                    <a:pt x="1991" y="0"/>
                    <a:pt x="1911" y="80"/>
                    <a:pt x="1831" y="160"/>
                  </a:cubicBezTo>
                  <a:lnTo>
                    <a:pt x="159" y="1832"/>
                  </a:lnTo>
                  <a:cubicBezTo>
                    <a:pt x="41" y="1911"/>
                    <a:pt x="0" y="1991"/>
                    <a:pt x="0" y="2109"/>
                  </a:cubicBezTo>
                  <a:cubicBezTo>
                    <a:pt x="0" y="2230"/>
                    <a:pt x="41" y="2348"/>
                    <a:pt x="159" y="2427"/>
                  </a:cubicBezTo>
                  <a:lnTo>
                    <a:pt x="440" y="2708"/>
                  </a:lnTo>
                  <a:cubicBezTo>
                    <a:pt x="519" y="2787"/>
                    <a:pt x="599" y="2825"/>
                    <a:pt x="717" y="2825"/>
                  </a:cubicBezTo>
                  <a:cubicBezTo>
                    <a:pt x="838" y="2825"/>
                    <a:pt x="956" y="2787"/>
                    <a:pt x="1035" y="2708"/>
                  </a:cubicBezTo>
                  <a:lnTo>
                    <a:pt x="5536" y="7205"/>
                  </a:lnTo>
                  <a:cubicBezTo>
                    <a:pt x="5733" y="7444"/>
                    <a:pt x="6052" y="7565"/>
                    <a:pt x="6370" y="7565"/>
                  </a:cubicBezTo>
                  <a:cubicBezTo>
                    <a:pt x="6689" y="7565"/>
                    <a:pt x="6969" y="7444"/>
                    <a:pt x="7208" y="7205"/>
                  </a:cubicBezTo>
                  <a:cubicBezTo>
                    <a:pt x="7447" y="6966"/>
                    <a:pt x="7564" y="6689"/>
                    <a:pt x="7564" y="6370"/>
                  </a:cubicBezTo>
                  <a:cubicBezTo>
                    <a:pt x="7564" y="6052"/>
                    <a:pt x="7447" y="5733"/>
                    <a:pt x="7208" y="5533"/>
                  </a:cubicBezTo>
                  <a:lnTo>
                    <a:pt x="5733" y="4061"/>
                  </a:lnTo>
                  <a:cubicBezTo>
                    <a:pt x="5693" y="4021"/>
                    <a:pt x="5644" y="4001"/>
                    <a:pt x="5594" y="4001"/>
                  </a:cubicBezTo>
                  <a:cubicBezTo>
                    <a:pt x="5545" y="4001"/>
                    <a:pt x="5496" y="4021"/>
                    <a:pt x="5456" y="4061"/>
                  </a:cubicBezTo>
                  <a:cubicBezTo>
                    <a:pt x="5376" y="4141"/>
                    <a:pt x="5376" y="4259"/>
                    <a:pt x="5456" y="4338"/>
                  </a:cubicBezTo>
                  <a:lnTo>
                    <a:pt x="6927" y="5813"/>
                  </a:lnTo>
                  <a:cubicBezTo>
                    <a:pt x="7048" y="5972"/>
                    <a:pt x="7128" y="6170"/>
                    <a:pt x="7128" y="6370"/>
                  </a:cubicBezTo>
                  <a:cubicBezTo>
                    <a:pt x="7128" y="6568"/>
                    <a:pt x="7048" y="6768"/>
                    <a:pt x="6927" y="6928"/>
                  </a:cubicBezTo>
                  <a:cubicBezTo>
                    <a:pt x="6768" y="7045"/>
                    <a:pt x="6571" y="7125"/>
                    <a:pt x="6370" y="7125"/>
                  </a:cubicBezTo>
                  <a:cubicBezTo>
                    <a:pt x="6173" y="7125"/>
                    <a:pt x="5972" y="7045"/>
                    <a:pt x="5813" y="6928"/>
                  </a:cubicBezTo>
                  <a:lnTo>
                    <a:pt x="1513" y="2628"/>
                  </a:lnTo>
                  <a:lnTo>
                    <a:pt x="3742" y="2628"/>
                  </a:lnTo>
                  <a:lnTo>
                    <a:pt x="4778" y="3663"/>
                  </a:lnTo>
                  <a:cubicBezTo>
                    <a:pt x="4819" y="3701"/>
                    <a:pt x="4857" y="3743"/>
                    <a:pt x="4899" y="3743"/>
                  </a:cubicBezTo>
                  <a:cubicBezTo>
                    <a:pt x="4978" y="3743"/>
                    <a:pt x="5016" y="3701"/>
                    <a:pt x="5058" y="3663"/>
                  </a:cubicBezTo>
                  <a:cubicBezTo>
                    <a:pt x="5137" y="3583"/>
                    <a:pt x="5137" y="3462"/>
                    <a:pt x="5058" y="3383"/>
                  </a:cubicBezTo>
                  <a:lnTo>
                    <a:pt x="2707" y="1035"/>
                  </a:lnTo>
                  <a:cubicBezTo>
                    <a:pt x="2867" y="876"/>
                    <a:pt x="2867" y="596"/>
                    <a:pt x="2707" y="437"/>
                  </a:cubicBezTo>
                  <a:lnTo>
                    <a:pt x="2430" y="160"/>
                  </a:lnTo>
                  <a:cubicBezTo>
                    <a:pt x="2351" y="80"/>
                    <a:pt x="2230" y="0"/>
                    <a:pt x="21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3"/>
            <p:cNvSpPr/>
            <p:nvPr/>
          </p:nvSpPr>
          <p:spPr>
            <a:xfrm>
              <a:off x="1018775" y="3269350"/>
              <a:ext cx="27900" cy="9975"/>
            </a:xfrm>
            <a:custGeom>
              <a:avLst/>
              <a:gdLst/>
              <a:ahLst/>
              <a:cxnLst/>
              <a:rect l="l" t="t" r="r" b="b"/>
              <a:pathLst>
                <a:path w="1116" h="399" extrusionOk="0">
                  <a:moveTo>
                    <a:pt x="239" y="0"/>
                  </a:moveTo>
                  <a:cubicBezTo>
                    <a:pt x="118" y="0"/>
                    <a:pt x="0" y="80"/>
                    <a:pt x="0" y="201"/>
                  </a:cubicBezTo>
                  <a:cubicBezTo>
                    <a:pt x="0" y="319"/>
                    <a:pt x="118" y="398"/>
                    <a:pt x="239" y="398"/>
                  </a:cubicBezTo>
                  <a:lnTo>
                    <a:pt x="914" y="398"/>
                  </a:lnTo>
                  <a:cubicBezTo>
                    <a:pt x="1036" y="398"/>
                    <a:pt x="1115" y="319"/>
                    <a:pt x="1115" y="201"/>
                  </a:cubicBezTo>
                  <a:cubicBezTo>
                    <a:pt x="1115" y="80"/>
                    <a:pt x="1036" y="0"/>
                    <a:pt x="9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3"/>
            <p:cNvSpPr/>
            <p:nvPr/>
          </p:nvSpPr>
          <p:spPr>
            <a:xfrm>
              <a:off x="1018775" y="3208675"/>
              <a:ext cx="127425" cy="109500"/>
            </a:xfrm>
            <a:custGeom>
              <a:avLst/>
              <a:gdLst/>
              <a:ahLst/>
              <a:cxnLst/>
              <a:rect l="l" t="t" r="r" b="b"/>
              <a:pathLst>
                <a:path w="5097" h="4380" extrusionOk="0">
                  <a:moveTo>
                    <a:pt x="3345" y="876"/>
                  </a:moveTo>
                  <a:lnTo>
                    <a:pt x="3345" y="2109"/>
                  </a:lnTo>
                  <a:lnTo>
                    <a:pt x="2109" y="876"/>
                  </a:lnTo>
                  <a:close/>
                  <a:moveTo>
                    <a:pt x="4220" y="437"/>
                  </a:moveTo>
                  <a:lnTo>
                    <a:pt x="4220" y="2825"/>
                  </a:lnTo>
                  <a:lnTo>
                    <a:pt x="3781" y="2825"/>
                  </a:lnTo>
                  <a:lnTo>
                    <a:pt x="3781" y="437"/>
                  </a:lnTo>
                  <a:close/>
                  <a:moveTo>
                    <a:pt x="4418" y="3185"/>
                  </a:moveTo>
                  <a:cubicBezTo>
                    <a:pt x="4418" y="3223"/>
                    <a:pt x="4498" y="3265"/>
                    <a:pt x="4577" y="3383"/>
                  </a:cubicBezTo>
                  <a:cubicBezTo>
                    <a:pt x="4619" y="3542"/>
                    <a:pt x="4657" y="3663"/>
                    <a:pt x="4657" y="3743"/>
                  </a:cubicBezTo>
                  <a:cubicBezTo>
                    <a:pt x="4657" y="3860"/>
                    <a:pt x="4539" y="3981"/>
                    <a:pt x="4418" y="3981"/>
                  </a:cubicBezTo>
                  <a:cubicBezTo>
                    <a:pt x="4300" y="3981"/>
                    <a:pt x="4179" y="3860"/>
                    <a:pt x="4179" y="3743"/>
                  </a:cubicBezTo>
                  <a:cubicBezTo>
                    <a:pt x="4179" y="3663"/>
                    <a:pt x="4220" y="3542"/>
                    <a:pt x="4259" y="3383"/>
                  </a:cubicBezTo>
                  <a:cubicBezTo>
                    <a:pt x="4338" y="3265"/>
                    <a:pt x="4380" y="3185"/>
                    <a:pt x="4418" y="3185"/>
                  </a:cubicBezTo>
                  <a:close/>
                  <a:moveTo>
                    <a:pt x="3781" y="0"/>
                  </a:moveTo>
                  <a:cubicBezTo>
                    <a:pt x="3542" y="0"/>
                    <a:pt x="3383" y="198"/>
                    <a:pt x="3345" y="437"/>
                  </a:cubicBezTo>
                  <a:lnTo>
                    <a:pt x="239" y="437"/>
                  </a:lnTo>
                  <a:cubicBezTo>
                    <a:pt x="118" y="437"/>
                    <a:pt x="0" y="516"/>
                    <a:pt x="0" y="637"/>
                  </a:cubicBezTo>
                  <a:cubicBezTo>
                    <a:pt x="0" y="755"/>
                    <a:pt x="118" y="876"/>
                    <a:pt x="239" y="876"/>
                  </a:cubicBezTo>
                  <a:lnTo>
                    <a:pt x="1513" y="876"/>
                  </a:lnTo>
                  <a:lnTo>
                    <a:pt x="3064" y="2427"/>
                  </a:lnTo>
                  <a:lnTo>
                    <a:pt x="1911" y="2427"/>
                  </a:lnTo>
                  <a:cubicBezTo>
                    <a:pt x="1790" y="2427"/>
                    <a:pt x="1673" y="2507"/>
                    <a:pt x="1673" y="2628"/>
                  </a:cubicBezTo>
                  <a:cubicBezTo>
                    <a:pt x="1673" y="2746"/>
                    <a:pt x="1790" y="2825"/>
                    <a:pt x="1911" y="2825"/>
                  </a:cubicBezTo>
                  <a:lnTo>
                    <a:pt x="3345" y="2825"/>
                  </a:lnTo>
                  <a:cubicBezTo>
                    <a:pt x="3383" y="3064"/>
                    <a:pt x="3542" y="3265"/>
                    <a:pt x="3781" y="3265"/>
                  </a:cubicBezTo>
                  <a:lnTo>
                    <a:pt x="3861" y="3265"/>
                  </a:lnTo>
                  <a:cubicBezTo>
                    <a:pt x="3781" y="3424"/>
                    <a:pt x="3743" y="3622"/>
                    <a:pt x="3743" y="3743"/>
                  </a:cubicBezTo>
                  <a:cubicBezTo>
                    <a:pt x="3743" y="4099"/>
                    <a:pt x="4061" y="4380"/>
                    <a:pt x="4418" y="4380"/>
                  </a:cubicBezTo>
                  <a:cubicBezTo>
                    <a:pt x="4778" y="4380"/>
                    <a:pt x="5096" y="4099"/>
                    <a:pt x="5096" y="3743"/>
                  </a:cubicBezTo>
                  <a:cubicBezTo>
                    <a:pt x="5096" y="3583"/>
                    <a:pt x="5017" y="3345"/>
                    <a:pt x="4937" y="3185"/>
                  </a:cubicBezTo>
                  <a:cubicBezTo>
                    <a:pt x="4857" y="3026"/>
                    <a:pt x="4736" y="2905"/>
                    <a:pt x="4619" y="2825"/>
                  </a:cubicBezTo>
                  <a:lnTo>
                    <a:pt x="4619" y="437"/>
                  </a:lnTo>
                  <a:cubicBezTo>
                    <a:pt x="4619" y="198"/>
                    <a:pt x="4418" y="0"/>
                    <a:pt x="4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3"/>
            <p:cNvSpPr/>
            <p:nvPr/>
          </p:nvSpPr>
          <p:spPr>
            <a:xfrm>
              <a:off x="1175000" y="3291250"/>
              <a:ext cx="32900" cy="37825"/>
            </a:xfrm>
            <a:custGeom>
              <a:avLst/>
              <a:gdLst/>
              <a:ahLst/>
              <a:cxnLst/>
              <a:rect l="l" t="t" r="r" b="b"/>
              <a:pathLst>
                <a:path w="1316" h="1513" extrusionOk="0">
                  <a:moveTo>
                    <a:pt x="679" y="398"/>
                  </a:moveTo>
                  <a:cubicBezTo>
                    <a:pt x="758" y="398"/>
                    <a:pt x="918" y="678"/>
                    <a:pt x="918" y="838"/>
                  </a:cubicBezTo>
                  <a:cubicBezTo>
                    <a:pt x="918" y="997"/>
                    <a:pt x="797" y="1115"/>
                    <a:pt x="679" y="1115"/>
                  </a:cubicBezTo>
                  <a:cubicBezTo>
                    <a:pt x="558" y="1115"/>
                    <a:pt x="440" y="997"/>
                    <a:pt x="440" y="838"/>
                  </a:cubicBezTo>
                  <a:cubicBezTo>
                    <a:pt x="440" y="678"/>
                    <a:pt x="599" y="398"/>
                    <a:pt x="679" y="398"/>
                  </a:cubicBezTo>
                  <a:close/>
                  <a:moveTo>
                    <a:pt x="679" y="0"/>
                  </a:moveTo>
                  <a:cubicBezTo>
                    <a:pt x="281" y="0"/>
                    <a:pt x="0" y="519"/>
                    <a:pt x="0" y="838"/>
                  </a:cubicBezTo>
                  <a:cubicBezTo>
                    <a:pt x="0" y="1236"/>
                    <a:pt x="319" y="1513"/>
                    <a:pt x="679" y="1513"/>
                  </a:cubicBezTo>
                  <a:cubicBezTo>
                    <a:pt x="1035" y="1513"/>
                    <a:pt x="1316" y="1236"/>
                    <a:pt x="1316" y="838"/>
                  </a:cubicBezTo>
                  <a:cubicBezTo>
                    <a:pt x="1316" y="519"/>
                    <a:pt x="1077" y="0"/>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3"/>
            <p:cNvSpPr/>
            <p:nvPr/>
          </p:nvSpPr>
          <p:spPr>
            <a:xfrm>
              <a:off x="1201900" y="3381850"/>
              <a:ext cx="24875" cy="10925"/>
            </a:xfrm>
            <a:custGeom>
              <a:avLst/>
              <a:gdLst/>
              <a:ahLst/>
              <a:cxnLst/>
              <a:rect l="l" t="t" r="r" b="b"/>
              <a:pathLst>
                <a:path w="995" h="437" extrusionOk="0">
                  <a:moveTo>
                    <a:pt x="198" y="1"/>
                  </a:moveTo>
                  <a:cubicBezTo>
                    <a:pt x="80" y="1"/>
                    <a:pt x="1" y="118"/>
                    <a:pt x="1" y="239"/>
                  </a:cubicBezTo>
                  <a:cubicBezTo>
                    <a:pt x="1" y="357"/>
                    <a:pt x="80" y="437"/>
                    <a:pt x="198" y="437"/>
                  </a:cubicBezTo>
                  <a:lnTo>
                    <a:pt x="756" y="437"/>
                  </a:lnTo>
                  <a:cubicBezTo>
                    <a:pt x="877" y="437"/>
                    <a:pt x="995" y="357"/>
                    <a:pt x="995" y="239"/>
                  </a:cubicBezTo>
                  <a:cubicBezTo>
                    <a:pt x="995" y="118"/>
                    <a:pt x="877" y="1"/>
                    <a:pt x="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3"/>
            <p:cNvSpPr/>
            <p:nvPr/>
          </p:nvSpPr>
          <p:spPr>
            <a:xfrm>
              <a:off x="1201900" y="3403750"/>
              <a:ext cx="24875" cy="9975"/>
            </a:xfrm>
            <a:custGeom>
              <a:avLst/>
              <a:gdLst/>
              <a:ahLst/>
              <a:cxnLst/>
              <a:rect l="l" t="t" r="r" b="b"/>
              <a:pathLst>
                <a:path w="995" h="399" extrusionOk="0">
                  <a:moveTo>
                    <a:pt x="198" y="0"/>
                  </a:moveTo>
                  <a:cubicBezTo>
                    <a:pt x="80" y="0"/>
                    <a:pt x="1" y="80"/>
                    <a:pt x="1" y="198"/>
                  </a:cubicBezTo>
                  <a:cubicBezTo>
                    <a:pt x="1" y="319"/>
                    <a:pt x="80" y="399"/>
                    <a:pt x="198" y="399"/>
                  </a:cubicBezTo>
                  <a:lnTo>
                    <a:pt x="756" y="399"/>
                  </a:lnTo>
                  <a:cubicBezTo>
                    <a:pt x="877" y="399"/>
                    <a:pt x="995" y="319"/>
                    <a:pt x="995" y="198"/>
                  </a:cubicBezTo>
                  <a:cubicBezTo>
                    <a:pt x="995" y="80"/>
                    <a:pt x="877" y="0"/>
                    <a:pt x="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3"/>
            <p:cNvSpPr/>
            <p:nvPr/>
          </p:nvSpPr>
          <p:spPr>
            <a:xfrm>
              <a:off x="1201900" y="3424600"/>
              <a:ext cx="24875" cy="10000"/>
            </a:xfrm>
            <a:custGeom>
              <a:avLst/>
              <a:gdLst/>
              <a:ahLst/>
              <a:cxnLst/>
              <a:rect l="l" t="t" r="r" b="b"/>
              <a:pathLst>
                <a:path w="995" h="400" extrusionOk="0">
                  <a:moveTo>
                    <a:pt x="198" y="1"/>
                  </a:moveTo>
                  <a:cubicBezTo>
                    <a:pt x="80" y="1"/>
                    <a:pt x="1" y="81"/>
                    <a:pt x="1" y="202"/>
                  </a:cubicBezTo>
                  <a:cubicBezTo>
                    <a:pt x="1" y="319"/>
                    <a:pt x="80" y="399"/>
                    <a:pt x="198" y="399"/>
                  </a:cubicBezTo>
                  <a:lnTo>
                    <a:pt x="756" y="399"/>
                  </a:lnTo>
                  <a:cubicBezTo>
                    <a:pt x="877" y="399"/>
                    <a:pt x="995" y="319"/>
                    <a:pt x="995" y="202"/>
                  </a:cubicBezTo>
                  <a:cubicBezTo>
                    <a:pt x="995" y="81"/>
                    <a:pt x="877" y="1"/>
                    <a:pt x="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 name="Google Shape;1894;p73"/>
          <p:cNvGrpSpPr/>
          <p:nvPr/>
        </p:nvGrpSpPr>
        <p:grpSpPr>
          <a:xfrm>
            <a:off x="1031675" y="3777975"/>
            <a:ext cx="331500" cy="368300"/>
            <a:chOff x="1031675" y="3777975"/>
            <a:chExt cx="331500" cy="368300"/>
          </a:xfrm>
        </p:grpSpPr>
        <p:sp>
          <p:nvSpPr>
            <p:cNvPr id="1895" name="Google Shape;1895;p73"/>
            <p:cNvSpPr/>
            <p:nvPr/>
          </p:nvSpPr>
          <p:spPr>
            <a:xfrm>
              <a:off x="1053575" y="3799875"/>
              <a:ext cx="287700" cy="286675"/>
            </a:xfrm>
            <a:custGeom>
              <a:avLst/>
              <a:gdLst/>
              <a:ahLst/>
              <a:cxnLst/>
              <a:rect l="l" t="t" r="r" b="b"/>
              <a:pathLst>
                <a:path w="11508" h="11467" extrusionOk="0">
                  <a:moveTo>
                    <a:pt x="5775" y="437"/>
                  </a:moveTo>
                  <a:cubicBezTo>
                    <a:pt x="7845" y="437"/>
                    <a:pt x="9676" y="1673"/>
                    <a:pt x="10552" y="3424"/>
                  </a:cubicBezTo>
                  <a:cubicBezTo>
                    <a:pt x="10313" y="3065"/>
                    <a:pt x="9995" y="2708"/>
                    <a:pt x="9676" y="2389"/>
                  </a:cubicBezTo>
                  <a:cubicBezTo>
                    <a:pt x="8600" y="1392"/>
                    <a:pt x="7208" y="877"/>
                    <a:pt x="5775" y="877"/>
                  </a:cubicBezTo>
                  <a:cubicBezTo>
                    <a:pt x="4300" y="877"/>
                    <a:pt x="2908" y="1392"/>
                    <a:pt x="1832" y="2389"/>
                  </a:cubicBezTo>
                  <a:cubicBezTo>
                    <a:pt x="1513" y="2708"/>
                    <a:pt x="1236" y="3065"/>
                    <a:pt x="956" y="3424"/>
                  </a:cubicBezTo>
                  <a:cubicBezTo>
                    <a:pt x="1832" y="1673"/>
                    <a:pt x="3663" y="437"/>
                    <a:pt x="5775" y="437"/>
                  </a:cubicBezTo>
                  <a:close/>
                  <a:moveTo>
                    <a:pt x="5775" y="1"/>
                  </a:moveTo>
                  <a:cubicBezTo>
                    <a:pt x="2590" y="1"/>
                    <a:pt x="0" y="2549"/>
                    <a:pt x="0" y="5734"/>
                  </a:cubicBezTo>
                  <a:cubicBezTo>
                    <a:pt x="0" y="6409"/>
                    <a:pt x="121" y="7087"/>
                    <a:pt x="398" y="7762"/>
                  </a:cubicBezTo>
                  <a:cubicBezTo>
                    <a:pt x="430" y="7853"/>
                    <a:pt x="504" y="7898"/>
                    <a:pt x="590" y="7898"/>
                  </a:cubicBezTo>
                  <a:cubicBezTo>
                    <a:pt x="619" y="7898"/>
                    <a:pt x="649" y="7893"/>
                    <a:pt x="679" y="7883"/>
                  </a:cubicBezTo>
                  <a:cubicBezTo>
                    <a:pt x="758" y="7842"/>
                    <a:pt x="838" y="7724"/>
                    <a:pt x="796" y="7603"/>
                  </a:cubicBezTo>
                  <a:cubicBezTo>
                    <a:pt x="599" y="7125"/>
                    <a:pt x="519" y="6648"/>
                    <a:pt x="478" y="6170"/>
                  </a:cubicBezTo>
                  <a:cubicBezTo>
                    <a:pt x="558" y="4858"/>
                    <a:pt x="1156" y="3622"/>
                    <a:pt x="2150" y="2708"/>
                  </a:cubicBezTo>
                  <a:cubicBezTo>
                    <a:pt x="3147" y="1791"/>
                    <a:pt x="4421" y="1275"/>
                    <a:pt x="5775" y="1275"/>
                  </a:cubicBezTo>
                  <a:cubicBezTo>
                    <a:pt x="7087" y="1275"/>
                    <a:pt x="8361" y="1791"/>
                    <a:pt x="9358" y="2708"/>
                  </a:cubicBezTo>
                  <a:cubicBezTo>
                    <a:pt x="10351" y="3622"/>
                    <a:pt x="10950" y="4858"/>
                    <a:pt x="11030" y="6170"/>
                  </a:cubicBezTo>
                  <a:cubicBezTo>
                    <a:pt x="10829" y="8877"/>
                    <a:pt x="8520" y="11027"/>
                    <a:pt x="5775" y="11027"/>
                  </a:cubicBezTo>
                  <a:cubicBezTo>
                    <a:pt x="4819" y="11027"/>
                    <a:pt x="3902" y="10788"/>
                    <a:pt x="3106" y="10310"/>
                  </a:cubicBezTo>
                  <a:cubicBezTo>
                    <a:pt x="2351" y="9874"/>
                    <a:pt x="1672" y="9237"/>
                    <a:pt x="1195" y="8479"/>
                  </a:cubicBezTo>
                  <a:cubicBezTo>
                    <a:pt x="1170" y="8403"/>
                    <a:pt x="1110" y="8358"/>
                    <a:pt x="1039" y="8358"/>
                  </a:cubicBezTo>
                  <a:cubicBezTo>
                    <a:pt x="1001" y="8358"/>
                    <a:pt x="959" y="8371"/>
                    <a:pt x="918" y="8399"/>
                  </a:cubicBezTo>
                  <a:cubicBezTo>
                    <a:pt x="796" y="8441"/>
                    <a:pt x="796" y="8600"/>
                    <a:pt x="838" y="8680"/>
                  </a:cubicBezTo>
                  <a:cubicBezTo>
                    <a:pt x="1354" y="9514"/>
                    <a:pt x="2070" y="10231"/>
                    <a:pt x="2908" y="10708"/>
                  </a:cubicBezTo>
                  <a:cubicBezTo>
                    <a:pt x="3743" y="11186"/>
                    <a:pt x="4739" y="11467"/>
                    <a:pt x="5775" y="11467"/>
                  </a:cubicBezTo>
                  <a:cubicBezTo>
                    <a:pt x="8918" y="11467"/>
                    <a:pt x="11508" y="8877"/>
                    <a:pt x="11508" y="5734"/>
                  </a:cubicBezTo>
                  <a:cubicBezTo>
                    <a:pt x="11508" y="2549"/>
                    <a:pt x="8918" y="1"/>
                    <a:pt x="5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3"/>
            <p:cNvSpPr/>
            <p:nvPr/>
          </p:nvSpPr>
          <p:spPr>
            <a:xfrm>
              <a:off x="1031675" y="3777975"/>
              <a:ext cx="331500" cy="368300"/>
            </a:xfrm>
            <a:custGeom>
              <a:avLst/>
              <a:gdLst/>
              <a:ahLst/>
              <a:cxnLst/>
              <a:rect l="l" t="t" r="r" b="b"/>
              <a:pathLst>
                <a:path w="13260" h="14732" extrusionOk="0">
                  <a:moveTo>
                    <a:pt x="6651" y="1"/>
                  </a:moveTo>
                  <a:cubicBezTo>
                    <a:pt x="4857" y="1"/>
                    <a:pt x="3185" y="676"/>
                    <a:pt x="1953" y="1912"/>
                  </a:cubicBezTo>
                  <a:cubicBezTo>
                    <a:pt x="717" y="3186"/>
                    <a:pt x="0" y="4858"/>
                    <a:pt x="0" y="6610"/>
                  </a:cubicBezTo>
                  <a:lnTo>
                    <a:pt x="0" y="8122"/>
                  </a:lnTo>
                  <a:cubicBezTo>
                    <a:pt x="0" y="9037"/>
                    <a:pt x="201" y="9954"/>
                    <a:pt x="558" y="10788"/>
                  </a:cubicBezTo>
                  <a:cubicBezTo>
                    <a:pt x="918" y="11584"/>
                    <a:pt x="1434" y="12301"/>
                    <a:pt x="2071" y="12938"/>
                  </a:cubicBezTo>
                  <a:cubicBezTo>
                    <a:pt x="2150" y="12980"/>
                    <a:pt x="2192" y="12980"/>
                    <a:pt x="2230" y="12980"/>
                  </a:cubicBezTo>
                  <a:cubicBezTo>
                    <a:pt x="2309" y="12980"/>
                    <a:pt x="2351" y="12938"/>
                    <a:pt x="2389" y="12900"/>
                  </a:cubicBezTo>
                  <a:cubicBezTo>
                    <a:pt x="2469" y="12820"/>
                    <a:pt x="2469" y="12699"/>
                    <a:pt x="2389" y="12620"/>
                  </a:cubicBezTo>
                  <a:cubicBezTo>
                    <a:pt x="1794" y="12024"/>
                    <a:pt x="1316" y="11346"/>
                    <a:pt x="956" y="10591"/>
                  </a:cubicBezTo>
                  <a:cubicBezTo>
                    <a:pt x="758" y="10151"/>
                    <a:pt x="637" y="9674"/>
                    <a:pt x="558" y="9196"/>
                  </a:cubicBezTo>
                  <a:lnTo>
                    <a:pt x="558" y="9196"/>
                  </a:lnTo>
                  <a:cubicBezTo>
                    <a:pt x="876" y="9954"/>
                    <a:pt x="1354" y="10670"/>
                    <a:pt x="1953" y="11266"/>
                  </a:cubicBezTo>
                  <a:cubicBezTo>
                    <a:pt x="3185" y="12540"/>
                    <a:pt x="4857" y="13218"/>
                    <a:pt x="6651" y="13218"/>
                  </a:cubicBezTo>
                  <a:cubicBezTo>
                    <a:pt x="8402" y="13218"/>
                    <a:pt x="10074" y="12540"/>
                    <a:pt x="11307" y="11266"/>
                  </a:cubicBezTo>
                  <a:cubicBezTo>
                    <a:pt x="11906" y="10670"/>
                    <a:pt x="12384" y="9954"/>
                    <a:pt x="12702" y="9196"/>
                  </a:cubicBezTo>
                  <a:lnTo>
                    <a:pt x="12702" y="9196"/>
                  </a:lnTo>
                  <a:cubicBezTo>
                    <a:pt x="12501" y="10432"/>
                    <a:pt x="11906" y="11584"/>
                    <a:pt x="10989" y="12502"/>
                  </a:cubicBezTo>
                  <a:cubicBezTo>
                    <a:pt x="9836" y="13655"/>
                    <a:pt x="8281" y="14292"/>
                    <a:pt x="6651" y="14292"/>
                  </a:cubicBezTo>
                  <a:cubicBezTo>
                    <a:pt x="5377" y="14292"/>
                    <a:pt x="4182" y="13935"/>
                    <a:pt x="3147" y="13218"/>
                  </a:cubicBezTo>
                  <a:cubicBezTo>
                    <a:pt x="3100" y="13188"/>
                    <a:pt x="3054" y="13174"/>
                    <a:pt x="3010" y="13174"/>
                  </a:cubicBezTo>
                  <a:cubicBezTo>
                    <a:pt x="2941" y="13174"/>
                    <a:pt x="2878" y="13208"/>
                    <a:pt x="2829" y="13257"/>
                  </a:cubicBezTo>
                  <a:cubicBezTo>
                    <a:pt x="2787" y="13378"/>
                    <a:pt x="2787" y="13495"/>
                    <a:pt x="2908" y="13575"/>
                  </a:cubicBezTo>
                  <a:cubicBezTo>
                    <a:pt x="3982" y="14333"/>
                    <a:pt x="5297" y="14731"/>
                    <a:pt x="6651" y="14731"/>
                  </a:cubicBezTo>
                  <a:cubicBezTo>
                    <a:pt x="8402" y="14731"/>
                    <a:pt x="10074" y="14053"/>
                    <a:pt x="11307" y="12779"/>
                  </a:cubicBezTo>
                  <a:cubicBezTo>
                    <a:pt x="12543" y="11546"/>
                    <a:pt x="13259" y="9874"/>
                    <a:pt x="13259" y="8122"/>
                  </a:cubicBezTo>
                  <a:lnTo>
                    <a:pt x="13259" y="6610"/>
                  </a:lnTo>
                  <a:cubicBezTo>
                    <a:pt x="13259" y="4657"/>
                    <a:pt x="12384" y="2826"/>
                    <a:pt x="10909" y="1552"/>
                  </a:cubicBezTo>
                  <a:cubicBezTo>
                    <a:pt x="10856" y="1516"/>
                    <a:pt x="10803" y="1497"/>
                    <a:pt x="10753" y="1497"/>
                  </a:cubicBezTo>
                  <a:cubicBezTo>
                    <a:pt x="10691" y="1497"/>
                    <a:pt x="10634" y="1526"/>
                    <a:pt x="10590" y="1593"/>
                  </a:cubicBezTo>
                  <a:cubicBezTo>
                    <a:pt x="10511" y="1673"/>
                    <a:pt x="10511" y="1791"/>
                    <a:pt x="10632" y="1870"/>
                  </a:cubicBezTo>
                  <a:cubicBezTo>
                    <a:pt x="12024" y="3065"/>
                    <a:pt x="12820" y="4778"/>
                    <a:pt x="12820" y="6610"/>
                  </a:cubicBezTo>
                  <a:cubicBezTo>
                    <a:pt x="12820" y="9992"/>
                    <a:pt x="10033" y="12779"/>
                    <a:pt x="6651" y="12779"/>
                  </a:cubicBezTo>
                  <a:cubicBezTo>
                    <a:pt x="3227" y="12779"/>
                    <a:pt x="440" y="9992"/>
                    <a:pt x="440" y="6610"/>
                  </a:cubicBezTo>
                  <a:cubicBezTo>
                    <a:pt x="440" y="4937"/>
                    <a:pt x="1077" y="3383"/>
                    <a:pt x="2271" y="2230"/>
                  </a:cubicBezTo>
                  <a:cubicBezTo>
                    <a:pt x="3424" y="1074"/>
                    <a:pt x="4978" y="437"/>
                    <a:pt x="6651" y="437"/>
                  </a:cubicBezTo>
                  <a:cubicBezTo>
                    <a:pt x="7765" y="437"/>
                    <a:pt x="8880" y="717"/>
                    <a:pt x="9836" y="1313"/>
                  </a:cubicBezTo>
                  <a:cubicBezTo>
                    <a:pt x="9878" y="1341"/>
                    <a:pt x="9920" y="1355"/>
                    <a:pt x="9959" y="1355"/>
                  </a:cubicBezTo>
                  <a:cubicBezTo>
                    <a:pt x="10029" y="1355"/>
                    <a:pt x="10088" y="1311"/>
                    <a:pt x="10113" y="1233"/>
                  </a:cubicBezTo>
                  <a:cubicBezTo>
                    <a:pt x="10192" y="1154"/>
                    <a:pt x="10154" y="994"/>
                    <a:pt x="10074" y="956"/>
                  </a:cubicBezTo>
                  <a:cubicBezTo>
                    <a:pt x="9039" y="319"/>
                    <a:pt x="7845" y="1"/>
                    <a:pt x="6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3"/>
            <p:cNvSpPr/>
            <p:nvPr/>
          </p:nvSpPr>
          <p:spPr>
            <a:xfrm>
              <a:off x="1167025" y="3854575"/>
              <a:ext cx="54825" cy="54800"/>
            </a:xfrm>
            <a:custGeom>
              <a:avLst/>
              <a:gdLst/>
              <a:ahLst/>
              <a:cxnLst/>
              <a:rect l="l" t="t" r="r" b="b"/>
              <a:pathLst>
                <a:path w="2193" h="2192" extrusionOk="0">
                  <a:moveTo>
                    <a:pt x="1077" y="440"/>
                  </a:moveTo>
                  <a:cubicBezTo>
                    <a:pt x="1475" y="440"/>
                    <a:pt x="1753" y="759"/>
                    <a:pt x="1753" y="1115"/>
                  </a:cubicBezTo>
                  <a:cubicBezTo>
                    <a:pt x="1753" y="1475"/>
                    <a:pt x="1475" y="1752"/>
                    <a:pt x="1077" y="1752"/>
                  </a:cubicBezTo>
                  <a:cubicBezTo>
                    <a:pt x="717" y="1752"/>
                    <a:pt x="440" y="1475"/>
                    <a:pt x="440" y="1115"/>
                  </a:cubicBezTo>
                  <a:cubicBezTo>
                    <a:pt x="440" y="759"/>
                    <a:pt x="717" y="440"/>
                    <a:pt x="1077" y="440"/>
                  </a:cubicBezTo>
                  <a:close/>
                  <a:moveTo>
                    <a:pt x="1077" y="1"/>
                  </a:moveTo>
                  <a:cubicBezTo>
                    <a:pt x="479" y="1"/>
                    <a:pt x="1" y="520"/>
                    <a:pt x="1" y="1115"/>
                  </a:cubicBezTo>
                  <a:cubicBezTo>
                    <a:pt x="1" y="1714"/>
                    <a:pt x="479" y="2192"/>
                    <a:pt x="1077" y="2192"/>
                  </a:cubicBezTo>
                  <a:cubicBezTo>
                    <a:pt x="1673" y="2192"/>
                    <a:pt x="2192" y="1714"/>
                    <a:pt x="2192" y="1115"/>
                  </a:cubicBezTo>
                  <a:cubicBezTo>
                    <a:pt x="2192" y="520"/>
                    <a:pt x="1673" y="1"/>
                    <a:pt x="10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3"/>
            <p:cNvSpPr/>
            <p:nvPr/>
          </p:nvSpPr>
          <p:spPr>
            <a:xfrm>
              <a:off x="1101350" y="3921300"/>
              <a:ext cx="68725" cy="68675"/>
            </a:xfrm>
            <a:custGeom>
              <a:avLst/>
              <a:gdLst/>
              <a:ahLst/>
              <a:cxnLst/>
              <a:rect l="l" t="t" r="r" b="b"/>
              <a:pathLst>
                <a:path w="2749" h="2747" extrusionOk="0">
                  <a:moveTo>
                    <a:pt x="1354" y="437"/>
                  </a:moveTo>
                  <a:cubicBezTo>
                    <a:pt x="1911" y="437"/>
                    <a:pt x="2309" y="877"/>
                    <a:pt x="2309" y="1393"/>
                  </a:cubicBezTo>
                  <a:cubicBezTo>
                    <a:pt x="2309" y="1912"/>
                    <a:pt x="1911" y="2348"/>
                    <a:pt x="1354" y="2348"/>
                  </a:cubicBezTo>
                  <a:cubicBezTo>
                    <a:pt x="838" y="2348"/>
                    <a:pt x="440" y="1912"/>
                    <a:pt x="440" y="1393"/>
                  </a:cubicBezTo>
                  <a:cubicBezTo>
                    <a:pt x="440" y="877"/>
                    <a:pt x="838" y="437"/>
                    <a:pt x="1354" y="437"/>
                  </a:cubicBezTo>
                  <a:close/>
                  <a:moveTo>
                    <a:pt x="1354" y="1"/>
                  </a:moveTo>
                  <a:cubicBezTo>
                    <a:pt x="599" y="1"/>
                    <a:pt x="0" y="638"/>
                    <a:pt x="0" y="1393"/>
                  </a:cubicBezTo>
                  <a:cubicBezTo>
                    <a:pt x="0" y="2151"/>
                    <a:pt x="599" y="2746"/>
                    <a:pt x="1354" y="2746"/>
                  </a:cubicBezTo>
                  <a:cubicBezTo>
                    <a:pt x="2150" y="2746"/>
                    <a:pt x="2749" y="2151"/>
                    <a:pt x="2749" y="1393"/>
                  </a:cubicBezTo>
                  <a:cubicBezTo>
                    <a:pt x="2749" y="638"/>
                    <a:pt x="2150" y="1"/>
                    <a:pt x="1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3"/>
            <p:cNvSpPr/>
            <p:nvPr/>
          </p:nvSpPr>
          <p:spPr>
            <a:xfrm>
              <a:off x="1226750" y="3903400"/>
              <a:ext cx="68750" cy="68650"/>
            </a:xfrm>
            <a:custGeom>
              <a:avLst/>
              <a:gdLst/>
              <a:ahLst/>
              <a:cxnLst/>
              <a:rect l="l" t="t" r="r" b="b"/>
              <a:pathLst>
                <a:path w="2750" h="2746" extrusionOk="0">
                  <a:moveTo>
                    <a:pt x="1396" y="436"/>
                  </a:moveTo>
                  <a:cubicBezTo>
                    <a:pt x="1912" y="436"/>
                    <a:pt x="2351" y="876"/>
                    <a:pt x="2351" y="1392"/>
                  </a:cubicBezTo>
                  <a:cubicBezTo>
                    <a:pt x="2351" y="1911"/>
                    <a:pt x="1912" y="2347"/>
                    <a:pt x="1396" y="2347"/>
                  </a:cubicBezTo>
                  <a:cubicBezTo>
                    <a:pt x="876" y="2347"/>
                    <a:pt x="440" y="1911"/>
                    <a:pt x="440" y="1392"/>
                  </a:cubicBezTo>
                  <a:cubicBezTo>
                    <a:pt x="440" y="876"/>
                    <a:pt x="876" y="436"/>
                    <a:pt x="1396" y="436"/>
                  </a:cubicBezTo>
                  <a:close/>
                  <a:moveTo>
                    <a:pt x="1396" y="0"/>
                  </a:moveTo>
                  <a:cubicBezTo>
                    <a:pt x="638" y="0"/>
                    <a:pt x="1" y="637"/>
                    <a:pt x="1" y="1392"/>
                  </a:cubicBezTo>
                  <a:cubicBezTo>
                    <a:pt x="1" y="2150"/>
                    <a:pt x="638" y="2746"/>
                    <a:pt x="1396" y="2746"/>
                  </a:cubicBezTo>
                  <a:cubicBezTo>
                    <a:pt x="2150" y="2746"/>
                    <a:pt x="2749" y="2150"/>
                    <a:pt x="2749" y="1392"/>
                  </a:cubicBezTo>
                  <a:cubicBezTo>
                    <a:pt x="2749" y="637"/>
                    <a:pt x="2150" y="0"/>
                    <a:pt x="1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3"/>
            <p:cNvSpPr/>
            <p:nvPr/>
          </p:nvSpPr>
          <p:spPr>
            <a:xfrm>
              <a:off x="1182950" y="3983025"/>
              <a:ext cx="54825" cy="54725"/>
            </a:xfrm>
            <a:custGeom>
              <a:avLst/>
              <a:gdLst/>
              <a:ahLst/>
              <a:cxnLst/>
              <a:rect l="l" t="t" r="r" b="b"/>
              <a:pathLst>
                <a:path w="2193" h="2189" extrusionOk="0">
                  <a:moveTo>
                    <a:pt x="1116" y="436"/>
                  </a:moveTo>
                  <a:cubicBezTo>
                    <a:pt x="1475" y="436"/>
                    <a:pt x="1753" y="755"/>
                    <a:pt x="1753" y="1115"/>
                  </a:cubicBezTo>
                  <a:cubicBezTo>
                    <a:pt x="1753" y="1472"/>
                    <a:pt x="1475" y="1752"/>
                    <a:pt x="1116" y="1752"/>
                  </a:cubicBezTo>
                  <a:cubicBezTo>
                    <a:pt x="717" y="1752"/>
                    <a:pt x="440" y="1472"/>
                    <a:pt x="440" y="1115"/>
                  </a:cubicBezTo>
                  <a:cubicBezTo>
                    <a:pt x="440" y="755"/>
                    <a:pt x="717" y="436"/>
                    <a:pt x="1116" y="436"/>
                  </a:cubicBezTo>
                  <a:close/>
                  <a:moveTo>
                    <a:pt x="1116" y="0"/>
                  </a:moveTo>
                  <a:cubicBezTo>
                    <a:pt x="479" y="0"/>
                    <a:pt x="1" y="516"/>
                    <a:pt x="1" y="1115"/>
                  </a:cubicBezTo>
                  <a:cubicBezTo>
                    <a:pt x="1" y="1710"/>
                    <a:pt x="479" y="2188"/>
                    <a:pt x="1116" y="2188"/>
                  </a:cubicBezTo>
                  <a:cubicBezTo>
                    <a:pt x="1714" y="2188"/>
                    <a:pt x="2192" y="1710"/>
                    <a:pt x="2192" y="1115"/>
                  </a:cubicBezTo>
                  <a:cubicBezTo>
                    <a:pt x="2192" y="516"/>
                    <a:pt x="1714"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3"/>
            <p:cNvSpPr/>
            <p:nvPr/>
          </p:nvSpPr>
          <p:spPr>
            <a:xfrm>
              <a:off x="1240675" y="3869550"/>
              <a:ext cx="11025" cy="9975"/>
            </a:xfrm>
            <a:custGeom>
              <a:avLst/>
              <a:gdLst/>
              <a:ahLst/>
              <a:cxnLst/>
              <a:rect l="l" t="t" r="r" b="b"/>
              <a:pathLst>
                <a:path w="441" h="399" extrusionOk="0">
                  <a:moveTo>
                    <a:pt x="240" y="0"/>
                  </a:moveTo>
                  <a:cubicBezTo>
                    <a:pt x="122" y="0"/>
                    <a:pt x="1" y="80"/>
                    <a:pt x="1" y="198"/>
                  </a:cubicBezTo>
                  <a:cubicBezTo>
                    <a:pt x="1" y="319"/>
                    <a:pt x="122" y="399"/>
                    <a:pt x="240" y="399"/>
                  </a:cubicBezTo>
                  <a:cubicBezTo>
                    <a:pt x="361" y="399"/>
                    <a:pt x="440" y="319"/>
                    <a:pt x="440" y="198"/>
                  </a:cubicBezTo>
                  <a:cubicBezTo>
                    <a:pt x="440" y="80"/>
                    <a:pt x="361" y="0"/>
                    <a:pt x="2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3"/>
            <p:cNvSpPr/>
            <p:nvPr/>
          </p:nvSpPr>
          <p:spPr>
            <a:xfrm>
              <a:off x="1198875" y="3934200"/>
              <a:ext cx="11025" cy="11025"/>
            </a:xfrm>
            <a:custGeom>
              <a:avLst/>
              <a:gdLst/>
              <a:ahLst/>
              <a:cxnLst/>
              <a:rect l="l" t="t" r="r" b="b"/>
              <a:pathLst>
                <a:path w="441" h="441" extrusionOk="0">
                  <a:moveTo>
                    <a:pt x="240" y="1"/>
                  </a:moveTo>
                  <a:cubicBezTo>
                    <a:pt x="122" y="1"/>
                    <a:pt x="1" y="80"/>
                    <a:pt x="1" y="201"/>
                  </a:cubicBezTo>
                  <a:cubicBezTo>
                    <a:pt x="1" y="319"/>
                    <a:pt x="122" y="440"/>
                    <a:pt x="240" y="440"/>
                  </a:cubicBezTo>
                  <a:cubicBezTo>
                    <a:pt x="361" y="440"/>
                    <a:pt x="440" y="319"/>
                    <a:pt x="440" y="201"/>
                  </a:cubicBezTo>
                  <a:cubicBezTo>
                    <a:pt x="440" y="80"/>
                    <a:pt x="361" y="1"/>
                    <a:pt x="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3"/>
            <p:cNvSpPr/>
            <p:nvPr/>
          </p:nvSpPr>
          <p:spPr>
            <a:xfrm>
              <a:off x="1125225" y="4009850"/>
              <a:ext cx="11025" cy="11000"/>
            </a:xfrm>
            <a:custGeom>
              <a:avLst/>
              <a:gdLst/>
              <a:ahLst/>
              <a:cxnLst/>
              <a:rect l="l" t="t" r="r" b="b"/>
              <a:pathLst>
                <a:path w="441" h="440" extrusionOk="0">
                  <a:moveTo>
                    <a:pt x="201" y="0"/>
                  </a:moveTo>
                  <a:cubicBezTo>
                    <a:pt x="80" y="0"/>
                    <a:pt x="1" y="80"/>
                    <a:pt x="1" y="201"/>
                  </a:cubicBezTo>
                  <a:cubicBezTo>
                    <a:pt x="1" y="319"/>
                    <a:pt x="80" y="440"/>
                    <a:pt x="201" y="440"/>
                  </a:cubicBezTo>
                  <a:cubicBezTo>
                    <a:pt x="319" y="440"/>
                    <a:pt x="440" y="319"/>
                    <a:pt x="440" y="201"/>
                  </a:cubicBezTo>
                  <a:cubicBezTo>
                    <a:pt x="440" y="80"/>
                    <a:pt x="319"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3"/>
            <p:cNvSpPr/>
            <p:nvPr/>
          </p:nvSpPr>
          <p:spPr>
            <a:xfrm>
              <a:off x="1159075" y="4030800"/>
              <a:ext cx="11000" cy="10925"/>
            </a:xfrm>
            <a:custGeom>
              <a:avLst/>
              <a:gdLst/>
              <a:ahLst/>
              <a:cxnLst/>
              <a:rect l="l" t="t" r="r" b="b"/>
              <a:pathLst>
                <a:path w="440" h="437" extrusionOk="0">
                  <a:moveTo>
                    <a:pt x="239" y="0"/>
                  </a:moveTo>
                  <a:cubicBezTo>
                    <a:pt x="121" y="0"/>
                    <a:pt x="0" y="118"/>
                    <a:pt x="0" y="239"/>
                  </a:cubicBezTo>
                  <a:cubicBezTo>
                    <a:pt x="0" y="357"/>
                    <a:pt x="121" y="436"/>
                    <a:pt x="239" y="436"/>
                  </a:cubicBezTo>
                  <a:cubicBezTo>
                    <a:pt x="360" y="436"/>
                    <a:pt x="440" y="357"/>
                    <a:pt x="440" y="239"/>
                  </a:cubicBezTo>
                  <a:cubicBezTo>
                    <a:pt x="440" y="118"/>
                    <a:pt x="360"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3"/>
            <p:cNvSpPr/>
            <p:nvPr/>
          </p:nvSpPr>
          <p:spPr>
            <a:xfrm>
              <a:off x="1286475" y="3985000"/>
              <a:ext cx="11000" cy="10950"/>
            </a:xfrm>
            <a:custGeom>
              <a:avLst/>
              <a:gdLst/>
              <a:ahLst/>
              <a:cxnLst/>
              <a:rect l="l" t="t" r="r" b="b"/>
              <a:pathLst>
                <a:path w="440" h="438" extrusionOk="0">
                  <a:moveTo>
                    <a:pt x="201" y="1"/>
                  </a:moveTo>
                  <a:cubicBezTo>
                    <a:pt x="80" y="1"/>
                    <a:pt x="0" y="119"/>
                    <a:pt x="0" y="240"/>
                  </a:cubicBezTo>
                  <a:cubicBezTo>
                    <a:pt x="0" y="357"/>
                    <a:pt x="80" y="437"/>
                    <a:pt x="201" y="437"/>
                  </a:cubicBezTo>
                  <a:cubicBezTo>
                    <a:pt x="319" y="437"/>
                    <a:pt x="440" y="357"/>
                    <a:pt x="440" y="240"/>
                  </a:cubicBezTo>
                  <a:cubicBezTo>
                    <a:pt x="440" y="119"/>
                    <a:pt x="319"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3"/>
            <p:cNvSpPr/>
            <p:nvPr/>
          </p:nvSpPr>
          <p:spPr>
            <a:xfrm>
              <a:off x="1132225" y="3874475"/>
              <a:ext cx="10950" cy="10000"/>
            </a:xfrm>
            <a:custGeom>
              <a:avLst/>
              <a:gdLst/>
              <a:ahLst/>
              <a:cxnLst/>
              <a:rect l="l" t="t" r="r" b="b"/>
              <a:pathLst>
                <a:path w="438" h="400" extrusionOk="0">
                  <a:moveTo>
                    <a:pt x="198" y="1"/>
                  </a:moveTo>
                  <a:cubicBezTo>
                    <a:pt x="81" y="1"/>
                    <a:pt x="1" y="81"/>
                    <a:pt x="1" y="202"/>
                  </a:cubicBezTo>
                  <a:cubicBezTo>
                    <a:pt x="1" y="319"/>
                    <a:pt x="81" y="399"/>
                    <a:pt x="198" y="399"/>
                  </a:cubicBezTo>
                  <a:cubicBezTo>
                    <a:pt x="319" y="399"/>
                    <a:pt x="437" y="319"/>
                    <a:pt x="437" y="202"/>
                  </a:cubicBezTo>
                  <a:cubicBezTo>
                    <a:pt x="437" y="81"/>
                    <a:pt x="319"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7" name="Google Shape;1907;p73"/>
          <p:cNvSpPr/>
          <p:nvPr/>
        </p:nvSpPr>
        <p:spPr>
          <a:xfrm>
            <a:off x="1773225" y="3777975"/>
            <a:ext cx="368275" cy="368300"/>
          </a:xfrm>
          <a:custGeom>
            <a:avLst/>
            <a:gdLst/>
            <a:ahLst/>
            <a:cxnLst/>
            <a:rect l="l" t="t" r="r" b="b"/>
            <a:pathLst>
              <a:path w="14731" h="14732" extrusionOk="0">
                <a:moveTo>
                  <a:pt x="10033" y="1711"/>
                </a:moveTo>
                <a:lnTo>
                  <a:pt x="11345" y="3026"/>
                </a:lnTo>
                <a:lnTo>
                  <a:pt x="11068" y="3345"/>
                </a:lnTo>
                <a:lnTo>
                  <a:pt x="9832" y="2071"/>
                </a:lnTo>
                <a:cubicBezTo>
                  <a:pt x="9874" y="1950"/>
                  <a:pt x="9953" y="1832"/>
                  <a:pt x="10033" y="1711"/>
                </a:cubicBezTo>
                <a:close/>
                <a:moveTo>
                  <a:pt x="10033" y="437"/>
                </a:moveTo>
                <a:lnTo>
                  <a:pt x="10389" y="756"/>
                </a:lnTo>
                <a:lnTo>
                  <a:pt x="9832" y="1313"/>
                </a:lnTo>
                <a:cubicBezTo>
                  <a:pt x="9275" y="1870"/>
                  <a:pt x="9077" y="2708"/>
                  <a:pt x="9354" y="3425"/>
                </a:cubicBezTo>
                <a:lnTo>
                  <a:pt x="9673" y="4339"/>
                </a:lnTo>
                <a:lnTo>
                  <a:pt x="9673" y="4339"/>
                </a:lnTo>
                <a:lnTo>
                  <a:pt x="9077" y="4141"/>
                </a:lnTo>
                <a:lnTo>
                  <a:pt x="8918" y="3584"/>
                </a:lnTo>
                <a:cubicBezTo>
                  <a:pt x="8600" y="2667"/>
                  <a:pt x="8797" y="1631"/>
                  <a:pt x="9514" y="956"/>
                </a:cubicBezTo>
                <a:lnTo>
                  <a:pt x="10033" y="437"/>
                </a:lnTo>
                <a:close/>
                <a:moveTo>
                  <a:pt x="12300" y="3941"/>
                </a:moveTo>
                <a:lnTo>
                  <a:pt x="12979" y="4657"/>
                </a:lnTo>
                <a:cubicBezTo>
                  <a:pt x="12899" y="4778"/>
                  <a:pt x="12740" y="4816"/>
                  <a:pt x="12619" y="4896"/>
                </a:cubicBezTo>
                <a:lnTo>
                  <a:pt x="11982" y="4259"/>
                </a:lnTo>
                <a:lnTo>
                  <a:pt x="11982" y="4221"/>
                </a:lnTo>
                <a:lnTo>
                  <a:pt x="12262" y="3941"/>
                </a:lnTo>
                <a:close/>
                <a:moveTo>
                  <a:pt x="6848" y="5135"/>
                </a:moveTo>
                <a:lnTo>
                  <a:pt x="7443" y="5734"/>
                </a:lnTo>
                <a:lnTo>
                  <a:pt x="7166" y="6052"/>
                </a:lnTo>
                <a:lnTo>
                  <a:pt x="7125" y="6052"/>
                </a:lnTo>
                <a:lnTo>
                  <a:pt x="6450" y="5336"/>
                </a:lnTo>
                <a:cubicBezTo>
                  <a:pt x="6568" y="5256"/>
                  <a:pt x="6689" y="5176"/>
                  <a:pt x="6848" y="5135"/>
                </a:cubicBezTo>
                <a:close/>
                <a:moveTo>
                  <a:pt x="8361" y="6648"/>
                </a:moveTo>
                <a:lnTo>
                  <a:pt x="9593" y="7884"/>
                </a:lnTo>
                <a:cubicBezTo>
                  <a:pt x="9514" y="8001"/>
                  <a:pt x="9475" y="8161"/>
                  <a:pt x="9354" y="8282"/>
                </a:cubicBezTo>
                <a:lnTo>
                  <a:pt x="8080" y="6966"/>
                </a:lnTo>
                <a:lnTo>
                  <a:pt x="8080" y="6928"/>
                </a:lnTo>
                <a:lnTo>
                  <a:pt x="8361" y="6648"/>
                </a:lnTo>
                <a:close/>
                <a:moveTo>
                  <a:pt x="7564" y="8680"/>
                </a:moveTo>
                <a:lnTo>
                  <a:pt x="8240" y="9396"/>
                </a:lnTo>
                <a:cubicBezTo>
                  <a:pt x="8122" y="9476"/>
                  <a:pt x="8001" y="9514"/>
                  <a:pt x="7842" y="9594"/>
                </a:cubicBezTo>
                <a:lnTo>
                  <a:pt x="7246" y="8998"/>
                </a:lnTo>
                <a:lnTo>
                  <a:pt x="7246" y="8957"/>
                </a:lnTo>
                <a:lnTo>
                  <a:pt x="7564" y="8680"/>
                </a:lnTo>
                <a:close/>
                <a:moveTo>
                  <a:pt x="7364" y="5055"/>
                </a:moveTo>
                <a:cubicBezTo>
                  <a:pt x="7564" y="5055"/>
                  <a:pt x="7724" y="5055"/>
                  <a:pt x="7921" y="5135"/>
                </a:cubicBezTo>
                <a:lnTo>
                  <a:pt x="9157" y="5574"/>
                </a:lnTo>
                <a:lnTo>
                  <a:pt x="9593" y="6807"/>
                </a:lnTo>
                <a:cubicBezTo>
                  <a:pt x="9635" y="6966"/>
                  <a:pt x="9673" y="7167"/>
                  <a:pt x="9673" y="7364"/>
                </a:cubicBezTo>
                <a:lnTo>
                  <a:pt x="8679" y="6371"/>
                </a:lnTo>
                <a:cubicBezTo>
                  <a:pt x="8600" y="6270"/>
                  <a:pt x="8480" y="6220"/>
                  <a:pt x="8361" y="6220"/>
                </a:cubicBezTo>
                <a:cubicBezTo>
                  <a:pt x="8241" y="6220"/>
                  <a:pt x="8122" y="6270"/>
                  <a:pt x="8042" y="6371"/>
                </a:cubicBezTo>
                <a:lnTo>
                  <a:pt x="7762" y="6648"/>
                </a:lnTo>
                <a:cubicBezTo>
                  <a:pt x="7603" y="6807"/>
                  <a:pt x="7603" y="7087"/>
                  <a:pt x="7762" y="7285"/>
                </a:cubicBezTo>
                <a:lnTo>
                  <a:pt x="9077" y="8600"/>
                </a:lnTo>
                <a:lnTo>
                  <a:pt x="8558" y="9078"/>
                </a:lnTo>
                <a:lnTo>
                  <a:pt x="7883" y="8361"/>
                </a:lnTo>
                <a:cubicBezTo>
                  <a:pt x="7803" y="8282"/>
                  <a:pt x="7682" y="8240"/>
                  <a:pt x="7564" y="8240"/>
                </a:cubicBezTo>
                <a:cubicBezTo>
                  <a:pt x="7443" y="8240"/>
                  <a:pt x="7326" y="8282"/>
                  <a:pt x="7246" y="8361"/>
                </a:cubicBezTo>
                <a:lnTo>
                  <a:pt x="6966" y="8680"/>
                </a:lnTo>
                <a:cubicBezTo>
                  <a:pt x="6886" y="8759"/>
                  <a:pt x="6806" y="8839"/>
                  <a:pt x="6806" y="8957"/>
                </a:cubicBezTo>
                <a:cubicBezTo>
                  <a:pt x="6806" y="9078"/>
                  <a:pt x="6886" y="9196"/>
                  <a:pt x="6966" y="9275"/>
                </a:cubicBezTo>
                <a:lnTo>
                  <a:pt x="7326" y="9674"/>
                </a:lnTo>
                <a:cubicBezTo>
                  <a:pt x="7166" y="9674"/>
                  <a:pt x="6966" y="9635"/>
                  <a:pt x="6806" y="9594"/>
                </a:cubicBezTo>
                <a:lnTo>
                  <a:pt x="5574" y="9158"/>
                </a:lnTo>
                <a:lnTo>
                  <a:pt x="5134" y="7922"/>
                </a:lnTo>
                <a:cubicBezTo>
                  <a:pt x="5055" y="7724"/>
                  <a:pt x="5016" y="7565"/>
                  <a:pt x="5055" y="7364"/>
                </a:cubicBezTo>
                <a:lnTo>
                  <a:pt x="5055" y="7364"/>
                </a:lnTo>
                <a:lnTo>
                  <a:pt x="6010" y="8361"/>
                </a:lnTo>
                <a:cubicBezTo>
                  <a:pt x="6131" y="8441"/>
                  <a:pt x="6211" y="8479"/>
                  <a:pt x="6329" y="8479"/>
                </a:cubicBezTo>
                <a:cubicBezTo>
                  <a:pt x="6450" y="8479"/>
                  <a:pt x="6568" y="8441"/>
                  <a:pt x="6647" y="8361"/>
                </a:cubicBezTo>
                <a:lnTo>
                  <a:pt x="6927" y="8081"/>
                </a:lnTo>
                <a:cubicBezTo>
                  <a:pt x="7125" y="7922"/>
                  <a:pt x="7125" y="7603"/>
                  <a:pt x="6927" y="7444"/>
                </a:cubicBezTo>
                <a:lnTo>
                  <a:pt x="6647" y="7167"/>
                </a:lnTo>
                <a:cubicBezTo>
                  <a:pt x="6607" y="7106"/>
                  <a:pt x="6548" y="7076"/>
                  <a:pt x="6488" y="7076"/>
                </a:cubicBezTo>
                <a:cubicBezTo>
                  <a:pt x="6428" y="7076"/>
                  <a:pt x="6368" y="7106"/>
                  <a:pt x="6329" y="7167"/>
                </a:cubicBezTo>
                <a:cubicBezTo>
                  <a:pt x="6249" y="7247"/>
                  <a:pt x="6249" y="7364"/>
                  <a:pt x="6329" y="7444"/>
                </a:cubicBezTo>
                <a:lnTo>
                  <a:pt x="6647" y="7763"/>
                </a:lnTo>
                <a:lnTo>
                  <a:pt x="6370" y="8043"/>
                </a:lnTo>
                <a:lnTo>
                  <a:pt x="6329" y="8043"/>
                </a:lnTo>
                <a:lnTo>
                  <a:pt x="5134" y="6848"/>
                </a:lnTo>
                <a:cubicBezTo>
                  <a:pt x="5176" y="6727"/>
                  <a:pt x="5255" y="6568"/>
                  <a:pt x="5335" y="6450"/>
                </a:cubicBezTo>
                <a:lnTo>
                  <a:pt x="5612" y="6727"/>
                </a:lnTo>
                <a:cubicBezTo>
                  <a:pt x="5653" y="6769"/>
                  <a:pt x="5733" y="6807"/>
                  <a:pt x="5771" y="6807"/>
                </a:cubicBezTo>
                <a:cubicBezTo>
                  <a:pt x="5813" y="6807"/>
                  <a:pt x="5892" y="6769"/>
                  <a:pt x="5931" y="6727"/>
                </a:cubicBezTo>
                <a:cubicBezTo>
                  <a:pt x="6010" y="6648"/>
                  <a:pt x="6010" y="6530"/>
                  <a:pt x="5931" y="6450"/>
                </a:cubicBezTo>
                <a:lnTo>
                  <a:pt x="5612" y="6132"/>
                </a:lnTo>
                <a:lnTo>
                  <a:pt x="6131" y="5613"/>
                </a:lnTo>
                <a:lnTo>
                  <a:pt x="6848" y="6329"/>
                </a:lnTo>
                <a:cubicBezTo>
                  <a:pt x="6927" y="6409"/>
                  <a:pt x="7045" y="6489"/>
                  <a:pt x="7166" y="6489"/>
                </a:cubicBezTo>
                <a:cubicBezTo>
                  <a:pt x="7284" y="6489"/>
                  <a:pt x="7364" y="6409"/>
                  <a:pt x="7443" y="6329"/>
                </a:cubicBezTo>
                <a:lnTo>
                  <a:pt x="7762" y="6052"/>
                </a:lnTo>
                <a:cubicBezTo>
                  <a:pt x="7842" y="5973"/>
                  <a:pt x="7883" y="5852"/>
                  <a:pt x="7883" y="5734"/>
                </a:cubicBezTo>
                <a:cubicBezTo>
                  <a:pt x="7883" y="5613"/>
                  <a:pt x="7842" y="5495"/>
                  <a:pt x="7762" y="5415"/>
                </a:cubicBezTo>
                <a:lnTo>
                  <a:pt x="7364" y="5055"/>
                </a:lnTo>
                <a:close/>
                <a:moveTo>
                  <a:pt x="2070" y="9833"/>
                </a:moveTo>
                <a:lnTo>
                  <a:pt x="2707" y="10470"/>
                </a:lnTo>
                <a:lnTo>
                  <a:pt x="2427" y="10750"/>
                </a:lnTo>
                <a:lnTo>
                  <a:pt x="1710" y="10072"/>
                </a:lnTo>
                <a:cubicBezTo>
                  <a:pt x="1831" y="9954"/>
                  <a:pt x="1949" y="9874"/>
                  <a:pt x="2070" y="9833"/>
                </a:cubicBezTo>
                <a:close/>
                <a:moveTo>
                  <a:pt x="3621" y="11387"/>
                </a:moveTo>
                <a:lnTo>
                  <a:pt x="4895" y="12620"/>
                </a:lnTo>
                <a:cubicBezTo>
                  <a:pt x="4816" y="12779"/>
                  <a:pt x="4736" y="12900"/>
                  <a:pt x="4657" y="13018"/>
                </a:cubicBezTo>
                <a:lnTo>
                  <a:pt x="3344" y="11706"/>
                </a:lnTo>
                <a:lnTo>
                  <a:pt x="3344" y="11664"/>
                </a:lnTo>
                <a:lnTo>
                  <a:pt x="3621" y="11387"/>
                </a:lnTo>
                <a:close/>
                <a:moveTo>
                  <a:pt x="5016" y="10390"/>
                </a:moveTo>
                <a:lnTo>
                  <a:pt x="5612" y="10591"/>
                </a:lnTo>
                <a:lnTo>
                  <a:pt x="5813" y="11148"/>
                </a:lnTo>
                <a:cubicBezTo>
                  <a:pt x="6131" y="12024"/>
                  <a:pt x="5892" y="13059"/>
                  <a:pt x="5214" y="13776"/>
                </a:cubicBezTo>
                <a:lnTo>
                  <a:pt x="4657" y="14292"/>
                </a:lnTo>
                <a:lnTo>
                  <a:pt x="4338" y="13973"/>
                </a:lnTo>
                <a:lnTo>
                  <a:pt x="4338" y="13935"/>
                </a:lnTo>
                <a:lnTo>
                  <a:pt x="4857" y="13416"/>
                </a:lnTo>
                <a:cubicBezTo>
                  <a:pt x="5415" y="12858"/>
                  <a:pt x="5612" y="12024"/>
                  <a:pt x="5335" y="11307"/>
                </a:cubicBezTo>
                <a:lnTo>
                  <a:pt x="5016" y="10390"/>
                </a:lnTo>
                <a:close/>
                <a:moveTo>
                  <a:pt x="10033" y="1"/>
                </a:moveTo>
                <a:cubicBezTo>
                  <a:pt x="9912" y="1"/>
                  <a:pt x="9794" y="39"/>
                  <a:pt x="9714" y="119"/>
                </a:cubicBezTo>
                <a:lnTo>
                  <a:pt x="9195" y="676"/>
                </a:lnTo>
                <a:cubicBezTo>
                  <a:pt x="8399" y="1472"/>
                  <a:pt x="8122" y="2667"/>
                  <a:pt x="8479" y="3743"/>
                </a:cubicBezTo>
                <a:lnTo>
                  <a:pt x="8558" y="3941"/>
                </a:lnTo>
                <a:lnTo>
                  <a:pt x="8558" y="3941"/>
                </a:lnTo>
                <a:lnTo>
                  <a:pt x="8361" y="3861"/>
                </a:lnTo>
                <a:cubicBezTo>
                  <a:pt x="8050" y="3758"/>
                  <a:pt x="7729" y="3708"/>
                  <a:pt x="7410" y="3708"/>
                </a:cubicBezTo>
                <a:cubicBezTo>
                  <a:pt x="6627" y="3708"/>
                  <a:pt x="5860" y="4011"/>
                  <a:pt x="5294" y="4578"/>
                </a:cubicBezTo>
                <a:lnTo>
                  <a:pt x="4539" y="5294"/>
                </a:lnTo>
                <a:cubicBezTo>
                  <a:pt x="3742" y="6090"/>
                  <a:pt x="3462" y="7285"/>
                  <a:pt x="3860" y="8361"/>
                </a:cubicBezTo>
                <a:lnTo>
                  <a:pt x="3940" y="8559"/>
                </a:lnTo>
                <a:lnTo>
                  <a:pt x="3742" y="8521"/>
                </a:lnTo>
                <a:cubicBezTo>
                  <a:pt x="3403" y="8401"/>
                  <a:pt x="3054" y="8341"/>
                  <a:pt x="2711" y="8341"/>
                </a:cubicBezTo>
                <a:cubicBezTo>
                  <a:pt x="2367" y="8341"/>
                  <a:pt x="2029" y="8401"/>
                  <a:pt x="1710" y="8521"/>
                </a:cubicBezTo>
                <a:cubicBezTo>
                  <a:pt x="1593" y="8559"/>
                  <a:pt x="1551" y="8680"/>
                  <a:pt x="1593" y="8798"/>
                </a:cubicBezTo>
                <a:cubicBezTo>
                  <a:pt x="1621" y="8889"/>
                  <a:pt x="1697" y="8933"/>
                  <a:pt x="1783" y="8933"/>
                </a:cubicBezTo>
                <a:cubicBezTo>
                  <a:pt x="1811" y="8933"/>
                  <a:pt x="1841" y="8928"/>
                  <a:pt x="1870" y="8919"/>
                </a:cubicBezTo>
                <a:cubicBezTo>
                  <a:pt x="2148" y="8818"/>
                  <a:pt x="2437" y="8768"/>
                  <a:pt x="2726" y="8768"/>
                </a:cubicBezTo>
                <a:cubicBezTo>
                  <a:pt x="3015" y="8768"/>
                  <a:pt x="3305" y="8818"/>
                  <a:pt x="3583" y="8919"/>
                </a:cubicBezTo>
                <a:lnTo>
                  <a:pt x="6647" y="9992"/>
                </a:lnTo>
                <a:cubicBezTo>
                  <a:pt x="6848" y="10072"/>
                  <a:pt x="7087" y="10113"/>
                  <a:pt x="7326" y="10113"/>
                </a:cubicBezTo>
                <a:cubicBezTo>
                  <a:pt x="7842" y="10113"/>
                  <a:pt x="8399" y="9912"/>
                  <a:pt x="8759" y="9514"/>
                </a:cubicBezTo>
                <a:lnTo>
                  <a:pt x="9514" y="8798"/>
                </a:lnTo>
                <a:cubicBezTo>
                  <a:pt x="10071" y="8240"/>
                  <a:pt x="10230" y="7406"/>
                  <a:pt x="9991" y="6648"/>
                </a:cubicBezTo>
                <a:lnTo>
                  <a:pt x="9673" y="5772"/>
                </a:lnTo>
                <a:lnTo>
                  <a:pt x="10230" y="5973"/>
                </a:lnTo>
                <a:lnTo>
                  <a:pt x="10431" y="6489"/>
                </a:lnTo>
                <a:cubicBezTo>
                  <a:pt x="10749" y="7406"/>
                  <a:pt x="10511" y="8441"/>
                  <a:pt x="9832" y="9116"/>
                </a:cubicBezTo>
                <a:lnTo>
                  <a:pt x="9115" y="9833"/>
                </a:lnTo>
                <a:cubicBezTo>
                  <a:pt x="8638" y="10311"/>
                  <a:pt x="7963" y="10591"/>
                  <a:pt x="7326" y="10591"/>
                </a:cubicBezTo>
                <a:cubicBezTo>
                  <a:pt x="7045" y="10591"/>
                  <a:pt x="6768" y="10549"/>
                  <a:pt x="6488" y="10432"/>
                </a:cubicBezTo>
                <a:lnTo>
                  <a:pt x="3424" y="9355"/>
                </a:lnTo>
                <a:cubicBezTo>
                  <a:pt x="3197" y="9283"/>
                  <a:pt x="2962" y="9248"/>
                  <a:pt x="2732" y="9248"/>
                </a:cubicBezTo>
                <a:cubicBezTo>
                  <a:pt x="2194" y="9248"/>
                  <a:pt x="1676" y="9443"/>
                  <a:pt x="1312" y="9833"/>
                </a:cubicBezTo>
                <a:lnTo>
                  <a:pt x="755" y="10390"/>
                </a:lnTo>
                <a:lnTo>
                  <a:pt x="436" y="10072"/>
                </a:lnTo>
                <a:cubicBezTo>
                  <a:pt x="436" y="10072"/>
                  <a:pt x="398" y="10072"/>
                  <a:pt x="398" y="10033"/>
                </a:cubicBezTo>
                <a:lnTo>
                  <a:pt x="436" y="10033"/>
                </a:lnTo>
                <a:lnTo>
                  <a:pt x="956" y="9514"/>
                </a:lnTo>
                <a:lnTo>
                  <a:pt x="1073" y="9396"/>
                </a:lnTo>
                <a:cubicBezTo>
                  <a:pt x="1153" y="9317"/>
                  <a:pt x="1153" y="9196"/>
                  <a:pt x="1073" y="9116"/>
                </a:cubicBezTo>
                <a:cubicBezTo>
                  <a:pt x="1030" y="9051"/>
                  <a:pt x="975" y="9022"/>
                  <a:pt x="920" y="9022"/>
                </a:cubicBezTo>
                <a:cubicBezTo>
                  <a:pt x="876" y="9022"/>
                  <a:pt x="832" y="9042"/>
                  <a:pt x="796" y="9078"/>
                </a:cubicBezTo>
                <a:cubicBezTo>
                  <a:pt x="755" y="9116"/>
                  <a:pt x="675" y="9158"/>
                  <a:pt x="637" y="9196"/>
                </a:cubicBezTo>
                <a:lnTo>
                  <a:pt x="118" y="9753"/>
                </a:lnTo>
                <a:cubicBezTo>
                  <a:pt x="38" y="9833"/>
                  <a:pt x="0" y="9912"/>
                  <a:pt x="0" y="10033"/>
                </a:cubicBezTo>
                <a:cubicBezTo>
                  <a:pt x="0" y="10151"/>
                  <a:pt x="38" y="10272"/>
                  <a:pt x="118" y="10352"/>
                </a:cubicBezTo>
                <a:lnTo>
                  <a:pt x="436" y="10670"/>
                </a:lnTo>
                <a:cubicBezTo>
                  <a:pt x="516" y="10769"/>
                  <a:pt x="626" y="10819"/>
                  <a:pt x="741" y="10819"/>
                </a:cubicBezTo>
                <a:cubicBezTo>
                  <a:pt x="855" y="10819"/>
                  <a:pt x="975" y="10769"/>
                  <a:pt x="1073" y="10670"/>
                </a:cubicBezTo>
                <a:lnTo>
                  <a:pt x="1392" y="10352"/>
                </a:lnTo>
                <a:lnTo>
                  <a:pt x="2109" y="11069"/>
                </a:lnTo>
                <a:cubicBezTo>
                  <a:pt x="2188" y="11148"/>
                  <a:pt x="2309" y="11186"/>
                  <a:pt x="2427" y="11186"/>
                </a:cubicBezTo>
                <a:cubicBezTo>
                  <a:pt x="2548" y="11186"/>
                  <a:pt x="2666" y="11148"/>
                  <a:pt x="2746" y="11069"/>
                </a:cubicBezTo>
                <a:lnTo>
                  <a:pt x="3026" y="10788"/>
                </a:lnTo>
                <a:cubicBezTo>
                  <a:pt x="3105" y="10709"/>
                  <a:pt x="3144" y="10591"/>
                  <a:pt x="3144" y="10470"/>
                </a:cubicBezTo>
                <a:cubicBezTo>
                  <a:pt x="3144" y="10352"/>
                  <a:pt x="3105" y="10231"/>
                  <a:pt x="3026" y="10151"/>
                </a:cubicBezTo>
                <a:lnTo>
                  <a:pt x="2548" y="9674"/>
                </a:lnTo>
                <a:cubicBezTo>
                  <a:pt x="2787" y="9674"/>
                  <a:pt x="3026" y="9674"/>
                  <a:pt x="3265" y="9753"/>
                </a:cubicBezTo>
                <a:lnTo>
                  <a:pt x="4497" y="10193"/>
                </a:lnTo>
                <a:lnTo>
                  <a:pt x="4937" y="11425"/>
                </a:lnTo>
                <a:cubicBezTo>
                  <a:pt x="5016" y="11664"/>
                  <a:pt x="5055" y="11903"/>
                  <a:pt x="5016" y="12142"/>
                </a:cubicBezTo>
                <a:lnTo>
                  <a:pt x="3940" y="11069"/>
                </a:lnTo>
                <a:cubicBezTo>
                  <a:pt x="3860" y="10989"/>
                  <a:pt x="3751" y="10949"/>
                  <a:pt x="3637" y="10949"/>
                </a:cubicBezTo>
                <a:cubicBezTo>
                  <a:pt x="3523" y="10949"/>
                  <a:pt x="3403" y="10989"/>
                  <a:pt x="3303" y="11069"/>
                </a:cubicBezTo>
                <a:lnTo>
                  <a:pt x="3026" y="11346"/>
                </a:lnTo>
                <a:cubicBezTo>
                  <a:pt x="2867" y="11546"/>
                  <a:pt x="2867" y="11823"/>
                  <a:pt x="3026" y="11983"/>
                </a:cubicBezTo>
                <a:lnTo>
                  <a:pt x="4338" y="13298"/>
                </a:lnTo>
                <a:lnTo>
                  <a:pt x="4020" y="13655"/>
                </a:lnTo>
                <a:cubicBezTo>
                  <a:pt x="3860" y="13814"/>
                  <a:pt x="3860" y="14094"/>
                  <a:pt x="4020" y="14292"/>
                </a:cubicBezTo>
                <a:lnTo>
                  <a:pt x="4338" y="14610"/>
                </a:lnTo>
                <a:cubicBezTo>
                  <a:pt x="4418" y="14690"/>
                  <a:pt x="4539" y="14731"/>
                  <a:pt x="4657" y="14731"/>
                </a:cubicBezTo>
                <a:cubicBezTo>
                  <a:pt x="4778" y="14731"/>
                  <a:pt x="4895" y="14690"/>
                  <a:pt x="4975" y="14610"/>
                </a:cubicBezTo>
                <a:lnTo>
                  <a:pt x="5494" y="14053"/>
                </a:lnTo>
                <a:cubicBezTo>
                  <a:pt x="6329" y="13257"/>
                  <a:pt x="6568" y="12062"/>
                  <a:pt x="6211" y="10989"/>
                </a:cubicBezTo>
                <a:lnTo>
                  <a:pt x="6131" y="10788"/>
                </a:lnTo>
                <a:lnTo>
                  <a:pt x="6329" y="10868"/>
                </a:lnTo>
                <a:cubicBezTo>
                  <a:pt x="6647" y="10948"/>
                  <a:pt x="7007" y="11027"/>
                  <a:pt x="7326" y="11027"/>
                </a:cubicBezTo>
                <a:cubicBezTo>
                  <a:pt x="8080" y="11027"/>
                  <a:pt x="8838" y="10709"/>
                  <a:pt x="9434" y="10151"/>
                </a:cubicBezTo>
                <a:lnTo>
                  <a:pt x="10151" y="9435"/>
                </a:lnTo>
                <a:cubicBezTo>
                  <a:pt x="10947" y="8638"/>
                  <a:pt x="11227" y="7406"/>
                  <a:pt x="10829" y="6329"/>
                </a:cubicBezTo>
                <a:lnTo>
                  <a:pt x="10788" y="6132"/>
                </a:lnTo>
                <a:lnTo>
                  <a:pt x="10988" y="6211"/>
                </a:lnTo>
                <a:cubicBezTo>
                  <a:pt x="11312" y="6329"/>
                  <a:pt x="11646" y="6387"/>
                  <a:pt x="11979" y="6387"/>
                </a:cubicBezTo>
                <a:cubicBezTo>
                  <a:pt x="12548" y="6387"/>
                  <a:pt x="13114" y="6218"/>
                  <a:pt x="13616" y="5893"/>
                </a:cubicBezTo>
                <a:cubicBezTo>
                  <a:pt x="13695" y="5813"/>
                  <a:pt x="13734" y="5692"/>
                  <a:pt x="13654" y="5574"/>
                </a:cubicBezTo>
                <a:cubicBezTo>
                  <a:pt x="13605" y="5525"/>
                  <a:pt x="13540" y="5490"/>
                  <a:pt x="13479" y="5490"/>
                </a:cubicBezTo>
                <a:cubicBezTo>
                  <a:pt x="13443" y="5490"/>
                  <a:pt x="13407" y="5503"/>
                  <a:pt x="13377" y="5533"/>
                </a:cubicBezTo>
                <a:cubicBezTo>
                  <a:pt x="12945" y="5813"/>
                  <a:pt x="12449" y="5962"/>
                  <a:pt x="11951" y="5962"/>
                </a:cubicBezTo>
                <a:cubicBezTo>
                  <a:pt x="11667" y="5962"/>
                  <a:pt x="11381" y="5914"/>
                  <a:pt x="11106" y="5813"/>
                </a:cubicBezTo>
                <a:lnTo>
                  <a:pt x="8042" y="4737"/>
                </a:lnTo>
                <a:cubicBezTo>
                  <a:pt x="7825" y="4653"/>
                  <a:pt x="7597" y="4612"/>
                  <a:pt x="7368" y="4612"/>
                </a:cubicBezTo>
                <a:cubicBezTo>
                  <a:pt x="6844" y="4612"/>
                  <a:pt x="6319" y="4826"/>
                  <a:pt x="5931" y="5215"/>
                </a:cubicBezTo>
                <a:lnTo>
                  <a:pt x="5214" y="5931"/>
                </a:lnTo>
                <a:cubicBezTo>
                  <a:pt x="4657" y="6489"/>
                  <a:pt x="4459" y="7326"/>
                  <a:pt x="4736" y="8081"/>
                </a:cubicBezTo>
                <a:lnTo>
                  <a:pt x="5055" y="8957"/>
                </a:lnTo>
                <a:lnTo>
                  <a:pt x="4459" y="8759"/>
                </a:lnTo>
                <a:lnTo>
                  <a:pt x="4258" y="8240"/>
                </a:lnTo>
                <a:cubicBezTo>
                  <a:pt x="3940" y="7326"/>
                  <a:pt x="4179" y="6291"/>
                  <a:pt x="4857" y="5613"/>
                </a:cubicBezTo>
                <a:lnTo>
                  <a:pt x="5574" y="4858"/>
                </a:lnTo>
                <a:cubicBezTo>
                  <a:pt x="6079" y="4380"/>
                  <a:pt x="6743" y="4120"/>
                  <a:pt x="7397" y="4120"/>
                </a:cubicBezTo>
                <a:cubicBezTo>
                  <a:pt x="7671" y="4120"/>
                  <a:pt x="7943" y="4165"/>
                  <a:pt x="8201" y="4259"/>
                </a:cubicBezTo>
                <a:lnTo>
                  <a:pt x="11265" y="5374"/>
                </a:lnTo>
                <a:cubicBezTo>
                  <a:pt x="11478" y="5441"/>
                  <a:pt x="11697" y="5474"/>
                  <a:pt x="11914" y="5474"/>
                </a:cubicBezTo>
                <a:cubicBezTo>
                  <a:pt x="12470" y="5474"/>
                  <a:pt x="13014" y="5259"/>
                  <a:pt x="13415" y="4858"/>
                </a:cubicBezTo>
                <a:lnTo>
                  <a:pt x="13934" y="4339"/>
                </a:lnTo>
                <a:lnTo>
                  <a:pt x="13973" y="4339"/>
                </a:lnTo>
                <a:lnTo>
                  <a:pt x="14291" y="4657"/>
                </a:lnTo>
                <a:lnTo>
                  <a:pt x="14094" y="4896"/>
                </a:lnTo>
                <a:cubicBezTo>
                  <a:pt x="13973" y="4976"/>
                  <a:pt x="13973" y="5097"/>
                  <a:pt x="14094" y="5176"/>
                </a:cubicBezTo>
                <a:cubicBezTo>
                  <a:pt x="14133" y="5216"/>
                  <a:pt x="14183" y="5236"/>
                  <a:pt x="14232" y="5236"/>
                </a:cubicBezTo>
                <a:cubicBezTo>
                  <a:pt x="14282" y="5236"/>
                  <a:pt x="14331" y="5216"/>
                  <a:pt x="14371" y="5176"/>
                </a:cubicBezTo>
                <a:lnTo>
                  <a:pt x="14571" y="4976"/>
                </a:lnTo>
                <a:cubicBezTo>
                  <a:pt x="14689" y="4896"/>
                  <a:pt x="14731" y="4778"/>
                  <a:pt x="14731" y="4657"/>
                </a:cubicBezTo>
                <a:cubicBezTo>
                  <a:pt x="14731" y="4539"/>
                  <a:pt x="14689" y="4418"/>
                  <a:pt x="14571" y="4339"/>
                </a:cubicBezTo>
                <a:lnTo>
                  <a:pt x="14253" y="4020"/>
                </a:lnTo>
                <a:cubicBezTo>
                  <a:pt x="14173" y="3941"/>
                  <a:pt x="14063" y="3901"/>
                  <a:pt x="13953" y="3901"/>
                </a:cubicBezTo>
                <a:cubicBezTo>
                  <a:pt x="13844" y="3901"/>
                  <a:pt x="13734" y="3941"/>
                  <a:pt x="13654" y="4020"/>
                </a:cubicBezTo>
                <a:lnTo>
                  <a:pt x="13297" y="4380"/>
                </a:lnTo>
                <a:lnTo>
                  <a:pt x="12581" y="3663"/>
                </a:lnTo>
                <a:cubicBezTo>
                  <a:pt x="12501" y="3584"/>
                  <a:pt x="12380" y="3504"/>
                  <a:pt x="12262" y="3504"/>
                </a:cubicBezTo>
                <a:cubicBezTo>
                  <a:pt x="12141" y="3504"/>
                  <a:pt x="12062" y="3584"/>
                  <a:pt x="11944" y="3663"/>
                </a:cubicBezTo>
                <a:lnTo>
                  <a:pt x="11663" y="3941"/>
                </a:lnTo>
                <a:cubicBezTo>
                  <a:pt x="11504" y="4100"/>
                  <a:pt x="11504" y="4380"/>
                  <a:pt x="11663" y="4578"/>
                </a:cubicBezTo>
                <a:lnTo>
                  <a:pt x="12141" y="5017"/>
                </a:lnTo>
                <a:cubicBezTo>
                  <a:pt x="12078" y="5027"/>
                  <a:pt x="12014" y="5032"/>
                  <a:pt x="11950" y="5032"/>
                </a:cubicBezTo>
                <a:cubicBezTo>
                  <a:pt x="11775" y="5032"/>
                  <a:pt x="11600" y="4996"/>
                  <a:pt x="11425" y="4937"/>
                </a:cubicBezTo>
                <a:lnTo>
                  <a:pt x="10192" y="4498"/>
                </a:lnTo>
                <a:lnTo>
                  <a:pt x="9752" y="3304"/>
                </a:lnTo>
                <a:cubicBezTo>
                  <a:pt x="9673" y="3065"/>
                  <a:pt x="9673" y="2788"/>
                  <a:pt x="9673" y="2549"/>
                </a:cubicBezTo>
                <a:lnTo>
                  <a:pt x="9673" y="2549"/>
                </a:lnTo>
                <a:lnTo>
                  <a:pt x="10749" y="3622"/>
                </a:lnTo>
                <a:cubicBezTo>
                  <a:pt x="10829" y="3702"/>
                  <a:pt x="10947" y="3743"/>
                  <a:pt x="11068" y="3743"/>
                </a:cubicBezTo>
                <a:cubicBezTo>
                  <a:pt x="11186" y="3743"/>
                  <a:pt x="11307" y="3702"/>
                  <a:pt x="11386" y="3622"/>
                </a:cubicBezTo>
                <a:lnTo>
                  <a:pt x="11663" y="3345"/>
                </a:lnTo>
                <a:cubicBezTo>
                  <a:pt x="11823" y="3186"/>
                  <a:pt x="11823" y="2905"/>
                  <a:pt x="11663" y="2708"/>
                </a:cubicBezTo>
                <a:lnTo>
                  <a:pt x="10351" y="1393"/>
                </a:lnTo>
                <a:lnTo>
                  <a:pt x="10670" y="1074"/>
                </a:lnTo>
                <a:cubicBezTo>
                  <a:pt x="10749" y="994"/>
                  <a:pt x="10829" y="877"/>
                  <a:pt x="10829" y="756"/>
                </a:cubicBezTo>
                <a:cubicBezTo>
                  <a:pt x="10829" y="638"/>
                  <a:pt x="10749" y="517"/>
                  <a:pt x="10670" y="437"/>
                </a:cubicBezTo>
                <a:lnTo>
                  <a:pt x="10351" y="119"/>
                </a:lnTo>
                <a:cubicBezTo>
                  <a:pt x="10272" y="39"/>
                  <a:pt x="10151" y="1"/>
                  <a:pt x="100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3"/>
          <p:cNvSpPr/>
          <p:nvPr/>
        </p:nvSpPr>
        <p:spPr>
          <a:xfrm>
            <a:off x="2549550" y="3798850"/>
            <a:ext cx="369250" cy="325525"/>
          </a:xfrm>
          <a:custGeom>
            <a:avLst/>
            <a:gdLst/>
            <a:ahLst/>
            <a:cxnLst/>
            <a:rect l="l" t="t" r="r" b="b"/>
            <a:pathLst>
              <a:path w="14770" h="13021" extrusionOk="0">
                <a:moveTo>
                  <a:pt x="7406" y="1793"/>
                </a:moveTo>
                <a:cubicBezTo>
                  <a:pt x="7485" y="1793"/>
                  <a:pt x="7645" y="1953"/>
                  <a:pt x="7804" y="2271"/>
                </a:cubicBezTo>
                <a:cubicBezTo>
                  <a:pt x="7963" y="2628"/>
                  <a:pt x="8043" y="2988"/>
                  <a:pt x="8043" y="3185"/>
                </a:cubicBezTo>
                <a:cubicBezTo>
                  <a:pt x="8043" y="3504"/>
                  <a:pt x="7762" y="3822"/>
                  <a:pt x="7406" y="3822"/>
                </a:cubicBezTo>
                <a:cubicBezTo>
                  <a:pt x="7046" y="3822"/>
                  <a:pt x="6769" y="3504"/>
                  <a:pt x="6769" y="3185"/>
                </a:cubicBezTo>
                <a:cubicBezTo>
                  <a:pt x="6769" y="2988"/>
                  <a:pt x="6848" y="2628"/>
                  <a:pt x="7008" y="2271"/>
                </a:cubicBezTo>
                <a:cubicBezTo>
                  <a:pt x="7167" y="1953"/>
                  <a:pt x="7326" y="1793"/>
                  <a:pt x="7406" y="1793"/>
                </a:cubicBezTo>
                <a:close/>
                <a:moveTo>
                  <a:pt x="8479" y="4220"/>
                </a:moveTo>
                <a:lnTo>
                  <a:pt x="8479" y="4262"/>
                </a:lnTo>
                <a:lnTo>
                  <a:pt x="8479" y="4660"/>
                </a:lnTo>
                <a:lnTo>
                  <a:pt x="6291" y="4660"/>
                </a:lnTo>
                <a:lnTo>
                  <a:pt x="6291" y="4262"/>
                </a:lnTo>
                <a:lnTo>
                  <a:pt x="6329" y="4220"/>
                </a:lnTo>
                <a:close/>
                <a:moveTo>
                  <a:pt x="8043" y="5096"/>
                </a:moveTo>
                <a:lnTo>
                  <a:pt x="8043" y="6291"/>
                </a:lnTo>
                <a:lnTo>
                  <a:pt x="6727" y="6291"/>
                </a:lnTo>
                <a:lnTo>
                  <a:pt x="6727" y="5096"/>
                </a:lnTo>
                <a:close/>
                <a:moveTo>
                  <a:pt x="10231" y="7803"/>
                </a:moveTo>
                <a:lnTo>
                  <a:pt x="10231" y="8243"/>
                </a:lnTo>
                <a:lnTo>
                  <a:pt x="8919" y="8243"/>
                </a:lnTo>
                <a:lnTo>
                  <a:pt x="8919" y="7803"/>
                </a:lnTo>
                <a:close/>
                <a:moveTo>
                  <a:pt x="11107" y="7087"/>
                </a:moveTo>
                <a:lnTo>
                  <a:pt x="11107" y="8960"/>
                </a:lnTo>
                <a:lnTo>
                  <a:pt x="11107" y="8998"/>
                </a:lnTo>
                <a:lnTo>
                  <a:pt x="10670" y="8998"/>
                </a:lnTo>
                <a:lnTo>
                  <a:pt x="10670" y="8960"/>
                </a:lnTo>
                <a:lnTo>
                  <a:pt x="10670" y="7087"/>
                </a:lnTo>
                <a:close/>
                <a:moveTo>
                  <a:pt x="7406" y="0"/>
                </a:moveTo>
                <a:cubicBezTo>
                  <a:pt x="6887" y="0"/>
                  <a:pt x="6488" y="599"/>
                  <a:pt x="6291" y="1115"/>
                </a:cubicBezTo>
                <a:cubicBezTo>
                  <a:pt x="6052" y="1634"/>
                  <a:pt x="5851" y="2309"/>
                  <a:pt x="5851" y="2707"/>
                </a:cubicBezTo>
                <a:cubicBezTo>
                  <a:pt x="5851" y="3147"/>
                  <a:pt x="6052" y="3545"/>
                  <a:pt x="6329" y="3822"/>
                </a:cubicBezTo>
                <a:cubicBezTo>
                  <a:pt x="6090" y="3822"/>
                  <a:pt x="5851" y="4023"/>
                  <a:pt x="5851" y="4262"/>
                </a:cubicBezTo>
                <a:lnTo>
                  <a:pt x="5851" y="4660"/>
                </a:lnTo>
                <a:cubicBezTo>
                  <a:pt x="5851" y="4899"/>
                  <a:pt x="6052" y="5096"/>
                  <a:pt x="6291" y="5096"/>
                </a:cubicBezTo>
                <a:lnTo>
                  <a:pt x="6291" y="6332"/>
                </a:lnTo>
                <a:cubicBezTo>
                  <a:pt x="6052" y="6332"/>
                  <a:pt x="5851" y="6571"/>
                  <a:pt x="5851" y="6810"/>
                </a:cubicBezTo>
                <a:lnTo>
                  <a:pt x="5851" y="7326"/>
                </a:lnTo>
                <a:cubicBezTo>
                  <a:pt x="5851" y="7447"/>
                  <a:pt x="5972" y="7565"/>
                  <a:pt x="6090" y="7565"/>
                </a:cubicBezTo>
                <a:cubicBezTo>
                  <a:pt x="6211" y="7565"/>
                  <a:pt x="6291" y="7447"/>
                  <a:pt x="6291" y="7326"/>
                </a:cubicBezTo>
                <a:lnTo>
                  <a:pt x="6291" y="6810"/>
                </a:lnTo>
                <a:cubicBezTo>
                  <a:pt x="6291" y="6768"/>
                  <a:pt x="6329" y="6730"/>
                  <a:pt x="6371" y="6730"/>
                </a:cubicBezTo>
                <a:lnTo>
                  <a:pt x="8399" y="6730"/>
                </a:lnTo>
                <a:cubicBezTo>
                  <a:pt x="8441" y="6730"/>
                  <a:pt x="8479" y="6768"/>
                  <a:pt x="8479" y="6810"/>
                </a:cubicBezTo>
                <a:lnTo>
                  <a:pt x="8479" y="9316"/>
                </a:lnTo>
                <a:cubicBezTo>
                  <a:pt x="8479" y="9396"/>
                  <a:pt x="8520" y="9437"/>
                  <a:pt x="8600" y="9476"/>
                </a:cubicBezTo>
                <a:lnTo>
                  <a:pt x="11664" y="11705"/>
                </a:lnTo>
                <a:lnTo>
                  <a:pt x="3106" y="11705"/>
                </a:lnTo>
                <a:lnTo>
                  <a:pt x="6211" y="9476"/>
                </a:lnTo>
                <a:cubicBezTo>
                  <a:pt x="6291" y="9437"/>
                  <a:pt x="6291" y="9396"/>
                  <a:pt x="6291" y="9316"/>
                </a:cubicBezTo>
                <a:lnTo>
                  <a:pt x="6291" y="8323"/>
                </a:lnTo>
                <a:cubicBezTo>
                  <a:pt x="6291" y="8202"/>
                  <a:pt x="6211" y="8122"/>
                  <a:pt x="6090" y="8122"/>
                </a:cubicBezTo>
                <a:cubicBezTo>
                  <a:pt x="5972" y="8122"/>
                  <a:pt x="5851" y="8202"/>
                  <a:pt x="5851" y="8323"/>
                </a:cubicBezTo>
                <a:lnTo>
                  <a:pt x="5851" y="9198"/>
                </a:lnTo>
                <a:lnTo>
                  <a:pt x="2389" y="11705"/>
                </a:lnTo>
                <a:lnTo>
                  <a:pt x="478" y="11705"/>
                </a:lnTo>
                <a:cubicBezTo>
                  <a:pt x="240" y="11705"/>
                  <a:pt x="1" y="11944"/>
                  <a:pt x="1" y="12183"/>
                </a:cubicBezTo>
                <a:lnTo>
                  <a:pt x="1" y="12581"/>
                </a:lnTo>
                <a:cubicBezTo>
                  <a:pt x="1" y="12820"/>
                  <a:pt x="240" y="13020"/>
                  <a:pt x="478" y="13020"/>
                </a:cubicBezTo>
                <a:lnTo>
                  <a:pt x="11467" y="13020"/>
                </a:lnTo>
                <a:cubicBezTo>
                  <a:pt x="11584" y="13020"/>
                  <a:pt x="11705" y="12941"/>
                  <a:pt x="11705" y="12820"/>
                </a:cubicBezTo>
                <a:cubicBezTo>
                  <a:pt x="11705" y="12702"/>
                  <a:pt x="11584" y="12581"/>
                  <a:pt x="11467" y="12581"/>
                </a:cubicBezTo>
                <a:lnTo>
                  <a:pt x="437" y="12581"/>
                </a:lnTo>
                <a:lnTo>
                  <a:pt x="437" y="12183"/>
                </a:lnTo>
                <a:lnTo>
                  <a:pt x="478" y="12145"/>
                </a:lnTo>
                <a:lnTo>
                  <a:pt x="14333" y="12145"/>
                </a:lnTo>
                <a:lnTo>
                  <a:pt x="14333" y="12183"/>
                </a:lnTo>
                <a:lnTo>
                  <a:pt x="14333" y="12581"/>
                </a:lnTo>
                <a:lnTo>
                  <a:pt x="12502" y="12581"/>
                </a:lnTo>
                <a:cubicBezTo>
                  <a:pt x="12381" y="12581"/>
                  <a:pt x="12263" y="12702"/>
                  <a:pt x="12263" y="12820"/>
                </a:cubicBezTo>
                <a:cubicBezTo>
                  <a:pt x="12263" y="12941"/>
                  <a:pt x="12381" y="13020"/>
                  <a:pt x="12502" y="13020"/>
                </a:cubicBezTo>
                <a:lnTo>
                  <a:pt x="14333" y="13020"/>
                </a:lnTo>
                <a:cubicBezTo>
                  <a:pt x="14572" y="13020"/>
                  <a:pt x="14769" y="12820"/>
                  <a:pt x="14769" y="12581"/>
                </a:cubicBezTo>
                <a:lnTo>
                  <a:pt x="14769" y="12183"/>
                </a:lnTo>
                <a:cubicBezTo>
                  <a:pt x="14769" y="11944"/>
                  <a:pt x="14572" y="11705"/>
                  <a:pt x="14333" y="11705"/>
                </a:cubicBezTo>
                <a:lnTo>
                  <a:pt x="12422" y="11705"/>
                </a:lnTo>
                <a:lnTo>
                  <a:pt x="8919" y="9198"/>
                </a:lnTo>
                <a:lnTo>
                  <a:pt x="8919" y="8679"/>
                </a:lnTo>
                <a:lnTo>
                  <a:pt x="10231" y="8679"/>
                </a:lnTo>
                <a:lnTo>
                  <a:pt x="10231" y="8960"/>
                </a:lnTo>
                <a:cubicBezTo>
                  <a:pt x="10231" y="9198"/>
                  <a:pt x="10431" y="9396"/>
                  <a:pt x="10670" y="9396"/>
                </a:cubicBezTo>
                <a:lnTo>
                  <a:pt x="11107" y="9396"/>
                </a:lnTo>
                <a:cubicBezTo>
                  <a:pt x="11346" y="9396"/>
                  <a:pt x="11546" y="9198"/>
                  <a:pt x="11546" y="8960"/>
                </a:cubicBezTo>
                <a:lnTo>
                  <a:pt x="11546" y="7087"/>
                </a:lnTo>
                <a:cubicBezTo>
                  <a:pt x="11546" y="6848"/>
                  <a:pt x="11346" y="6650"/>
                  <a:pt x="11107" y="6650"/>
                </a:cubicBezTo>
                <a:lnTo>
                  <a:pt x="10670" y="6650"/>
                </a:lnTo>
                <a:cubicBezTo>
                  <a:pt x="10431" y="6650"/>
                  <a:pt x="10231" y="6848"/>
                  <a:pt x="10231" y="7087"/>
                </a:cubicBezTo>
                <a:lnTo>
                  <a:pt x="10231" y="7367"/>
                </a:lnTo>
                <a:lnTo>
                  <a:pt x="8919" y="7367"/>
                </a:lnTo>
                <a:lnTo>
                  <a:pt x="8919" y="6810"/>
                </a:lnTo>
                <a:cubicBezTo>
                  <a:pt x="8919" y="6571"/>
                  <a:pt x="8718" y="6332"/>
                  <a:pt x="8479" y="6332"/>
                </a:cubicBezTo>
                <a:lnTo>
                  <a:pt x="8479" y="5096"/>
                </a:lnTo>
                <a:cubicBezTo>
                  <a:pt x="8718" y="5096"/>
                  <a:pt x="8919" y="4899"/>
                  <a:pt x="8919" y="4660"/>
                </a:cubicBezTo>
                <a:lnTo>
                  <a:pt x="8919" y="4262"/>
                </a:lnTo>
                <a:cubicBezTo>
                  <a:pt x="8919" y="4023"/>
                  <a:pt x="8718" y="3822"/>
                  <a:pt x="8479" y="3822"/>
                </a:cubicBezTo>
                <a:cubicBezTo>
                  <a:pt x="8759" y="3545"/>
                  <a:pt x="8919" y="3147"/>
                  <a:pt x="8919" y="2707"/>
                </a:cubicBezTo>
                <a:cubicBezTo>
                  <a:pt x="8919" y="2389"/>
                  <a:pt x="8839" y="1953"/>
                  <a:pt x="8680" y="1513"/>
                </a:cubicBezTo>
                <a:cubicBezTo>
                  <a:pt x="8645" y="1416"/>
                  <a:pt x="8559" y="1344"/>
                  <a:pt x="8461" y="1344"/>
                </a:cubicBezTo>
                <a:cubicBezTo>
                  <a:pt x="8441" y="1344"/>
                  <a:pt x="8420" y="1347"/>
                  <a:pt x="8399" y="1354"/>
                </a:cubicBezTo>
                <a:cubicBezTo>
                  <a:pt x="8282" y="1395"/>
                  <a:pt x="8240" y="1513"/>
                  <a:pt x="8282" y="1634"/>
                </a:cubicBezTo>
                <a:cubicBezTo>
                  <a:pt x="8399" y="2032"/>
                  <a:pt x="8479" y="2469"/>
                  <a:pt x="8479" y="2707"/>
                </a:cubicBezTo>
                <a:cubicBezTo>
                  <a:pt x="8479" y="2828"/>
                  <a:pt x="8479" y="2908"/>
                  <a:pt x="8441" y="3026"/>
                </a:cubicBezTo>
                <a:cubicBezTo>
                  <a:pt x="8399" y="2469"/>
                  <a:pt x="8001" y="1354"/>
                  <a:pt x="7406" y="1354"/>
                </a:cubicBezTo>
                <a:cubicBezTo>
                  <a:pt x="6769" y="1354"/>
                  <a:pt x="6409" y="2469"/>
                  <a:pt x="6329" y="3026"/>
                </a:cubicBezTo>
                <a:cubicBezTo>
                  <a:pt x="6329" y="2908"/>
                  <a:pt x="6291" y="2828"/>
                  <a:pt x="6291" y="2707"/>
                </a:cubicBezTo>
                <a:cubicBezTo>
                  <a:pt x="6291" y="1953"/>
                  <a:pt x="6887" y="440"/>
                  <a:pt x="7406" y="440"/>
                </a:cubicBezTo>
                <a:cubicBezTo>
                  <a:pt x="7524" y="440"/>
                  <a:pt x="7683" y="558"/>
                  <a:pt x="7842" y="796"/>
                </a:cubicBezTo>
                <a:cubicBezTo>
                  <a:pt x="7892" y="846"/>
                  <a:pt x="7957" y="881"/>
                  <a:pt x="8028" y="881"/>
                </a:cubicBezTo>
                <a:cubicBezTo>
                  <a:pt x="8071" y="881"/>
                  <a:pt x="8116" y="868"/>
                  <a:pt x="8161" y="838"/>
                </a:cubicBezTo>
                <a:cubicBezTo>
                  <a:pt x="8240" y="758"/>
                  <a:pt x="8282" y="637"/>
                  <a:pt x="8202" y="558"/>
                </a:cubicBezTo>
                <a:cubicBezTo>
                  <a:pt x="7963" y="201"/>
                  <a:pt x="7683" y="0"/>
                  <a:pt x="7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9" name="Google Shape;1909;p73"/>
          <p:cNvGrpSpPr/>
          <p:nvPr/>
        </p:nvGrpSpPr>
        <p:grpSpPr>
          <a:xfrm>
            <a:off x="3315950" y="3777775"/>
            <a:ext cx="277675" cy="368500"/>
            <a:chOff x="3315950" y="3777775"/>
            <a:chExt cx="277675" cy="368500"/>
          </a:xfrm>
        </p:grpSpPr>
        <p:sp>
          <p:nvSpPr>
            <p:cNvPr id="1910" name="Google Shape;1910;p73"/>
            <p:cNvSpPr/>
            <p:nvPr/>
          </p:nvSpPr>
          <p:spPr>
            <a:xfrm>
              <a:off x="3315950" y="3866525"/>
              <a:ext cx="277675" cy="200125"/>
            </a:xfrm>
            <a:custGeom>
              <a:avLst/>
              <a:gdLst/>
              <a:ahLst/>
              <a:cxnLst/>
              <a:rect l="l" t="t" r="r" b="b"/>
              <a:pathLst>
                <a:path w="11107" h="8005" extrusionOk="0">
                  <a:moveTo>
                    <a:pt x="2984" y="399"/>
                  </a:moveTo>
                  <a:cubicBezTo>
                    <a:pt x="3105" y="399"/>
                    <a:pt x="3185" y="520"/>
                    <a:pt x="3185" y="599"/>
                  </a:cubicBezTo>
                  <a:lnTo>
                    <a:pt x="3185" y="2310"/>
                  </a:lnTo>
                  <a:lnTo>
                    <a:pt x="436" y="2310"/>
                  </a:lnTo>
                  <a:lnTo>
                    <a:pt x="436" y="599"/>
                  </a:lnTo>
                  <a:cubicBezTo>
                    <a:pt x="436" y="520"/>
                    <a:pt x="516" y="399"/>
                    <a:pt x="596" y="399"/>
                  </a:cubicBezTo>
                  <a:close/>
                  <a:moveTo>
                    <a:pt x="10510" y="399"/>
                  </a:moveTo>
                  <a:cubicBezTo>
                    <a:pt x="10590" y="399"/>
                    <a:pt x="10708" y="520"/>
                    <a:pt x="10708" y="599"/>
                  </a:cubicBezTo>
                  <a:lnTo>
                    <a:pt x="10708" y="2310"/>
                  </a:lnTo>
                  <a:lnTo>
                    <a:pt x="7921" y="2310"/>
                  </a:lnTo>
                  <a:lnTo>
                    <a:pt x="7921" y="599"/>
                  </a:lnTo>
                  <a:cubicBezTo>
                    <a:pt x="7921" y="520"/>
                    <a:pt x="8001" y="399"/>
                    <a:pt x="8122" y="399"/>
                  </a:cubicBezTo>
                  <a:close/>
                  <a:moveTo>
                    <a:pt x="596" y="0"/>
                  </a:moveTo>
                  <a:cubicBezTo>
                    <a:pt x="277" y="0"/>
                    <a:pt x="0" y="281"/>
                    <a:pt x="0" y="599"/>
                  </a:cubicBezTo>
                  <a:lnTo>
                    <a:pt x="0" y="4182"/>
                  </a:lnTo>
                  <a:cubicBezTo>
                    <a:pt x="0" y="4300"/>
                    <a:pt x="80" y="4380"/>
                    <a:pt x="198" y="4380"/>
                  </a:cubicBezTo>
                  <a:cubicBezTo>
                    <a:pt x="319" y="4380"/>
                    <a:pt x="436" y="4300"/>
                    <a:pt x="436" y="4182"/>
                  </a:cubicBezTo>
                  <a:lnTo>
                    <a:pt x="436" y="2749"/>
                  </a:lnTo>
                  <a:lnTo>
                    <a:pt x="3185" y="2749"/>
                  </a:lnTo>
                  <a:lnTo>
                    <a:pt x="3185" y="5616"/>
                  </a:lnTo>
                  <a:cubicBezTo>
                    <a:pt x="3185" y="6253"/>
                    <a:pt x="3424" y="6848"/>
                    <a:pt x="3902" y="7288"/>
                  </a:cubicBezTo>
                  <a:cubicBezTo>
                    <a:pt x="4338" y="7724"/>
                    <a:pt x="4937" y="8004"/>
                    <a:pt x="5574" y="8004"/>
                  </a:cubicBezTo>
                  <a:cubicBezTo>
                    <a:pt x="6848" y="8004"/>
                    <a:pt x="7921" y="6928"/>
                    <a:pt x="7921" y="5616"/>
                  </a:cubicBezTo>
                  <a:lnTo>
                    <a:pt x="7921" y="2749"/>
                  </a:lnTo>
                  <a:lnTo>
                    <a:pt x="10708" y="2749"/>
                  </a:lnTo>
                  <a:lnTo>
                    <a:pt x="10708" y="3185"/>
                  </a:lnTo>
                  <a:cubicBezTo>
                    <a:pt x="10708" y="3306"/>
                    <a:pt x="10788" y="3386"/>
                    <a:pt x="10909" y="3386"/>
                  </a:cubicBezTo>
                  <a:cubicBezTo>
                    <a:pt x="11026" y="3386"/>
                    <a:pt x="11106" y="3306"/>
                    <a:pt x="11106" y="3185"/>
                  </a:cubicBezTo>
                  <a:lnTo>
                    <a:pt x="11106" y="599"/>
                  </a:lnTo>
                  <a:cubicBezTo>
                    <a:pt x="11106" y="281"/>
                    <a:pt x="10829" y="0"/>
                    <a:pt x="10510" y="0"/>
                  </a:cubicBezTo>
                  <a:lnTo>
                    <a:pt x="8122" y="0"/>
                  </a:lnTo>
                  <a:cubicBezTo>
                    <a:pt x="7762" y="0"/>
                    <a:pt x="7485" y="281"/>
                    <a:pt x="7485" y="599"/>
                  </a:cubicBezTo>
                  <a:lnTo>
                    <a:pt x="7485" y="5616"/>
                  </a:lnTo>
                  <a:cubicBezTo>
                    <a:pt x="7485" y="6689"/>
                    <a:pt x="6609" y="7565"/>
                    <a:pt x="5574" y="7565"/>
                  </a:cubicBezTo>
                  <a:cubicBezTo>
                    <a:pt x="5055" y="7565"/>
                    <a:pt x="4539" y="7367"/>
                    <a:pt x="4179" y="7007"/>
                  </a:cubicBezTo>
                  <a:cubicBezTo>
                    <a:pt x="3822" y="6609"/>
                    <a:pt x="3621" y="6132"/>
                    <a:pt x="3621" y="5616"/>
                  </a:cubicBezTo>
                  <a:lnTo>
                    <a:pt x="3621" y="599"/>
                  </a:lnTo>
                  <a:cubicBezTo>
                    <a:pt x="3621" y="281"/>
                    <a:pt x="3344" y="0"/>
                    <a:pt x="29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3"/>
            <p:cNvSpPr/>
            <p:nvPr/>
          </p:nvSpPr>
          <p:spPr>
            <a:xfrm>
              <a:off x="3315950" y="3966050"/>
              <a:ext cx="277675" cy="180225"/>
            </a:xfrm>
            <a:custGeom>
              <a:avLst/>
              <a:gdLst/>
              <a:ahLst/>
              <a:cxnLst/>
              <a:rect l="l" t="t" r="r" b="b"/>
              <a:pathLst>
                <a:path w="11107" h="7209" extrusionOk="0">
                  <a:moveTo>
                    <a:pt x="10909" y="1"/>
                  </a:moveTo>
                  <a:cubicBezTo>
                    <a:pt x="10788" y="1"/>
                    <a:pt x="10708" y="80"/>
                    <a:pt x="10708" y="201"/>
                  </a:cubicBezTo>
                  <a:lnTo>
                    <a:pt x="10708" y="1635"/>
                  </a:lnTo>
                  <a:cubicBezTo>
                    <a:pt x="10708" y="3026"/>
                    <a:pt x="10151" y="4300"/>
                    <a:pt x="9195" y="5256"/>
                  </a:cubicBezTo>
                  <a:cubicBezTo>
                    <a:pt x="8201" y="6253"/>
                    <a:pt x="6927" y="6769"/>
                    <a:pt x="5574" y="6769"/>
                  </a:cubicBezTo>
                  <a:cubicBezTo>
                    <a:pt x="2707" y="6769"/>
                    <a:pt x="436" y="4460"/>
                    <a:pt x="436" y="1635"/>
                  </a:cubicBezTo>
                  <a:lnTo>
                    <a:pt x="436" y="1195"/>
                  </a:lnTo>
                  <a:cubicBezTo>
                    <a:pt x="436" y="1077"/>
                    <a:pt x="319" y="998"/>
                    <a:pt x="198" y="998"/>
                  </a:cubicBezTo>
                  <a:cubicBezTo>
                    <a:pt x="80" y="998"/>
                    <a:pt x="0" y="1077"/>
                    <a:pt x="0" y="1195"/>
                  </a:cubicBezTo>
                  <a:lnTo>
                    <a:pt x="0" y="1635"/>
                  </a:lnTo>
                  <a:cubicBezTo>
                    <a:pt x="0" y="4698"/>
                    <a:pt x="2468" y="7208"/>
                    <a:pt x="5574" y="7208"/>
                  </a:cubicBezTo>
                  <a:cubicBezTo>
                    <a:pt x="7045" y="7208"/>
                    <a:pt x="8440" y="6609"/>
                    <a:pt x="9475" y="5574"/>
                  </a:cubicBezTo>
                  <a:cubicBezTo>
                    <a:pt x="10549" y="4539"/>
                    <a:pt x="11106" y="3106"/>
                    <a:pt x="11106" y="1635"/>
                  </a:cubicBezTo>
                  <a:lnTo>
                    <a:pt x="11106" y="201"/>
                  </a:lnTo>
                  <a:cubicBezTo>
                    <a:pt x="11106" y="80"/>
                    <a:pt x="11026" y="1"/>
                    <a:pt x="109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3"/>
            <p:cNvSpPr/>
            <p:nvPr/>
          </p:nvSpPr>
          <p:spPr>
            <a:xfrm>
              <a:off x="3418425" y="3777775"/>
              <a:ext cx="72725" cy="131600"/>
            </a:xfrm>
            <a:custGeom>
              <a:avLst/>
              <a:gdLst/>
              <a:ahLst/>
              <a:cxnLst/>
              <a:rect l="l" t="t" r="r" b="b"/>
              <a:pathLst>
                <a:path w="2909" h="5264" extrusionOk="0">
                  <a:moveTo>
                    <a:pt x="1370" y="0"/>
                  </a:moveTo>
                  <a:cubicBezTo>
                    <a:pt x="1243" y="0"/>
                    <a:pt x="1151" y="105"/>
                    <a:pt x="1115" y="206"/>
                  </a:cubicBezTo>
                  <a:lnTo>
                    <a:pt x="637" y="1480"/>
                  </a:lnTo>
                  <a:cubicBezTo>
                    <a:pt x="599" y="1601"/>
                    <a:pt x="637" y="1719"/>
                    <a:pt x="758" y="1761"/>
                  </a:cubicBezTo>
                  <a:cubicBezTo>
                    <a:pt x="779" y="1767"/>
                    <a:pt x="800" y="1770"/>
                    <a:pt x="821" y="1770"/>
                  </a:cubicBezTo>
                  <a:cubicBezTo>
                    <a:pt x="916" y="1770"/>
                    <a:pt x="1004" y="1705"/>
                    <a:pt x="1035" y="1639"/>
                  </a:cubicBezTo>
                  <a:lnTo>
                    <a:pt x="1354" y="725"/>
                  </a:lnTo>
                  <a:lnTo>
                    <a:pt x="1513" y="1799"/>
                  </a:lnTo>
                  <a:cubicBezTo>
                    <a:pt x="1554" y="1920"/>
                    <a:pt x="1672" y="2038"/>
                    <a:pt x="1793" y="2038"/>
                  </a:cubicBezTo>
                  <a:lnTo>
                    <a:pt x="2468" y="2038"/>
                  </a:lnTo>
                  <a:lnTo>
                    <a:pt x="1554" y="4506"/>
                  </a:lnTo>
                  <a:lnTo>
                    <a:pt x="1395" y="3471"/>
                  </a:lnTo>
                  <a:cubicBezTo>
                    <a:pt x="1354" y="3312"/>
                    <a:pt x="1236" y="3232"/>
                    <a:pt x="1115" y="3232"/>
                  </a:cubicBezTo>
                  <a:lnTo>
                    <a:pt x="440" y="3232"/>
                  </a:lnTo>
                  <a:lnTo>
                    <a:pt x="440" y="3194"/>
                  </a:lnTo>
                  <a:lnTo>
                    <a:pt x="679" y="2557"/>
                  </a:lnTo>
                  <a:cubicBezTo>
                    <a:pt x="717" y="2477"/>
                    <a:pt x="679" y="2318"/>
                    <a:pt x="558" y="2276"/>
                  </a:cubicBezTo>
                  <a:cubicBezTo>
                    <a:pt x="537" y="2270"/>
                    <a:pt x="517" y="2267"/>
                    <a:pt x="497" y="2267"/>
                  </a:cubicBezTo>
                  <a:cubicBezTo>
                    <a:pt x="400" y="2267"/>
                    <a:pt x="312" y="2338"/>
                    <a:pt x="280" y="2436"/>
                  </a:cubicBezTo>
                  <a:lnTo>
                    <a:pt x="42" y="3073"/>
                  </a:lnTo>
                  <a:cubicBezTo>
                    <a:pt x="0" y="3194"/>
                    <a:pt x="0" y="3353"/>
                    <a:pt x="80" y="3471"/>
                  </a:cubicBezTo>
                  <a:cubicBezTo>
                    <a:pt x="159" y="3592"/>
                    <a:pt x="319" y="3671"/>
                    <a:pt x="478" y="3671"/>
                  </a:cubicBezTo>
                  <a:lnTo>
                    <a:pt x="997" y="3671"/>
                  </a:lnTo>
                  <a:lnTo>
                    <a:pt x="1195" y="4984"/>
                  </a:lnTo>
                  <a:cubicBezTo>
                    <a:pt x="1195" y="5105"/>
                    <a:pt x="1316" y="5223"/>
                    <a:pt x="1475" y="5264"/>
                  </a:cubicBezTo>
                  <a:lnTo>
                    <a:pt x="1513" y="5264"/>
                  </a:lnTo>
                  <a:cubicBezTo>
                    <a:pt x="1634" y="5264"/>
                    <a:pt x="1752" y="5184"/>
                    <a:pt x="1831" y="5025"/>
                  </a:cubicBezTo>
                  <a:lnTo>
                    <a:pt x="2867" y="2197"/>
                  </a:lnTo>
                  <a:cubicBezTo>
                    <a:pt x="2908" y="2038"/>
                    <a:pt x="2908" y="1920"/>
                    <a:pt x="2828" y="1799"/>
                  </a:cubicBezTo>
                  <a:cubicBezTo>
                    <a:pt x="2749" y="1639"/>
                    <a:pt x="2590" y="1601"/>
                    <a:pt x="2468" y="1601"/>
                  </a:cubicBezTo>
                  <a:lnTo>
                    <a:pt x="1953" y="1601"/>
                  </a:lnTo>
                  <a:lnTo>
                    <a:pt x="1752" y="286"/>
                  </a:lnTo>
                  <a:cubicBezTo>
                    <a:pt x="1714" y="127"/>
                    <a:pt x="1593" y="9"/>
                    <a:pt x="1433" y="9"/>
                  </a:cubicBezTo>
                  <a:cubicBezTo>
                    <a:pt x="1412" y="3"/>
                    <a:pt x="1391" y="0"/>
                    <a:pt x="1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 name="Google Shape;1913;p73"/>
          <p:cNvGrpSpPr/>
          <p:nvPr/>
        </p:nvGrpSpPr>
        <p:grpSpPr>
          <a:xfrm>
            <a:off x="4038525" y="3777975"/>
            <a:ext cx="368300" cy="368300"/>
            <a:chOff x="4038525" y="3777975"/>
            <a:chExt cx="368300" cy="368300"/>
          </a:xfrm>
        </p:grpSpPr>
        <p:sp>
          <p:nvSpPr>
            <p:cNvPr id="1914" name="Google Shape;1914;p73"/>
            <p:cNvSpPr/>
            <p:nvPr/>
          </p:nvSpPr>
          <p:spPr>
            <a:xfrm>
              <a:off x="4038525" y="3777975"/>
              <a:ext cx="368300" cy="368300"/>
            </a:xfrm>
            <a:custGeom>
              <a:avLst/>
              <a:gdLst/>
              <a:ahLst/>
              <a:cxnLst/>
              <a:rect l="l" t="t" r="r" b="b"/>
              <a:pathLst>
                <a:path w="14732" h="14732" extrusionOk="0">
                  <a:moveTo>
                    <a:pt x="8798" y="437"/>
                  </a:moveTo>
                  <a:lnTo>
                    <a:pt x="7364" y="5256"/>
                  </a:lnTo>
                  <a:lnTo>
                    <a:pt x="5893" y="437"/>
                  </a:lnTo>
                  <a:close/>
                  <a:moveTo>
                    <a:pt x="9196" y="638"/>
                  </a:moveTo>
                  <a:lnTo>
                    <a:pt x="9954" y="1393"/>
                  </a:lnTo>
                  <a:lnTo>
                    <a:pt x="9116" y="2390"/>
                  </a:lnTo>
                  <a:cubicBezTo>
                    <a:pt x="9078" y="2428"/>
                    <a:pt x="9037" y="2507"/>
                    <a:pt x="9037" y="2549"/>
                  </a:cubicBezTo>
                  <a:lnTo>
                    <a:pt x="9158" y="4020"/>
                  </a:lnTo>
                  <a:lnTo>
                    <a:pt x="7804" y="5336"/>
                  </a:lnTo>
                  <a:lnTo>
                    <a:pt x="7804" y="5336"/>
                  </a:lnTo>
                  <a:lnTo>
                    <a:pt x="9196" y="638"/>
                  </a:lnTo>
                  <a:close/>
                  <a:moveTo>
                    <a:pt x="5495" y="638"/>
                  </a:moveTo>
                  <a:lnTo>
                    <a:pt x="6928" y="5336"/>
                  </a:lnTo>
                  <a:lnTo>
                    <a:pt x="5533" y="4020"/>
                  </a:lnTo>
                  <a:lnTo>
                    <a:pt x="5654" y="2549"/>
                  </a:lnTo>
                  <a:cubicBezTo>
                    <a:pt x="5654" y="2507"/>
                    <a:pt x="5654" y="2428"/>
                    <a:pt x="5613" y="2390"/>
                  </a:cubicBezTo>
                  <a:lnTo>
                    <a:pt x="4737" y="1393"/>
                  </a:lnTo>
                  <a:lnTo>
                    <a:pt x="5495" y="638"/>
                  </a:lnTo>
                  <a:close/>
                  <a:moveTo>
                    <a:pt x="2189" y="12062"/>
                  </a:moveTo>
                  <a:lnTo>
                    <a:pt x="2189" y="12779"/>
                  </a:lnTo>
                  <a:lnTo>
                    <a:pt x="399" y="12779"/>
                  </a:lnTo>
                  <a:lnTo>
                    <a:pt x="399" y="12062"/>
                  </a:lnTo>
                  <a:close/>
                  <a:moveTo>
                    <a:pt x="14292" y="12062"/>
                  </a:moveTo>
                  <a:lnTo>
                    <a:pt x="14292" y="12779"/>
                  </a:lnTo>
                  <a:lnTo>
                    <a:pt x="12502" y="12779"/>
                  </a:lnTo>
                  <a:lnTo>
                    <a:pt x="12502" y="12062"/>
                  </a:lnTo>
                  <a:close/>
                  <a:moveTo>
                    <a:pt x="10193" y="994"/>
                  </a:moveTo>
                  <a:lnTo>
                    <a:pt x="11186" y="1233"/>
                  </a:lnTo>
                  <a:lnTo>
                    <a:pt x="11186" y="14292"/>
                  </a:lnTo>
                  <a:lnTo>
                    <a:pt x="7565" y="14292"/>
                  </a:lnTo>
                  <a:lnTo>
                    <a:pt x="7565" y="6132"/>
                  </a:lnTo>
                  <a:lnTo>
                    <a:pt x="9514" y="4300"/>
                  </a:lnTo>
                  <a:cubicBezTo>
                    <a:pt x="9594" y="4221"/>
                    <a:pt x="9594" y="4179"/>
                    <a:pt x="9594" y="4100"/>
                  </a:cubicBezTo>
                  <a:lnTo>
                    <a:pt x="9476" y="2628"/>
                  </a:lnTo>
                  <a:lnTo>
                    <a:pt x="10390" y="1514"/>
                  </a:lnTo>
                  <a:cubicBezTo>
                    <a:pt x="10470" y="1393"/>
                    <a:pt x="10470" y="1275"/>
                    <a:pt x="10390" y="1195"/>
                  </a:cubicBezTo>
                  <a:lnTo>
                    <a:pt x="10193" y="994"/>
                  </a:lnTo>
                  <a:close/>
                  <a:moveTo>
                    <a:pt x="5613" y="1"/>
                  </a:moveTo>
                  <a:cubicBezTo>
                    <a:pt x="5533" y="1"/>
                    <a:pt x="5495" y="1"/>
                    <a:pt x="5453" y="39"/>
                  </a:cubicBezTo>
                  <a:lnTo>
                    <a:pt x="5097" y="399"/>
                  </a:lnTo>
                  <a:lnTo>
                    <a:pt x="3224" y="877"/>
                  </a:lnTo>
                  <a:cubicBezTo>
                    <a:pt x="3186" y="877"/>
                    <a:pt x="3144" y="915"/>
                    <a:pt x="3106" y="956"/>
                  </a:cubicBezTo>
                  <a:lnTo>
                    <a:pt x="198" y="5495"/>
                  </a:lnTo>
                  <a:cubicBezTo>
                    <a:pt x="39" y="5734"/>
                    <a:pt x="1" y="5973"/>
                    <a:pt x="1" y="6250"/>
                  </a:cubicBezTo>
                  <a:lnTo>
                    <a:pt x="1" y="7565"/>
                  </a:lnTo>
                  <a:cubicBezTo>
                    <a:pt x="1" y="7683"/>
                    <a:pt x="80" y="7763"/>
                    <a:pt x="198" y="7763"/>
                  </a:cubicBezTo>
                  <a:cubicBezTo>
                    <a:pt x="319" y="7763"/>
                    <a:pt x="399" y="7683"/>
                    <a:pt x="399" y="7565"/>
                  </a:cubicBezTo>
                  <a:lnTo>
                    <a:pt x="399" y="6250"/>
                  </a:lnTo>
                  <a:cubicBezTo>
                    <a:pt x="399" y="6052"/>
                    <a:pt x="479" y="5893"/>
                    <a:pt x="558" y="5734"/>
                  </a:cubicBezTo>
                  <a:lnTo>
                    <a:pt x="3065" y="1832"/>
                  </a:lnTo>
                  <a:lnTo>
                    <a:pt x="3065" y="6211"/>
                  </a:lnTo>
                  <a:lnTo>
                    <a:pt x="2268" y="7087"/>
                  </a:lnTo>
                  <a:cubicBezTo>
                    <a:pt x="2230" y="7126"/>
                    <a:pt x="2189" y="7167"/>
                    <a:pt x="2189" y="7205"/>
                  </a:cubicBezTo>
                  <a:lnTo>
                    <a:pt x="2189" y="11626"/>
                  </a:lnTo>
                  <a:lnTo>
                    <a:pt x="399" y="11626"/>
                  </a:lnTo>
                  <a:lnTo>
                    <a:pt x="399" y="8559"/>
                  </a:lnTo>
                  <a:cubicBezTo>
                    <a:pt x="399" y="8441"/>
                    <a:pt x="319" y="8361"/>
                    <a:pt x="198" y="8361"/>
                  </a:cubicBezTo>
                  <a:cubicBezTo>
                    <a:pt x="80" y="8361"/>
                    <a:pt x="1" y="8441"/>
                    <a:pt x="1" y="8559"/>
                  </a:cubicBezTo>
                  <a:lnTo>
                    <a:pt x="1" y="13018"/>
                  </a:lnTo>
                  <a:cubicBezTo>
                    <a:pt x="1" y="13139"/>
                    <a:pt x="80" y="13218"/>
                    <a:pt x="198" y="13218"/>
                  </a:cubicBezTo>
                  <a:lnTo>
                    <a:pt x="2389" y="13218"/>
                  </a:lnTo>
                  <a:cubicBezTo>
                    <a:pt x="2507" y="13218"/>
                    <a:pt x="2628" y="13139"/>
                    <a:pt x="2628" y="13018"/>
                  </a:cubicBezTo>
                  <a:lnTo>
                    <a:pt x="2628" y="7285"/>
                  </a:lnTo>
                  <a:lnTo>
                    <a:pt x="3065" y="6848"/>
                  </a:lnTo>
                  <a:lnTo>
                    <a:pt x="3065" y="11027"/>
                  </a:lnTo>
                  <a:cubicBezTo>
                    <a:pt x="3065" y="11148"/>
                    <a:pt x="3144" y="11266"/>
                    <a:pt x="3265" y="11266"/>
                  </a:cubicBezTo>
                  <a:cubicBezTo>
                    <a:pt x="3383" y="11266"/>
                    <a:pt x="3504" y="11148"/>
                    <a:pt x="3504" y="11027"/>
                  </a:cubicBezTo>
                  <a:lnTo>
                    <a:pt x="3504" y="1233"/>
                  </a:lnTo>
                  <a:lnTo>
                    <a:pt x="4539" y="994"/>
                  </a:lnTo>
                  <a:lnTo>
                    <a:pt x="4539" y="994"/>
                  </a:lnTo>
                  <a:lnTo>
                    <a:pt x="4300" y="1195"/>
                  </a:lnTo>
                  <a:cubicBezTo>
                    <a:pt x="4221" y="1275"/>
                    <a:pt x="4221" y="1393"/>
                    <a:pt x="4300" y="1514"/>
                  </a:cubicBezTo>
                  <a:lnTo>
                    <a:pt x="5215" y="2628"/>
                  </a:lnTo>
                  <a:lnTo>
                    <a:pt x="5097" y="4100"/>
                  </a:lnTo>
                  <a:cubicBezTo>
                    <a:pt x="5097" y="4179"/>
                    <a:pt x="5135" y="4221"/>
                    <a:pt x="5176" y="4300"/>
                  </a:cubicBezTo>
                  <a:lnTo>
                    <a:pt x="7126" y="6132"/>
                  </a:lnTo>
                  <a:lnTo>
                    <a:pt x="7126" y="14292"/>
                  </a:lnTo>
                  <a:lnTo>
                    <a:pt x="3504" y="14292"/>
                  </a:lnTo>
                  <a:lnTo>
                    <a:pt x="3504" y="12062"/>
                  </a:lnTo>
                  <a:cubicBezTo>
                    <a:pt x="3504" y="11944"/>
                    <a:pt x="3383" y="11823"/>
                    <a:pt x="3265" y="11823"/>
                  </a:cubicBezTo>
                  <a:cubicBezTo>
                    <a:pt x="3144" y="11823"/>
                    <a:pt x="3065" y="11944"/>
                    <a:pt x="3065" y="12062"/>
                  </a:cubicBezTo>
                  <a:lnTo>
                    <a:pt x="3065" y="14531"/>
                  </a:lnTo>
                  <a:cubicBezTo>
                    <a:pt x="3065" y="14610"/>
                    <a:pt x="3144" y="14731"/>
                    <a:pt x="3265" y="14731"/>
                  </a:cubicBezTo>
                  <a:lnTo>
                    <a:pt x="11425" y="14731"/>
                  </a:lnTo>
                  <a:cubicBezTo>
                    <a:pt x="11546" y="14731"/>
                    <a:pt x="11626" y="14610"/>
                    <a:pt x="11626" y="14531"/>
                  </a:cubicBezTo>
                  <a:lnTo>
                    <a:pt x="11626" y="6848"/>
                  </a:lnTo>
                  <a:lnTo>
                    <a:pt x="12062" y="7285"/>
                  </a:lnTo>
                  <a:lnTo>
                    <a:pt x="12062" y="13018"/>
                  </a:lnTo>
                  <a:cubicBezTo>
                    <a:pt x="12062" y="13139"/>
                    <a:pt x="12183" y="13218"/>
                    <a:pt x="12301" y="13218"/>
                  </a:cubicBezTo>
                  <a:lnTo>
                    <a:pt x="14492" y="13218"/>
                  </a:lnTo>
                  <a:cubicBezTo>
                    <a:pt x="14610" y="13218"/>
                    <a:pt x="14731" y="13139"/>
                    <a:pt x="14731" y="13018"/>
                  </a:cubicBezTo>
                  <a:lnTo>
                    <a:pt x="14731" y="6250"/>
                  </a:lnTo>
                  <a:cubicBezTo>
                    <a:pt x="14731" y="5973"/>
                    <a:pt x="14652" y="5734"/>
                    <a:pt x="14492" y="5495"/>
                  </a:cubicBezTo>
                  <a:lnTo>
                    <a:pt x="13734" y="4300"/>
                  </a:lnTo>
                  <a:cubicBezTo>
                    <a:pt x="13683" y="4223"/>
                    <a:pt x="13616" y="4179"/>
                    <a:pt x="13543" y="4179"/>
                  </a:cubicBezTo>
                  <a:cubicBezTo>
                    <a:pt x="13502" y="4179"/>
                    <a:pt x="13459" y="4192"/>
                    <a:pt x="13416" y="4221"/>
                  </a:cubicBezTo>
                  <a:cubicBezTo>
                    <a:pt x="13336" y="4300"/>
                    <a:pt x="13298" y="4418"/>
                    <a:pt x="13336" y="4498"/>
                  </a:cubicBezTo>
                  <a:lnTo>
                    <a:pt x="14133" y="5734"/>
                  </a:lnTo>
                  <a:cubicBezTo>
                    <a:pt x="14254" y="5893"/>
                    <a:pt x="14292" y="6052"/>
                    <a:pt x="14292" y="6250"/>
                  </a:cubicBezTo>
                  <a:lnTo>
                    <a:pt x="14292" y="11626"/>
                  </a:lnTo>
                  <a:lnTo>
                    <a:pt x="12502" y="11626"/>
                  </a:lnTo>
                  <a:lnTo>
                    <a:pt x="12502" y="7205"/>
                  </a:lnTo>
                  <a:cubicBezTo>
                    <a:pt x="12502" y="7167"/>
                    <a:pt x="12502" y="7126"/>
                    <a:pt x="12460" y="7087"/>
                  </a:cubicBezTo>
                  <a:lnTo>
                    <a:pt x="11626" y="6211"/>
                  </a:lnTo>
                  <a:lnTo>
                    <a:pt x="11626" y="1832"/>
                  </a:lnTo>
                  <a:lnTo>
                    <a:pt x="12820" y="3663"/>
                  </a:lnTo>
                  <a:cubicBezTo>
                    <a:pt x="12859" y="3702"/>
                    <a:pt x="12900" y="3743"/>
                    <a:pt x="12980" y="3743"/>
                  </a:cubicBezTo>
                  <a:cubicBezTo>
                    <a:pt x="13018" y="3743"/>
                    <a:pt x="13059" y="3743"/>
                    <a:pt x="13097" y="3702"/>
                  </a:cubicBezTo>
                  <a:cubicBezTo>
                    <a:pt x="13218" y="3663"/>
                    <a:pt x="13218" y="3504"/>
                    <a:pt x="13177" y="3425"/>
                  </a:cubicBezTo>
                  <a:lnTo>
                    <a:pt x="11585" y="956"/>
                  </a:lnTo>
                  <a:cubicBezTo>
                    <a:pt x="11585" y="915"/>
                    <a:pt x="11505" y="877"/>
                    <a:pt x="11467" y="877"/>
                  </a:cubicBezTo>
                  <a:lnTo>
                    <a:pt x="9594" y="399"/>
                  </a:lnTo>
                  <a:lnTo>
                    <a:pt x="9237" y="39"/>
                  </a:lnTo>
                  <a:cubicBezTo>
                    <a:pt x="9196" y="1"/>
                    <a:pt x="9158" y="1"/>
                    <a:pt x="9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3"/>
            <p:cNvSpPr/>
            <p:nvPr/>
          </p:nvSpPr>
          <p:spPr>
            <a:xfrm>
              <a:off x="4233600" y="4020825"/>
              <a:ext cx="78625" cy="65725"/>
            </a:xfrm>
            <a:custGeom>
              <a:avLst/>
              <a:gdLst/>
              <a:ahLst/>
              <a:cxnLst/>
              <a:rect l="l" t="t" r="r" b="b"/>
              <a:pathLst>
                <a:path w="3145" h="2629" extrusionOk="0">
                  <a:moveTo>
                    <a:pt x="797" y="517"/>
                  </a:moveTo>
                  <a:lnTo>
                    <a:pt x="2587" y="1753"/>
                  </a:lnTo>
                  <a:lnTo>
                    <a:pt x="2348" y="2109"/>
                  </a:lnTo>
                  <a:lnTo>
                    <a:pt x="558" y="877"/>
                  </a:lnTo>
                  <a:lnTo>
                    <a:pt x="797" y="517"/>
                  </a:lnTo>
                  <a:close/>
                  <a:moveTo>
                    <a:pt x="718" y="1"/>
                  </a:moveTo>
                  <a:cubicBezTo>
                    <a:pt x="638" y="39"/>
                    <a:pt x="597" y="39"/>
                    <a:pt x="558" y="119"/>
                  </a:cubicBezTo>
                  <a:lnTo>
                    <a:pt x="81" y="835"/>
                  </a:lnTo>
                  <a:cubicBezTo>
                    <a:pt x="1" y="915"/>
                    <a:pt x="39" y="1074"/>
                    <a:pt x="119" y="1116"/>
                  </a:cubicBezTo>
                  <a:lnTo>
                    <a:pt x="2310" y="2587"/>
                  </a:lnTo>
                  <a:cubicBezTo>
                    <a:pt x="2310" y="2629"/>
                    <a:pt x="2390" y="2629"/>
                    <a:pt x="2428" y="2629"/>
                  </a:cubicBezTo>
                  <a:lnTo>
                    <a:pt x="2469" y="2629"/>
                  </a:lnTo>
                  <a:cubicBezTo>
                    <a:pt x="2508" y="2629"/>
                    <a:pt x="2549" y="2587"/>
                    <a:pt x="2587" y="2549"/>
                  </a:cubicBezTo>
                  <a:lnTo>
                    <a:pt x="3065" y="1832"/>
                  </a:lnTo>
                  <a:cubicBezTo>
                    <a:pt x="3145" y="1711"/>
                    <a:pt x="3145" y="1593"/>
                    <a:pt x="3027" y="1514"/>
                  </a:cubicBezTo>
                  <a:lnTo>
                    <a:pt x="877" y="39"/>
                  </a:lnTo>
                  <a:cubicBezTo>
                    <a:pt x="835" y="1"/>
                    <a:pt x="756" y="1"/>
                    <a:pt x="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3"/>
            <p:cNvSpPr/>
            <p:nvPr/>
          </p:nvSpPr>
          <p:spPr>
            <a:xfrm>
              <a:off x="4132100" y="4020825"/>
              <a:ext cx="78600" cy="65725"/>
            </a:xfrm>
            <a:custGeom>
              <a:avLst/>
              <a:gdLst/>
              <a:ahLst/>
              <a:cxnLst/>
              <a:rect l="l" t="t" r="r" b="b"/>
              <a:pathLst>
                <a:path w="3144" h="2629" extrusionOk="0">
                  <a:moveTo>
                    <a:pt x="2347" y="517"/>
                  </a:moveTo>
                  <a:lnTo>
                    <a:pt x="2586" y="877"/>
                  </a:lnTo>
                  <a:lnTo>
                    <a:pt x="796" y="2109"/>
                  </a:lnTo>
                  <a:lnTo>
                    <a:pt x="557" y="1753"/>
                  </a:lnTo>
                  <a:lnTo>
                    <a:pt x="2347" y="517"/>
                  </a:lnTo>
                  <a:close/>
                  <a:moveTo>
                    <a:pt x="2468" y="1"/>
                  </a:moveTo>
                  <a:cubicBezTo>
                    <a:pt x="2389" y="1"/>
                    <a:pt x="2347" y="1"/>
                    <a:pt x="2268" y="39"/>
                  </a:cubicBezTo>
                  <a:lnTo>
                    <a:pt x="118" y="1514"/>
                  </a:lnTo>
                  <a:cubicBezTo>
                    <a:pt x="38" y="1593"/>
                    <a:pt x="0" y="1711"/>
                    <a:pt x="80" y="1832"/>
                  </a:cubicBezTo>
                  <a:lnTo>
                    <a:pt x="557" y="2549"/>
                  </a:lnTo>
                  <a:cubicBezTo>
                    <a:pt x="596" y="2587"/>
                    <a:pt x="637" y="2629"/>
                    <a:pt x="717" y="2629"/>
                  </a:cubicBezTo>
                  <a:lnTo>
                    <a:pt x="755" y="2629"/>
                  </a:lnTo>
                  <a:cubicBezTo>
                    <a:pt x="796" y="2629"/>
                    <a:pt x="835" y="2629"/>
                    <a:pt x="876" y="2587"/>
                  </a:cubicBezTo>
                  <a:lnTo>
                    <a:pt x="3026" y="1116"/>
                  </a:lnTo>
                  <a:cubicBezTo>
                    <a:pt x="3105" y="1074"/>
                    <a:pt x="3144" y="915"/>
                    <a:pt x="3064" y="835"/>
                  </a:cubicBezTo>
                  <a:lnTo>
                    <a:pt x="2586" y="119"/>
                  </a:lnTo>
                  <a:cubicBezTo>
                    <a:pt x="2548" y="39"/>
                    <a:pt x="2507" y="39"/>
                    <a:pt x="24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3"/>
            <p:cNvSpPr/>
            <p:nvPr/>
          </p:nvSpPr>
          <p:spPr>
            <a:xfrm>
              <a:off x="4255500" y="3930225"/>
              <a:ext cx="39850" cy="11000"/>
            </a:xfrm>
            <a:custGeom>
              <a:avLst/>
              <a:gdLst/>
              <a:ahLst/>
              <a:cxnLst/>
              <a:rect l="l" t="t" r="r" b="b"/>
              <a:pathLst>
                <a:path w="1594" h="440" extrusionOk="0">
                  <a:moveTo>
                    <a:pt x="198" y="0"/>
                  </a:moveTo>
                  <a:cubicBezTo>
                    <a:pt x="80" y="0"/>
                    <a:pt x="1" y="121"/>
                    <a:pt x="1" y="239"/>
                  </a:cubicBezTo>
                  <a:cubicBezTo>
                    <a:pt x="1" y="360"/>
                    <a:pt x="80" y="440"/>
                    <a:pt x="198" y="440"/>
                  </a:cubicBezTo>
                  <a:lnTo>
                    <a:pt x="1393" y="440"/>
                  </a:lnTo>
                  <a:cubicBezTo>
                    <a:pt x="1514" y="440"/>
                    <a:pt x="1593" y="360"/>
                    <a:pt x="1593" y="239"/>
                  </a:cubicBezTo>
                  <a:cubicBezTo>
                    <a:pt x="1593" y="121"/>
                    <a:pt x="1514" y="0"/>
                    <a:pt x="1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8" name="Google Shape;1918;p73"/>
          <p:cNvSpPr/>
          <p:nvPr/>
        </p:nvSpPr>
        <p:spPr>
          <a:xfrm>
            <a:off x="4037500" y="3203650"/>
            <a:ext cx="369325" cy="368300"/>
          </a:xfrm>
          <a:custGeom>
            <a:avLst/>
            <a:gdLst/>
            <a:ahLst/>
            <a:cxnLst/>
            <a:rect l="l" t="t" r="r" b="b"/>
            <a:pathLst>
              <a:path w="14773" h="14732" extrusionOk="0">
                <a:moveTo>
                  <a:pt x="14174" y="7883"/>
                </a:moveTo>
                <a:lnTo>
                  <a:pt x="14056" y="8880"/>
                </a:lnTo>
                <a:lnTo>
                  <a:pt x="717" y="8880"/>
                </a:lnTo>
                <a:lnTo>
                  <a:pt x="637" y="7883"/>
                </a:lnTo>
                <a:close/>
                <a:moveTo>
                  <a:pt x="14014" y="9317"/>
                </a:moveTo>
                <a:lnTo>
                  <a:pt x="13896" y="10511"/>
                </a:lnTo>
                <a:cubicBezTo>
                  <a:pt x="13817" y="11228"/>
                  <a:pt x="13457" y="11944"/>
                  <a:pt x="12900" y="12422"/>
                </a:cubicBezTo>
                <a:cubicBezTo>
                  <a:pt x="12384" y="12941"/>
                  <a:pt x="11626" y="13218"/>
                  <a:pt x="10909" y="13218"/>
                </a:cubicBezTo>
                <a:lnTo>
                  <a:pt x="3902" y="13218"/>
                </a:lnTo>
                <a:cubicBezTo>
                  <a:pt x="3147" y="13218"/>
                  <a:pt x="2430" y="12941"/>
                  <a:pt x="1873" y="12422"/>
                </a:cubicBezTo>
                <a:cubicBezTo>
                  <a:pt x="1316" y="11944"/>
                  <a:pt x="956" y="11228"/>
                  <a:pt x="876" y="10511"/>
                </a:cubicBezTo>
                <a:lnTo>
                  <a:pt x="758" y="9317"/>
                </a:lnTo>
                <a:close/>
                <a:moveTo>
                  <a:pt x="12384" y="1"/>
                </a:moveTo>
                <a:cubicBezTo>
                  <a:pt x="11387" y="1"/>
                  <a:pt x="10552" y="797"/>
                  <a:pt x="10552" y="1832"/>
                </a:cubicBezTo>
                <a:cubicBezTo>
                  <a:pt x="10552" y="2033"/>
                  <a:pt x="10590" y="2192"/>
                  <a:pt x="10632" y="2389"/>
                </a:cubicBezTo>
                <a:lnTo>
                  <a:pt x="10154" y="3068"/>
                </a:lnTo>
                <a:cubicBezTo>
                  <a:pt x="10074" y="3186"/>
                  <a:pt x="10113" y="3307"/>
                  <a:pt x="10234" y="3386"/>
                </a:cubicBezTo>
                <a:cubicBezTo>
                  <a:pt x="10264" y="3416"/>
                  <a:pt x="10299" y="3429"/>
                  <a:pt x="10336" y="3429"/>
                </a:cubicBezTo>
                <a:cubicBezTo>
                  <a:pt x="10397" y="3429"/>
                  <a:pt x="10461" y="3394"/>
                  <a:pt x="10511" y="3345"/>
                </a:cubicBezTo>
                <a:lnTo>
                  <a:pt x="11068" y="2549"/>
                </a:lnTo>
                <a:cubicBezTo>
                  <a:pt x="11110" y="2469"/>
                  <a:pt x="11110" y="2389"/>
                  <a:pt x="11068" y="2351"/>
                </a:cubicBezTo>
                <a:cubicBezTo>
                  <a:pt x="11030" y="2192"/>
                  <a:pt x="10989" y="1991"/>
                  <a:pt x="10989" y="1832"/>
                </a:cubicBezTo>
                <a:cubicBezTo>
                  <a:pt x="10989" y="1036"/>
                  <a:pt x="11626" y="440"/>
                  <a:pt x="12384" y="440"/>
                </a:cubicBezTo>
                <a:cubicBezTo>
                  <a:pt x="13138" y="440"/>
                  <a:pt x="13775" y="1036"/>
                  <a:pt x="13775" y="1832"/>
                </a:cubicBezTo>
                <a:cubicBezTo>
                  <a:pt x="13775" y="2510"/>
                  <a:pt x="13259" y="3106"/>
                  <a:pt x="12581" y="3186"/>
                </a:cubicBezTo>
                <a:cubicBezTo>
                  <a:pt x="12501" y="3227"/>
                  <a:pt x="12463" y="3265"/>
                  <a:pt x="12422" y="3345"/>
                </a:cubicBezTo>
                <a:lnTo>
                  <a:pt x="11148" y="6014"/>
                </a:lnTo>
                <a:lnTo>
                  <a:pt x="8641" y="6014"/>
                </a:lnTo>
                <a:lnTo>
                  <a:pt x="9953" y="4141"/>
                </a:lnTo>
                <a:cubicBezTo>
                  <a:pt x="9995" y="4061"/>
                  <a:pt x="9995" y="3944"/>
                  <a:pt x="9874" y="3864"/>
                </a:cubicBezTo>
                <a:cubicBezTo>
                  <a:pt x="9843" y="3833"/>
                  <a:pt x="9800" y="3820"/>
                  <a:pt x="9757" y="3820"/>
                </a:cubicBezTo>
                <a:cubicBezTo>
                  <a:pt x="9689" y="3820"/>
                  <a:pt x="9620" y="3853"/>
                  <a:pt x="9597" y="3902"/>
                </a:cubicBezTo>
                <a:lnTo>
                  <a:pt x="8122" y="6014"/>
                </a:lnTo>
                <a:lnTo>
                  <a:pt x="4300" y="6014"/>
                </a:lnTo>
                <a:cubicBezTo>
                  <a:pt x="4182" y="6014"/>
                  <a:pt x="4061" y="6132"/>
                  <a:pt x="4061" y="6253"/>
                </a:cubicBezTo>
                <a:cubicBezTo>
                  <a:pt x="4061" y="6371"/>
                  <a:pt x="4182" y="6450"/>
                  <a:pt x="4300" y="6450"/>
                </a:cubicBezTo>
                <a:lnTo>
                  <a:pt x="14295" y="6450"/>
                </a:lnTo>
                <a:lnTo>
                  <a:pt x="14215" y="7447"/>
                </a:lnTo>
                <a:lnTo>
                  <a:pt x="599" y="7447"/>
                </a:lnTo>
                <a:lnTo>
                  <a:pt x="478" y="6450"/>
                </a:lnTo>
                <a:lnTo>
                  <a:pt x="3265" y="6450"/>
                </a:lnTo>
                <a:cubicBezTo>
                  <a:pt x="3386" y="6450"/>
                  <a:pt x="3504" y="6371"/>
                  <a:pt x="3504" y="6253"/>
                </a:cubicBezTo>
                <a:cubicBezTo>
                  <a:pt x="3504" y="6132"/>
                  <a:pt x="3386" y="6014"/>
                  <a:pt x="3265" y="6014"/>
                </a:cubicBezTo>
                <a:lnTo>
                  <a:pt x="239" y="6014"/>
                </a:lnTo>
                <a:cubicBezTo>
                  <a:pt x="160" y="6014"/>
                  <a:pt x="121" y="6052"/>
                  <a:pt x="80" y="6093"/>
                </a:cubicBezTo>
                <a:cubicBezTo>
                  <a:pt x="42" y="6132"/>
                  <a:pt x="0" y="6211"/>
                  <a:pt x="42" y="6253"/>
                </a:cubicBezTo>
                <a:lnTo>
                  <a:pt x="440" y="10552"/>
                </a:lnTo>
                <a:cubicBezTo>
                  <a:pt x="520" y="11387"/>
                  <a:pt x="918" y="12183"/>
                  <a:pt x="1555" y="12740"/>
                </a:cubicBezTo>
                <a:cubicBezTo>
                  <a:pt x="2150" y="13260"/>
                  <a:pt x="2867" y="13578"/>
                  <a:pt x="3625" y="13616"/>
                </a:cubicBezTo>
                <a:lnTo>
                  <a:pt x="3625" y="13776"/>
                </a:lnTo>
                <a:cubicBezTo>
                  <a:pt x="3625" y="14295"/>
                  <a:pt x="4023" y="14731"/>
                  <a:pt x="4539" y="14731"/>
                </a:cubicBezTo>
                <a:lnTo>
                  <a:pt x="8759" y="14731"/>
                </a:lnTo>
                <a:cubicBezTo>
                  <a:pt x="8880" y="14731"/>
                  <a:pt x="8960" y="14613"/>
                  <a:pt x="8960" y="14492"/>
                </a:cubicBezTo>
                <a:cubicBezTo>
                  <a:pt x="8960" y="14374"/>
                  <a:pt x="8880" y="14295"/>
                  <a:pt x="8759" y="14295"/>
                </a:cubicBezTo>
                <a:lnTo>
                  <a:pt x="4539" y="14295"/>
                </a:lnTo>
                <a:cubicBezTo>
                  <a:pt x="4262" y="14295"/>
                  <a:pt x="4061" y="14056"/>
                  <a:pt x="4061" y="13776"/>
                </a:cubicBezTo>
                <a:lnTo>
                  <a:pt x="4061" y="13658"/>
                </a:lnTo>
                <a:lnTo>
                  <a:pt x="10711" y="13658"/>
                </a:lnTo>
                <a:lnTo>
                  <a:pt x="10711" y="13776"/>
                </a:lnTo>
                <a:cubicBezTo>
                  <a:pt x="10711" y="14056"/>
                  <a:pt x="10511" y="14295"/>
                  <a:pt x="10234" y="14295"/>
                </a:cubicBezTo>
                <a:lnTo>
                  <a:pt x="9756" y="14295"/>
                </a:lnTo>
                <a:cubicBezTo>
                  <a:pt x="9635" y="14295"/>
                  <a:pt x="9555" y="14374"/>
                  <a:pt x="9555" y="14492"/>
                </a:cubicBezTo>
                <a:cubicBezTo>
                  <a:pt x="9555" y="14613"/>
                  <a:pt x="9635" y="14731"/>
                  <a:pt x="9756" y="14731"/>
                </a:cubicBezTo>
                <a:lnTo>
                  <a:pt x="10234" y="14731"/>
                </a:lnTo>
                <a:cubicBezTo>
                  <a:pt x="10750" y="14731"/>
                  <a:pt x="11148" y="14295"/>
                  <a:pt x="11148" y="13776"/>
                </a:cubicBezTo>
                <a:lnTo>
                  <a:pt x="11148" y="13616"/>
                </a:lnTo>
                <a:cubicBezTo>
                  <a:pt x="11906" y="13578"/>
                  <a:pt x="12661" y="13260"/>
                  <a:pt x="13218" y="12740"/>
                </a:cubicBezTo>
                <a:cubicBezTo>
                  <a:pt x="13855" y="12183"/>
                  <a:pt x="14253" y="11387"/>
                  <a:pt x="14333" y="10552"/>
                </a:cubicBezTo>
                <a:lnTo>
                  <a:pt x="14772" y="6253"/>
                </a:lnTo>
                <a:cubicBezTo>
                  <a:pt x="14772" y="6211"/>
                  <a:pt x="14731" y="6132"/>
                  <a:pt x="14693" y="6093"/>
                </a:cubicBezTo>
                <a:cubicBezTo>
                  <a:pt x="14651" y="6052"/>
                  <a:pt x="14613" y="6014"/>
                  <a:pt x="14533" y="6014"/>
                </a:cubicBezTo>
                <a:lnTo>
                  <a:pt x="11626" y="6014"/>
                </a:lnTo>
                <a:lnTo>
                  <a:pt x="12782" y="3625"/>
                </a:lnTo>
                <a:cubicBezTo>
                  <a:pt x="13616" y="3424"/>
                  <a:pt x="14215" y="2670"/>
                  <a:pt x="14215" y="1832"/>
                </a:cubicBezTo>
                <a:cubicBezTo>
                  <a:pt x="14215" y="797"/>
                  <a:pt x="13377" y="1"/>
                  <a:pt x="12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9" name="Google Shape;1919;p73"/>
          <p:cNvGrpSpPr/>
          <p:nvPr/>
        </p:nvGrpSpPr>
        <p:grpSpPr>
          <a:xfrm>
            <a:off x="4049450" y="2647550"/>
            <a:ext cx="344400" cy="345125"/>
            <a:chOff x="4049450" y="2647550"/>
            <a:chExt cx="344400" cy="345125"/>
          </a:xfrm>
        </p:grpSpPr>
        <p:sp>
          <p:nvSpPr>
            <p:cNvPr id="1920" name="Google Shape;1920;p73"/>
            <p:cNvSpPr/>
            <p:nvPr/>
          </p:nvSpPr>
          <p:spPr>
            <a:xfrm>
              <a:off x="4049450" y="2647550"/>
              <a:ext cx="344400" cy="345125"/>
            </a:xfrm>
            <a:custGeom>
              <a:avLst/>
              <a:gdLst/>
              <a:ahLst/>
              <a:cxnLst/>
              <a:rect l="l" t="t" r="r" b="b"/>
              <a:pathLst>
                <a:path w="13776" h="13805" extrusionOk="0">
                  <a:moveTo>
                    <a:pt x="2191" y="3256"/>
                  </a:moveTo>
                  <a:lnTo>
                    <a:pt x="2309" y="3613"/>
                  </a:lnTo>
                  <a:lnTo>
                    <a:pt x="2309" y="3654"/>
                  </a:lnTo>
                  <a:lnTo>
                    <a:pt x="1194" y="4052"/>
                  </a:lnTo>
                  <a:lnTo>
                    <a:pt x="1156" y="4052"/>
                  </a:lnTo>
                  <a:lnTo>
                    <a:pt x="1035" y="3692"/>
                  </a:lnTo>
                  <a:lnTo>
                    <a:pt x="1035" y="3654"/>
                  </a:lnTo>
                  <a:lnTo>
                    <a:pt x="2191" y="3256"/>
                  </a:lnTo>
                  <a:close/>
                  <a:moveTo>
                    <a:pt x="11667" y="389"/>
                  </a:moveTo>
                  <a:lnTo>
                    <a:pt x="13377" y="5125"/>
                  </a:lnTo>
                  <a:lnTo>
                    <a:pt x="12979" y="5246"/>
                  </a:lnTo>
                  <a:lnTo>
                    <a:pt x="11269" y="549"/>
                  </a:lnTo>
                  <a:lnTo>
                    <a:pt x="11269" y="507"/>
                  </a:lnTo>
                  <a:lnTo>
                    <a:pt x="11625" y="389"/>
                  </a:lnTo>
                  <a:close/>
                  <a:moveTo>
                    <a:pt x="2230" y="4132"/>
                  </a:moveTo>
                  <a:lnTo>
                    <a:pt x="2628" y="5285"/>
                  </a:lnTo>
                  <a:lnTo>
                    <a:pt x="1991" y="5485"/>
                  </a:lnTo>
                  <a:lnTo>
                    <a:pt x="1554" y="4329"/>
                  </a:lnTo>
                  <a:lnTo>
                    <a:pt x="2230" y="4132"/>
                  </a:lnTo>
                  <a:close/>
                  <a:moveTo>
                    <a:pt x="11068" y="1186"/>
                  </a:moveTo>
                  <a:lnTo>
                    <a:pt x="12422" y="4887"/>
                  </a:lnTo>
                  <a:lnTo>
                    <a:pt x="10472" y="5603"/>
                  </a:lnTo>
                  <a:cubicBezTo>
                    <a:pt x="10433" y="5624"/>
                    <a:pt x="10402" y="5634"/>
                    <a:pt x="10372" y="5634"/>
                  </a:cubicBezTo>
                  <a:cubicBezTo>
                    <a:pt x="10342" y="5634"/>
                    <a:pt x="10311" y="5624"/>
                    <a:pt x="10272" y="5603"/>
                  </a:cubicBezTo>
                  <a:lnTo>
                    <a:pt x="10154" y="5485"/>
                  </a:lnTo>
                  <a:lnTo>
                    <a:pt x="8959" y="2179"/>
                  </a:lnTo>
                  <a:lnTo>
                    <a:pt x="8959" y="2020"/>
                  </a:lnTo>
                  <a:cubicBezTo>
                    <a:pt x="8998" y="1940"/>
                    <a:pt x="9039" y="1902"/>
                    <a:pt x="9119" y="1902"/>
                  </a:cubicBezTo>
                  <a:lnTo>
                    <a:pt x="11068" y="1186"/>
                  </a:lnTo>
                  <a:close/>
                  <a:moveTo>
                    <a:pt x="6927" y="5883"/>
                  </a:moveTo>
                  <a:cubicBezTo>
                    <a:pt x="7485" y="5883"/>
                    <a:pt x="7924" y="6320"/>
                    <a:pt x="7924" y="6877"/>
                  </a:cubicBezTo>
                  <a:cubicBezTo>
                    <a:pt x="7924" y="7476"/>
                    <a:pt x="7485" y="7912"/>
                    <a:pt x="6927" y="7912"/>
                  </a:cubicBezTo>
                  <a:cubicBezTo>
                    <a:pt x="6332" y="7912"/>
                    <a:pt x="5892" y="7476"/>
                    <a:pt x="5892" y="6877"/>
                  </a:cubicBezTo>
                  <a:cubicBezTo>
                    <a:pt x="5892" y="6320"/>
                    <a:pt x="6332" y="5883"/>
                    <a:pt x="6927" y="5883"/>
                  </a:cubicBezTo>
                  <a:close/>
                  <a:moveTo>
                    <a:pt x="838" y="5922"/>
                  </a:moveTo>
                  <a:lnTo>
                    <a:pt x="1554" y="7833"/>
                  </a:lnTo>
                  <a:lnTo>
                    <a:pt x="1513" y="7833"/>
                  </a:lnTo>
                  <a:lnTo>
                    <a:pt x="1156" y="7992"/>
                  </a:lnTo>
                  <a:lnTo>
                    <a:pt x="1156" y="7954"/>
                  </a:lnTo>
                  <a:lnTo>
                    <a:pt x="440" y="6081"/>
                  </a:lnTo>
                  <a:lnTo>
                    <a:pt x="440" y="6043"/>
                  </a:lnTo>
                  <a:lnTo>
                    <a:pt x="478" y="6043"/>
                  </a:lnTo>
                  <a:lnTo>
                    <a:pt x="838" y="5922"/>
                  </a:lnTo>
                  <a:close/>
                  <a:moveTo>
                    <a:pt x="7287" y="8272"/>
                  </a:moveTo>
                  <a:lnTo>
                    <a:pt x="7564" y="8750"/>
                  </a:lnTo>
                  <a:lnTo>
                    <a:pt x="6290" y="8750"/>
                  </a:lnTo>
                  <a:lnTo>
                    <a:pt x="6529" y="8272"/>
                  </a:lnTo>
                  <a:cubicBezTo>
                    <a:pt x="6650" y="8310"/>
                    <a:pt x="6768" y="8310"/>
                    <a:pt x="6927" y="8310"/>
                  </a:cubicBezTo>
                  <a:cubicBezTo>
                    <a:pt x="7048" y="8310"/>
                    <a:pt x="7166" y="8310"/>
                    <a:pt x="7287" y="8272"/>
                  </a:cubicBezTo>
                  <a:close/>
                  <a:moveTo>
                    <a:pt x="7765" y="9148"/>
                  </a:moveTo>
                  <a:lnTo>
                    <a:pt x="8004" y="9546"/>
                  </a:lnTo>
                  <a:lnTo>
                    <a:pt x="5813" y="9546"/>
                  </a:lnTo>
                  <a:lnTo>
                    <a:pt x="6052" y="9148"/>
                  </a:lnTo>
                  <a:close/>
                  <a:moveTo>
                    <a:pt x="5854" y="7833"/>
                  </a:moveTo>
                  <a:cubicBezTo>
                    <a:pt x="5934" y="7954"/>
                    <a:pt x="6052" y="8033"/>
                    <a:pt x="6173" y="8113"/>
                  </a:cubicBezTo>
                  <a:lnTo>
                    <a:pt x="4262" y="11416"/>
                  </a:lnTo>
                  <a:cubicBezTo>
                    <a:pt x="4220" y="11457"/>
                    <a:pt x="4220" y="11495"/>
                    <a:pt x="4220" y="11537"/>
                  </a:cubicBezTo>
                  <a:lnTo>
                    <a:pt x="4220" y="11776"/>
                  </a:lnTo>
                  <a:lnTo>
                    <a:pt x="3822" y="11776"/>
                  </a:lnTo>
                  <a:lnTo>
                    <a:pt x="3822" y="11416"/>
                  </a:lnTo>
                  <a:cubicBezTo>
                    <a:pt x="3822" y="11378"/>
                    <a:pt x="3822" y="11336"/>
                    <a:pt x="3863" y="11298"/>
                  </a:cubicBezTo>
                  <a:lnTo>
                    <a:pt x="5854" y="7833"/>
                  </a:lnTo>
                  <a:close/>
                  <a:moveTo>
                    <a:pt x="4500" y="12174"/>
                  </a:moveTo>
                  <a:cubicBezTo>
                    <a:pt x="4580" y="12174"/>
                    <a:pt x="4660" y="12253"/>
                    <a:pt x="4660" y="12371"/>
                  </a:cubicBezTo>
                  <a:lnTo>
                    <a:pt x="4660" y="12572"/>
                  </a:lnTo>
                  <a:lnTo>
                    <a:pt x="3424" y="12572"/>
                  </a:lnTo>
                  <a:lnTo>
                    <a:pt x="3424" y="12371"/>
                  </a:lnTo>
                  <a:cubicBezTo>
                    <a:pt x="3424" y="12253"/>
                    <a:pt x="3465" y="12174"/>
                    <a:pt x="3545" y="12174"/>
                  </a:cubicBezTo>
                  <a:close/>
                  <a:moveTo>
                    <a:pt x="10272" y="12174"/>
                  </a:moveTo>
                  <a:cubicBezTo>
                    <a:pt x="10351" y="12174"/>
                    <a:pt x="10431" y="12253"/>
                    <a:pt x="10431" y="12371"/>
                  </a:cubicBezTo>
                  <a:lnTo>
                    <a:pt x="10431" y="12572"/>
                  </a:lnTo>
                  <a:lnTo>
                    <a:pt x="9198" y="12572"/>
                  </a:lnTo>
                  <a:lnTo>
                    <a:pt x="9198" y="12371"/>
                  </a:lnTo>
                  <a:cubicBezTo>
                    <a:pt x="9198" y="12253"/>
                    <a:pt x="9237" y="12174"/>
                    <a:pt x="9316" y="12174"/>
                  </a:cubicBezTo>
                  <a:close/>
                  <a:moveTo>
                    <a:pt x="4899" y="12970"/>
                  </a:moveTo>
                  <a:lnTo>
                    <a:pt x="4899" y="13008"/>
                  </a:lnTo>
                  <a:lnTo>
                    <a:pt x="4899" y="13406"/>
                  </a:lnTo>
                  <a:lnTo>
                    <a:pt x="3147" y="13406"/>
                  </a:lnTo>
                  <a:lnTo>
                    <a:pt x="3147" y="13008"/>
                  </a:lnTo>
                  <a:lnTo>
                    <a:pt x="3147" y="12970"/>
                  </a:lnTo>
                  <a:close/>
                  <a:moveTo>
                    <a:pt x="10670" y="12970"/>
                  </a:moveTo>
                  <a:lnTo>
                    <a:pt x="10670" y="13008"/>
                  </a:lnTo>
                  <a:lnTo>
                    <a:pt x="10670" y="13406"/>
                  </a:lnTo>
                  <a:lnTo>
                    <a:pt x="8918" y="13406"/>
                  </a:lnTo>
                  <a:lnTo>
                    <a:pt x="8918" y="13008"/>
                  </a:lnTo>
                  <a:lnTo>
                    <a:pt x="8918" y="12970"/>
                  </a:lnTo>
                  <a:close/>
                  <a:moveTo>
                    <a:pt x="11651" y="1"/>
                  </a:moveTo>
                  <a:cubicBezTo>
                    <a:pt x="11597" y="1"/>
                    <a:pt x="11547" y="10"/>
                    <a:pt x="11507" y="30"/>
                  </a:cubicBezTo>
                  <a:lnTo>
                    <a:pt x="11148" y="151"/>
                  </a:lnTo>
                  <a:cubicBezTo>
                    <a:pt x="10909" y="230"/>
                    <a:pt x="10791" y="469"/>
                    <a:pt x="10870" y="667"/>
                  </a:cubicBezTo>
                  <a:lnTo>
                    <a:pt x="10909" y="788"/>
                  </a:lnTo>
                  <a:lnTo>
                    <a:pt x="8959" y="1504"/>
                  </a:lnTo>
                  <a:cubicBezTo>
                    <a:pt x="8800" y="1584"/>
                    <a:pt x="8679" y="1702"/>
                    <a:pt x="8600" y="1861"/>
                  </a:cubicBezTo>
                  <a:cubicBezTo>
                    <a:pt x="8561" y="1982"/>
                    <a:pt x="8520" y="2100"/>
                    <a:pt x="8561" y="2259"/>
                  </a:cubicBezTo>
                  <a:lnTo>
                    <a:pt x="7526" y="2619"/>
                  </a:lnTo>
                  <a:cubicBezTo>
                    <a:pt x="7447" y="2657"/>
                    <a:pt x="7367" y="2778"/>
                    <a:pt x="7405" y="2858"/>
                  </a:cubicBezTo>
                  <a:cubicBezTo>
                    <a:pt x="7447" y="2937"/>
                    <a:pt x="7526" y="3017"/>
                    <a:pt x="7606" y="3017"/>
                  </a:cubicBezTo>
                  <a:cubicBezTo>
                    <a:pt x="7644" y="3017"/>
                    <a:pt x="7644" y="3017"/>
                    <a:pt x="7685" y="2976"/>
                  </a:cubicBezTo>
                  <a:lnTo>
                    <a:pt x="8679" y="2619"/>
                  </a:lnTo>
                  <a:lnTo>
                    <a:pt x="9676" y="5326"/>
                  </a:lnTo>
                  <a:lnTo>
                    <a:pt x="7963" y="5922"/>
                  </a:lnTo>
                  <a:cubicBezTo>
                    <a:pt x="7724" y="5645"/>
                    <a:pt x="7326" y="5485"/>
                    <a:pt x="6927" y="5485"/>
                  </a:cubicBezTo>
                  <a:cubicBezTo>
                    <a:pt x="6411" y="5485"/>
                    <a:pt x="6013" y="5724"/>
                    <a:pt x="5733" y="6081"/>
                  </a:cubicBezTo>
                  <a:lnTo>
                    <a:pt x="5058" y="4211"/>
                  </a:lnTo>
                  <a:cubicBezTo>
                    <a:pt x="5016" y="4132"/>
                    <a:pt x="5016" y="4090"/>
                    <a:pt x="5058" y="4011"/>
                  </a:cubicBezTo>
                  <a:lnTo>
                    <a:pt x="5176" y="3893"/>
                  </a:lnTo>
                  <a:lnTo>
                    <a:pt x="6768" y="3336"/>
                  </a:lnTo>
                  <a:cubicBezTo>
                    <a:pt x="6889" y="3294"/>
                    <a:pt x="6927" y="3176"/>
                    <a:pt x="6889" y="3055"/>
                  </a:cubicBezTo>
                  <a:cubicBezTo>
                    <a:pt x="6889" y="2967"/>
                    <a:pt x="6822" y="2922"/>
                    <a:pt x="6738" y="2922"/>
                  </a:cubicBezTo>
                  <a:cubicBezTo>
                    <a:pt x="6710" y="2922"/>
                    <a:pt x="6680" y="2927"/>
                    <a:pt x="6650" y="2937"/>
                  </a:cubicBezTo>
                  <a:lnTo>
                    <a:pt x="5058" y="3533"/>
                  </a:lnTo>
                  <a:cubicBezTo>
                    <a:pt x="4899" y="3574"/>
                    <a:pt x="4778" y="3692"/>
                    <a:pt x="4698" y="3851"/>
                  </a:cubicBezTo>
                  <a:cubicBezTo>
                    <a:pt x="4618" y="4011"/>
                    <a:pt x="4618" y="4170"/>
                    <a:pt x="4660" y="4329"/>
                  </a:cubicBezTo>
                  <a:lnTo>
                    <a:pt x="4739" y="4488"/>
                  </a:lnTo>
                  <a:lnTo>
                    <a:pt x="3026" y="5125"/>
                  </a:lnTo>
                  <a:lnTo>
                    <a:pt x="2589" y="3931"/>
                  </a:lnTo>
                  <a:cubicBezTo>
                    <a:pt x="2707" y="3851"/>
                    <a:pt x="2749" y="3654"/>
                    <a:pt x="2707" y="3495"/>
                  </a:cubicBezTo>
                  <a:lnTo>
                    <a:pt x="2589" y="3135"/>
                  </a:lnTo>
                  <a:cubicBezTo>
                    <a:pt x="2527" y="2946"/>
                    <a:pt x="2364" y="2833"/>
                    <a:pt x="2181" y="2833"/>
                  </a:cubicBezTo>
                  <a:cubicBezTo>
                    <a:pt x="2133" y="2833"/>
                    <a:pt x="2082" y="2841"/>
                    <a:pt x="2032" y="2858"/>
                  </a:cubicBezTo>
                  <a:lnTo>
                    <a:pt x="917" y="3294"/>
                  </a:lnTo>
                  <a:cubicBezTo>
                    <a:pt x="679" y="3374"/>
                    <a:pt x="557" y="3613"/>
                    <a:pt x="637" y="3813"/>
                  </a:cubicBezTo>
                  <a:lnTo>
                    <a:pt x="796" y="4170"/>
                  </a:lnTo>
                  <a:cubicBezTo>
                    <a:pt x="838" y="4371"/>
                    <a:pt x="997" y="4450"/>
                    <a:pt x="1194" y="4450"/>
                  </a:cubicBezTo>
                  <a:lnTo>
                    <a:pt x="1593" y="5645"/>
                  </a:lnTo>
                  <a:lnTo>
                    <a:pt x="1236" y="5762"/>
                  </a:lnTo>
                  <a:cubicBezTo>
                    <a:pt x="1194" y="5683"/>
                    <a:pt x="1115" y="5603"/>
                    <a:pt x="997" y="5565"/>
                  </a:cubicBezTo>
                  <a:cubicBezTo>
                    <a:pt x="941" y="5536"/>
                    <a:pt x="863" y="5508"/>
                    <a:pt x="781" y="5508"/>
                  </a:cubicBezTo>
                  <a:cubicBezTo>
                    <a:pt x="747" y="5508"/>
                    <a:pt x="713" y="5512"/>
                    <a:pt x="679" y="5524"/>
                  </a:cubicBezTo>
                  <a:lnTo>
                    <a:pt x="319" y="5683"/>
                  </a:lnTo>
                  <a:cubicBezTo>
                    <a:pt x="121" y="5762"/>
                    <a:pt x="0" y="6001"/>
                    <a:pt x="80" y="6202"/>
                  </a:cubicBezTo>
                  <a:lnTo>
                    <a:pt x="758" y="8113"/>
                  </a:lnTo>
                  <a:cubicBezTo>
                    <a:pt x="796" y="8231"/>
                    <a:pt x="876" y="8310"/>
                    <a:pt x="997" y="8352"/>
                  </a:cubicBezTo>
                  <a:cubicBezTo>
                    <a:pt x="1035" y="8352"/>
                    <a:pt x="1115" y="8390"/>
                    <a:pt x="1156" y="8390"/>
                  </a:cubicBezTo>
                  <a:cubicBezTo>
                    <a:pt x="1194" y="8390"/>
                    <a:pt x="1274" y="8390"/>
                    <a:pt x="1315" y="8352"/>
                  </a:cubicBezTo>
                  <a:lnTo>
                    <a:pt x="1672" y="8231"/>
                  </a:lnTo>
                  <a:cubicBezTo>
                    <a:pt x="1752" y="8193"/>
                    <a:pt x="1873" y="8113"/>
                    <a:pt x="1911" y="7992"/>
                  </a:cubicBezTo>
                  <a:cubicBezTo>
                    <a:pt x="1952" y="7912"/>
                    <a:pt x="1952" y="7794"/>
                    <a:pt x="1911" y="7715"/>
                  </a:cubicBezTo>
                  <a:lnTo>
                    <a:pt x="2510" y="7476"/>
                  </a:lnTo>
                  <a:cubicBezTo>
                    <a:pt x="2628" y="7435"/>
                    <a:pt x="2669" y="7317"/>
                    <a:pt x="2628" y="7237"/>
                  </a:cubicBezTo>
                  <a:cubicBezTo>
                    <a:pt x="2599" y="7146"/>
                    <a:pt x="2523" y="7102"/>
                    <a:pt x="2454" y="7102"/>
                  </a:cubicBezTo>
                  <a:cubicBezTo>
                    <a:pt x="2431" y="7102"/>
                    <a:pt x="2409" y="7107"/>
                    <a:pt x="2389" y="7116"/>
                  </a:cubicBezTo>
                  <a:lnTo>
                    <a:pt x="1793" y="7317"/>
                  </a:lnTo>
                  <a:lnTo>
                    <a:pt x="1354" y="6161"/>
                  </a:lnTo>
                  <a:lnTo>
                    <a:pt x="4857" y="4887"/>
                  </a:lnTo>
                  <a:lnTo>
                    <a:pt x="5297" y="6043"/>
                  </a:lnTo>
                  <a:lnTo>
                    <a:pt x="3265" y="6759"/>
                  </a:lnTo>
                  <a:cubicBezTo>
                    <a:pt x="3147" y="6798"/>
                    <a:pt x="3105" y="6919"/>
                    <a:pt x="3147" y="7036"/>
                  </a:cubicBezTo>
                  <a:cubicBezTo>
                    <a:pt x="3185" y="7116"/>
                    <a:pt x="3265" y="7157"/>
                    <a:pt x="3344" y="7157"/>
                  </a:cubicBezTo>
                  <a:lnTo>
                    <a:pt x="3424" y="7157"/>
                  </a:lnTo>
                  <a:lnTo>
                    <a:pt x="5415" y="6441"/>
                  </a:lnTo>
                  <a:lnTo>
                    <a:pt x="5494" y="6600"/>
                  </a:lnTo>
                  <a:lnTo>
                    <a:pt x="5494" y="6638"/>
                  </a:lnTo>
                  <a:lnTo>
                    <a:pt x="5494" y="6877"/>
                  </a:lnTo>
                  <a:cubicBezTo>
                    <a:pt x="5494" y="7078"/>
                    <a:pt x="5536" y="7275"/>
                    <a:pt x="5615" y="7476"/>
                  </a:cubicBezTo>
                  <a:lnTo>
                    <a:pt x="3504" y="11097"/>
                  </a:lnTo>
                  <a:cubicBezTo>
                    <a:pt x="3424" y="11218"/>
                    <a:pt x="3424" y="11298"/>
                    <a:pt x="3424" y="11416"/>
                  </a:cubicBezTo>
                  <a:lnTo>
                    <a:pt x="3424" y="11776"/>
                  </a:lnTo>
                  <a:cubicBezTo>
                    <a:pt x="3185" y="11855"/>
                    <a:pt x="2988" y="12094"/>
                    <a:pt x="2988" y="12371"/>
                  </a:cubicBezTo>
                  <a:lnTo>
                    <a:pt x="2988" y="12610"/>
                  </a:lnTo>
                  <a:cubicBezTo>
                    <a:pt x="2828" y="12652"/>
                    <a:pt x="2749" y="12811"/>
                    <a:pt x="2749" y="13008"/>
                  </a:cubicBezTo>
                  <a:lnTo>
                    <a:pt x="2749" y="13406"/>
                  </a:lnTo>
                  <a:lnTo>
                    <a:pt x="2669" y="13406"/>
                  </a:lnTo>
                  <a:cubicBezTo>
                    <a:pt x="2548" y="13406"/>
                    <a:pt x="2468" y="13486"/>
                    <a:pt x="2468" y="13607"/>
                  </a:cubicBezTo>
                  <a:cubicBezTo>
                    <a:pt x="2468" y="13725"/>
                    <a:pt x="2548" y="13804"/>
                    <a:pt x="2669" y="13804"/>
                  </a:cubicBezTo>
                  <a:lnTo>
                    <a:pt x="5376" y="13804"/>
                  </a:lnTo>
                  <a:cubicBezTo>
                    <a:pt x="5494" y="13804"/>
                    <a:pt x="5574" y="13725"/>
                    <a:pt x="5574" y="13607"/>
                  </a:cubicBezTo>
                  <a:cubicBezTo>
                    <a:pt x="5574" y="13486"/>
                    <a:pt x="5494" y="13406"/>
                    <a:pt x="5376" y="13406"/>
                  </a:cubicBezTo>
                  <a:lnTo>
                    <a:pt x="5335" y="13406"/>
                  </a:lnTo>
                  <a:lnTo>
                    <a:pt x="5335" y="13008"/>
                  </a:lnTo>
                  <a:cubicBezTo>
                    <a:pt x="5335" y="12811"/>
                    <a:pt x="5217" y="12652"/>
                    <a:pt x="5058" y="12610"/>
                  </a:cubicBezTo>
                  <a:lnTo>
                    <a:pt x="5058" y="12371"/>
                  </a:lnTo>
                  <a:cubicBezTo>
                    <a:pt x="5058" y="12094"/>
                    <a:pt x="4857" y="11855"/>
                    <a:pt x="4618" y="11776"/>
                  </a:cubicBezTo>
                  <a:lnTo>
                    <a:pt x="4618" y="11575"/>
                  </a:lnTo>
                  <a:lnTo>
                    <a:pt x="5574" y="9944"/>
                  </a:lnTo>
                  <a:lnTo>
                    <a:pt x="8243" y="9944"/>
                  </a:lnTo>
                  <a:lnTo>
                    <a:pt x="9198" y="11575"/>
                  </a:lnTo>
                  <a:lnTo>
                    <a:pt x="9198" y="11776"/>
                  </a:lnTo>
                  <a:cubicBezTo>
                    <a:pt x="8959" y="11855"/>
                    <a:pt x="8800" y="12094"/>
                    <a:pt x="8800" y="12371"/>
                  </a:cubicBezTo>
                  <a:lnTo>
                    <a:pt x="8800" y="12610"/>
                  </a:lnTo>
                  <a:cubicBezTo>
                    <a:pt x="8641" y="12652"/>
                    <a:pt x="8520" y="12811"/>
                    <a:pt x="8520" y="13008"/>
                  </a:cubicBezTo>
                  <a:lnTo>
                    <a:pt x="8520" y="13406"/>
                  </a:lnTo>
                  <a:lnTo>
                    <a:pt x="8440" y="13406"/>
                  </a:lnTo>
                  <a:cubicBezTo>
                    <a:pt x="8322" y="13406"/>
                    <a:pt x="8243" y="13486"/>
                    <a:pt x="8243" y="13607"/>
                  </a:cubicBezTo>
                  <a:cubicBezTo>
                    <a:pt x="8243" y="13725"/>
                    <a:pt x="8322" y="13804"/>
                    <a:pt x="8440" y="13804"/>
                  </a:cubicBezTo>
                  <a:lnTo>
                    <a:pt x="11148" y="13804"/>
                  </a:lnTo>
                  <a:cubicBezTo>
                    <a:pt x="11269" y="13804"/>
                    <a:pt x="11348" y="13725"/>
                    <a:pt x="11348" y="13607"/>
                  </a:cubicBezTo>
                  <a:cubicBezTo>
                    <a:pt x="11348" y="13486"/>
                    <a:pt x="11269" y="13406"/>
                    <a:pt x="11148" y="13406"/>
                  </a:cubicBezTo>
                  <a:lnTo>
                    <a:pt x="11109" y="13406"/>
                  </a:lnTo>
                  <a:lnTo>
                    <a:pt x="11109" y="13008"/>
                  </a:lnTo>
                  <a:cubicBezTo>
                    <a:pt x="11109" y="12811"/>
                    <a:pt x="10988" y="12652"/>
                    <a:pt x="10829" y="12610"/>
                  </a:cubicBezTo>
                  <a:lnTo>
                    <a:pt x="10829" y="12371"/>
                  </a:lnTo>
                  <a:cubicBezTo>
                    <a:pt x="10829" y="12094"/>
                    <a:pt x="10632" y="11855"/>
                    <a:pt x="10393" y="11776"/>
                  </a:cubicBezTo>
                  <a:lnTo>
                    <a:pt x="10393" y="11416"/>
                  </a:lnTo>
                  <a:cubicBezTo>
                    <a:pt x="10393" y="11298"/>
                    <a:pt x="10393" y="11218"/>
                    <a:pt x="10313" y="11097"/>
                  </a:cubicBezTo>
                  <a:lnTo>
                    <a:pt x="9676" y="9983"/>
                  </a:lnTo>
                  <a:cubicBezTo>
                    <a:pt x="9650" y="9907"/>
                    <a:pt x="9575" y="9880"/>
                    <a:pt x="9504" y="9880"/>
                  </a:cubicBezTo>
                  <a:cubicBezTo>
                    <a:pt x="9464" y="9880"/>
                    <a:pt x="9425" y="9889"/>
                    <a:pt x="9396" y="9903"/>
                  </a:cubicBezTo>
                  <a:cubicBezTo>
                    <a:pt x="9316" y="9944"/>
                    <a:pt x="9278" y="10062"/>
                    <a:pt x="9316" y="10183"/>
                  </a:cubicBezTo>
                  <a:lnTo>
                    <a:pt x="9995" y="11298"/>
                  </a:lnTo>
                  <a:lnTo>
                    <a:pt x="9995" y="11416"/>
                  </a:lnTo>
                  <a:lnTo>
                    <a:pt x="9995" y="11776"/>
                  </a:lnTo>
                  <a:lnTo>
                    <a:pt x="9596" y="11776"/>
                  </a:lnTo>
                  <a:lnTo>
                    <a:pt x="9596" y="11537"/>
                  </a:lnTo>
                  <a:cubicBezTo>
                    <a:pt x="9596" y="11495"/>
                    <a:pt x="9596" y="11457"/>
                    <a:pt x="9555" y="11416"/>
                  </a:cubicBezTo>
                  <a:lnTo>
                    <a:pt x="7644" y="8113"/>
                  </a:lnTo>
                  <a:cubicBezTo>
                    <a:pt x="7765" y="8033"/>
                    <a:pt x="7883" y="7954"/>
                    <a:pt x="7963" y="7833"/>
                  </a:cubicBezTo>
                  <a:lnTo>
                    <a:pt x="8838" y="9346"/>
                  </a:lnTo>
                  <a:cubicBezTo>
                    <a:pt x="8880" y="9425"/>
                    <a:pt x="8959" y="9467"/>
                    <a:pt x="9039" y="9467"/>
                  </a:cubicBezTo>
                  <a:cubicBezTo>
                    <a:pt x="9077" y="9467"/>
                    <a:pt x="9077" y="9467"/>
                    <a:pt x="9119" y="9425"/>
                  </a:cubicBezTo>
                  <a:cubicBezTo>
                    <a:pt x="9237" y="9387"/>
                    <a:pt x="9278" y="9266"/>
                    <a:pt x="9198" y="9148"/>
                  </a:cubicBezTo>
                  <a:lnTo>
                    <a:pt x="8243" y="7476"/>
                  </a:lnTo>
                  <a:cubicBezTo>
                    <a:pt x="8281" y="7275"/>
                    <a:pt x="8322" y="7078"/>
                    <a:pt x="8322" y="6877"/>
                  </a:cubicBezTo>
                  <a:cubicBezTo>
                    <a:pt x="8322" y="6680"/>
                    <a:pt x="8281" y="6479"/>
                    <a:pt x="8201" y="6282"/>
                  </a:cubicBezTo>
                  <a:lnTo>
                    <a:pt x="9835" y="5683"/>
                  </a:lnTo>
                  <a:cubicBezTo>
                    <a:pt x="9874" y="5804"/>
                    <a:pt x="9995" y="5922"/>
                    <a:pt x="10112" y="5963"/>
                  </a:cubicBezTo>
                  <a:cubicBezTo>
                    <a:pt x="10192" y="6001"/>
                    <a:pt x="10272" y="6043"/>
                    <a:pt x="10393" y="6043"/>
                  </a:cubicBezTo>
                  <a:cubicBezTo>
                    <a:pt x="10431" y="6043"/>
                    <a:pt x="10511" y="6001"/>
                    <a:pt x="10590" y="6001"/>
                  </a:cubicBezTo>
                  <a:lnTo>
                    <a:pt x="12543" y="5285"/>
                  </a:lnTo>
                  <a:lnTo>
                    <a:pt x="12581" y="5406"/>
                  </a:lnTo>
                  <a:cubicBezTo>
                    <a:pt x="12622" y="5485"/>
                    <a:pt x="12702" y="5603"/>
                    <a:pt x="12820" y="5645"/>
                  </a:cubicBezTo>
                  <a:cubicBezTo>
                    <a:pt x="12861" y="5645"/>
                    <a:pt x="12941" y="5683"/>
                    <a:pt x="12979" y="5683"/>
                  </a:cubicBezTo>
                  <a:cubicBezTo>
                    <a:pt x="13059" y="5683"/>
                    <a:pt x="13100" y="5645"/>
                    <a:pt x="13138" y="5645"/>
                  </a:cubicBezTo>
                  <a:lnTo>
                    <a:pt x="13498" y="5524"/>
                  </a:lnTo>
                  <a:cubicBezTo>
                    <a:pt x="13616" y="5485"/>
                    <a:pt x="13696" y="5406"/>
                    <a:pt x="13737" y="5285"/>
                  </a:cubicBezTo>
                  <a:cubicBezTo>
                    <a:pt x="13775" y="5205"/>
                    <a:pt x="13775" y="5087"/>
                    <a:pt x="13737" y="4966"/>
                  </a:cubicBezTo>
                  <a:lnTo>
                    <a:pt x="12023" y="268"/>
                  </a:lnTo>
                  <a:cubicBezTo>
                    <a:pt x="11985" y="151"/>
                    <a:pt x="11906" y="71"/>
                    <a:pt x="11826" y="30"/>
                  </a:cubicBezTo>
                  <a:cubicBezTo>
                    <a:pt x="11765" y="10"/>
                    <a:pt x="11706" y="1"/>
                    <a:pt x="11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3"/>
            <p:cNvSpPr/>
            <p:nvPr/>
          </p:nvSpPr>
          <p:spPr>
            <a:xfrm>
              <a:off x="4206700" y="2804575"/>
              <a:ext cx="30925" cy="30850"/>
            </a:xfrm>
            <a:custGeom>
              <a:avLst/>
              <a:gdLst/>
              <a:ahLst/>
              <a:cxnLst/>
              <a:rect l="l" t="t" r="r" b="b"/>
              <a:pathLst>
                <a:path w="1237" h="1234" extrusionOk="0">
                  <a:moveTo>
                    <a:pt x="637" y="399"/>
                  </a:moveTo>
                  <a:cubicBezTo>
                    <a:pt x="717" y="399"/>
                    <a:pt x="838" y="517"/>
                    <a:pt x="838" y="596"/>
                  </a:cubicBezTo>
                  <a:cubicBezTo>
                    <a:pt x="838" y="717"/>
                    <a:pt x="717" y="835"/>
                    <a:pt x="637" y="835"/>
                  </a:cubicBezTo>
                  <a:cubicBezTo>
                    <a:pt x="520" y="835"/>
                    <a:pt x="399" y="717"/>
                    <a:pt x="399" y="596"/>
                  </a:cubicBezTo>
                  <a:cubicBezTo>
                    <a:pt x="399" y="517"/>
                    <a:pt x="520" y="399"/>
                    <a:pt x="637" y="399"/>
                  </a:cubicBezTo>
                  <a:close/>
                  <a:moveTo>
                    <a:pt x="637" y="1"/>
                  </a:moveTo>
                  <a:cubicBezTo>
                    <a:pt x="281" y="1"/>
                    <a:pt x="0" y="278"/>
                    <a:pt x="0" y="596"/>
                  </a:cubicBezTo>
                  <a:cubicBezTo>
                    <a:pt x="0" y="956"/>
                    <a:pt x="281" y="1233"/>
                    <a:pt x="637" y="1233"/>
                  </a:cubicBezTo>
                  <a:cubicBezTo>
                    <a:pt x="956" y="1233"/>
                    <a:pt x="1236" y="956"/>
                    <a:pt x="1236" y="596"/>
                  </a:cubicBezTo>
                  <a:cubicBezTo>
                    <a:pt x="1236" y="278"/>
                    <a:pt x="956" y="1"/>
                    <a:pt x="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 name="Google Shape;1922;p73"/>
          <p:cNvGrpSpPr/>
          <p:nvPr/>
        </p:nvGrpSpPr>
        <p:grpSpPr>
          <a:xfrm>
            <a:off x="4873550" y="2647550"/>
            <a:ext cx="228950" cy="345125"/>
            <a:chOff x="4873550" y="2647550"/>
            <a:chExt cx="228950" cy="345125"/>
          </a:xfrm>
        </p:grpSpPr>
        <p:sp>
          <p:nvSpPr>
            <p:cNvPr id="1923" name="Google Shape;1923;p73"/>
            <p:cNvSpPr/>
            <p:nvPr/>
          </p:nvSpPr>
          <p:spPr>
            <a:xfrm>
              <a:off x="4873550" y="2647550"/>
              <a:ext cx="228950" cy="345125"/>
            </a:xfrm>
            <a:custGeom>
              <a:avLst/>
              <a:gdLst/>
              <a:ahLst/>
              <a:cxnLst/>
              <a:rect l="l" t="t" r="r" b="b"/>
              <a:pathLst>
                <a:path w="9158" h="13805" extrusionOk="0">
                  <a:moveTo>
                    <a:pt x="4581" y="428"/>
                  </a:moveTo>
                  <a:lnTo>
                    <a:pt x="4858" y="708"/>
                  </a:lnTo>
                  <a:cubicBezTo>
                    <a:pt x="5017" y="867"/>
                    <a:pt x="5218" y="1144"/>
                    <a:pt x="5218" y="1425"/>
                  </a:cubicBezTo>
                  <a:cubicBezTo>
                    <a:pt x="5218" y="1702"/>
                    <a:pt x="5017" y="1982"/>
                    <a:pt x="4858" y="2141"/>
                  </a:cubicBezTo>
                  <a:cubicBezTo>
                    <a:pt x="4740" y="2259"/>
                    <a:pt x="4660" y="2339"/>
                    <a:pt x="4581" y="2380"/>
                  </a:cubicBezTo>
                  <a:cubicBezTo>
                    <a:pt x="4501" y="2339"/>
                    <a:pt x="4421" y="2259"/>
                    <a:pt x="4300" y="2141"/>
                  </a:cubicBezTo>
                  <a:cubicBezTo>
                    <a:pt x="4141" y="1982"/>
                    <a:pt x="3982" y="1702"/>
                    <a:pt x="3982" y="1425"/>
                  </a:cubicBezTo>
                  <a:cubicBezTo>
                    <a:pt x="3982" y="1144"/>
                    <a:pt x="4141" y="867"/>
                    <a:pt x="4300" y="708"/>
                  </a:cubicBezTo>
                  <a:lnTo>
                    <a:pt x="4581" y="428"/>
                  </a:lnTo>
                  <a:close/>
                  <a:moveTo>
                    <a:pt x="5904" y="1393"/>
                  </a:moveTo>
                  <a:cubicBezTo>
                    <a:pt x="5993" y="1393"/>
                    <a:pt x="6073" y="1404"/>
                    <a:pt x="6132" y="1425"/>
                  </a:cubicBezTo>
                  <a:cubicBezTo>
                    <a:pt x="6173" y="1663"/>
                    <a:pt x="6173" y="2221"/>
                    <a:pt x="5893" y="2539"/>
                  </a:cubicBezTo>
                  <a:cubicBezTo>
                    <a:pt x="5661" y="2741"/>
                    <a:pt x="5323" y="2796"/>
                    <a:pt x="5049" y="2796"/>
                  </a:cubicBezTo>
                  <a:cubicBezTo>
                    <a:pt x="4947" y="2796"/>
                    <a:pt x="4854" y="2788"/>
                    <a:pt x="4778" y="2778"/>
                  </a:cubicBezTo>
                  <a:lnTo>
                    <a:pt x="4778" y="2737"/>
                  </a:lnTo>
                  <a:cubicBezTo>
                    <a:pt x="5017" y="2577"/>
                    <a:pt x="5616" y="2062"/>
                    <a:pt x="5616" y="1425"/>
                  </a:cubicBezTo>
                  <a:cubicBezTo>
                    <a:pt x="5714" y="1404"/>
                    <a:pt x="5814" y="1393"/>
                    <a:pt x="5904" y="1393"/>
                  </a:cubicBezTo>
                  <a:close/>
                  <a:moveTo>
                    <a:pt x="6014" y="4011"/>
                  </a:moveTo>
                  <a:lnTo>
                    <a:pt x="6014" y="4052"/>
                  </a:lnTo>
                  <a:lnTo>
                    <a:pt x="6014" y="4409"/>
                  </a:lnTo>
                  <a:lnTo>
                    <a:pt x="6014" y="4450"/>
                  </a:lnTo>
                  <a:lnTo>
                    <a:pt x="3147" y="4450"/>
                  </a:lnTo>
                  <a:lnTo>
                    <a:pt x="3147" y="4409"/>
                  </a:lnTo>
                  <a:lnTo>
                    <a:pt x="3147" y="4052"/>
                  </a:lnTo>
                  <a:lnTo>
                    <a:pt x="3147" y="4011"/>
                  </a:lnTo>
                  <a:close/>
                  <a:moveTo>
                    <a:pt x="4579" y="1"/>
                  </a:moveTo>
                  <a:cubicBezTo>
                    <a:pt x="4539" y="1"/>
                    <a:pt x="4499" y="10"/>
                    <a:pt x="4460" y="30"/>
                  </a:cubicBezTo>
                  <a:cubicBezTo>
                    <a:pt x="4421" y="30"/>
                    <a:pt x="3864" y="428"/>
                    <a:pt x="3625" y="1026"/>
                  </a:cubicBezTo>
                  <a:cubicBezTo>
                    <a:pt x="3492" y="1000"/>
                    <a:pt x="3360" y="991"/>
                    <a:pt x="3242" y="991"/>
                  </a:cubicBezTo>
                  <a:cubicBezTo>
                    <a:pt x="3006" y="991"/>
                    <a:pt x="2829" y="1026"/>
                    <a:pt x="2829" y="1026"/>
                  </a:cubicBezTo>
                  <a:cubicBezTo>
                    <a:pt x="2708" y="1026"/>
                    <a:pt x="2670" y="1106"/>
                    <a:pt x="2670" y="1186"/>
                  </a:cubicBezTo>
                  <a:cubicBezTo>
                    <a:pt x="2628" y="1186"/>
                    <a:pt x="2590" y="1504"/>
                    <a:pt x="2628" y="1861"/>
                  </a:cubicBezTo>
                  <a:cubicBezTo>
                    <a:pt x="2628" y="1982"/>
                    <a:pt x="2708" y="2062"/>
                    <a:pt x="2829" y="2062"/>
                  </a:cubicBezTo>
                  <a:cubicBezTo>
                    <a:pt x="2947" y="2062"/>
                    <a:pt x="3026" y="1940"/>
                    <a:pt x="3026" y="1861"/>
                  </a:cubicBezTo>
                  <a:cubicBezTo>
                    <a:pt x="2988" y="1663"/>
                    <a:pt x="3026" y="1504"/>
                    <a:pt x="3026" y="1425"/>
                  </a:cubicBezTo>
                  <a:cubicBezTo>
                    <a:pt x="3087" y="1404"/>
                    <a:pt x="3167" y="1393"/>
                    <a:pt x="3256" y="1393"/>
                  </a:cubicBezTo>
                  <a:cubicBezTo>
                    <a:pt x="3346" y="1393"/>
                    <a:pt x="3445" y="1404"/>
                    <a:pt x="3546" y="1425"/>
                  </a:cubicBezTo>
                  <a:cubicBezTo>
                    <a:pt x="3546" y="2062"/>
                    <a:pt x="4141" y="2577"/>
                    <a:pt x="4380" y="2737"/>
                  </a:cubicBezTo>
                  <a:lnTo>
                    <a:pt x="4380" y="2778"/>
                  </a:lnTo>
                  <a:cubicBezTo>
                    <a:pt x="4301" y="2789"/>
                    <a:pt x="4205" y="2797"/>
                    <a:pt x="4102" y="2797"/>
                  </a:cubicBezTo>
                  <a:cubicBezTo>
                    <a:pt x="3843" y="2797"/>
                    <a:pt x="3534" y="2748"/>
                    <a:pt x="3307" y="2577"/>
                  </a:cubicBezTo>
                  <a:cubicBezTo>
                    <a:pt x="3267" y="2538"/>
                    <a:pt x="3217" y="2518"/>
                    <a:pt x="3167" y="2518"/>
                  </a:cubicBezTo>
                  <a:cubicBezTo>
                    <a:pt x="3116" y="2518"/>
                    <a:pt x="3066" y="2538"/>
                    <a:pt x="3026" y="2577"/>
                  </a:cubicBezTo>
                  <a:cubicBezTo>
                    <a:pt x="2947" y="2657"/>
                    <a:pt x="2947" y="2778"/>
                    <a:pt x="3068" y="2858"/>
                  </a:cubicBezTo>
                  <a:cubicBezTo>
                    <a:pt x="3345" y="3135"/>
                    <a:pt x="3823" y="3214"/>
                    <a:pt x="4141" y="3214"/>
                  </a:cubicBezTo>
                  <a:cubicBezTo>
                    <a:pt x="4221" y="3214"/>
                    <a:pt x="4300" y="3214"/>
                    <a:pt x="4380" y="3176"/>
                  </a:cubicBezTo>
                  <a:lnTo>
                    <a:pt x="4380" y="3613"/>
                  </a:lnTo>
                  <a:lnTo>
                    <a:pt x="3147" y="3613"/>
                  </a:lnTo>
                  <a:cubicBezTo>
                    <a:pt x="2947" y="3613"/>
                    <a:pt x="2749" y="3813"/>
                    <a:pt x="2749" y="4052"/>
                  </a:cubicBezTo>
                  <a:lnTo>
                    <a:pt x="2749" y="4409"/>
                  </a:lnTo>
                  <a:cubicBezTo>
                    <a:pt x="2749" y="4648"/>
                    <a:pt x="2947" y="4848"/>
                    <a:pt x="3147" y="4848"/>
                  </a:cubicBezTo>
                  <a:lnTo>
                    <a:pt x="3147" y="7237"/>
                  </a:lnTo>
                  <a:cubicBezTo>
                    <a:pt x="2351" y="7514"/>
                    <a:pt x="1635" y="8072"/>
                    <a:pt x="1157" y="8750"/>
                  </a:cubicBezTo>
                  <a:cubicBezTo>
                    <a:pt x="599" y="9467"/>
                    <a:pt x="281" y="10381"/>
                    <a:pt x="281" y="11298"/>
                  </a:cubicBezTo>
                  <a:cubicBezTo>
                    <a:pt x="281" y="11734"/>
                    <a:pt x="361" y="12174"/>
                    <a:pt x="478" y="12572"/>
                  </a:cubicBezTo>
                  <a:lnTo>
                    <a:pt x="440" y="12572"/>
                  </a:lnTo>
                  <a:cubicBezTo>
                    <a:pt x="201" y="12572"/>
                    <a:pt x="1" y="12769"/>
                    <a:pt x="1" y="13008"/>
                  </a:cubicBezTo>
                  <a:lnTo>
                    <a:pt x="1" y="13368"/>
                  </a:lnTo>
                  <a:cubicBezTo>
                    <a:pt x="1" y="13607"/>
                    <a:pt x="201" y="13804"/>
                    <a:pt x="440" y="13804"/>
                  </a:cubicBezTo>
                  <a:lnTo>
                    <a:pt x="8721" y="13804"/>
                  </a:lnTo>
                  <a:cubicBezTo>
                    <a:pt x="8960" y="13804"/>
                    <a:pt x="9157" y="13607"/>
                    <a:pt x="9157" y="13368"/>
                  </a:cubicBezTo>
                  <a:lnTo>
                    <a:pt x="9157" y="13008"/>
                  </a:lnTo>
                  <a:cubicBezTo>
                    <a:pt x="9157" y="12769"/>
                    <a:pt x="8960" y="12572"/>
                    <a:pt x="8721" y="12572"/>
                  </a:cubicBezTo>
                  <a:lnTo>
                    <a:pt x="8680" y="12572"/>
                  </a:lnTo>
                  <a:cubicBezTo>
                    <a:pt x="8801" y="12174"/>
                    <a:pt x="8880" y="11734"/>
                    <a:pt x="8880" y="11298"/>
                  </a:cubicBezTo>
                  <a:cubicBezTo>
                    <a:pt x="8880" y="10381"/>
                    <a:pt x="8562" y="9467"/>
                    <a:pt x="8043" y="8750"/>
                  </a:cubicBezTo>
                  <a:cubicBezTo>
                    <a:pt x="7527" y="8072"/>
                    <a:pt x="6810" y="7514"/>
                    <a:pt x="6014" y="7237"/>
                  </a:cubicBezTo>
                  <a:lnTo>
                    <a:pt x="6014" y="6240"/>
                  </a:lnTo>
                  <a:cubicBezTo>
                    <a:pt x="6014" y="6161"/>
                    <a:pt x="5934" y="6043"/>
                    <a:pt x="5813" y="6043"/>
                  </a:cubicBezTo>
                  <a:cubicBezTo>
                    <a:pt x="5695" y="6043"/>
                    <a:pt x="5616" y="6161"/>
                    <a:pt x="5616" y="6240"/>
                  </a:cubicBezTo>
                  <a:lnTo>
                    <a:pt x="5616" y="7396"/>
                  </a:lnTo>
                  <a:cubicBezTo>
                    <a:pt x="5616" y="7476"/>
                    <a:pt x="5654" y="7556"/>
                    <a:pt x="5734" y="7594"/>
                  </a:cubicBezTo>
                  <a:cubicBezTo>
                    <a:pt x="6530" y="7833"/>
                    <a:pt x="7208" y="8310"/>
                    <a:pt x="7686" y="8989"/>
                  </a:cubicBezTo>
                  <a:cubicBezTo>
                    <a:pt x="8202" y="9664"/>
                    <a:pt x="8482" y="10460"/>
                    <a:pt x="8482" y="11298"/>
                  </a:cubicBezTo>
                  <a:cubicBezTo>
                    <a:pt x="8482" y="11776"/>
                    <a:pt x="8361" y="12253"/>
                    <a:pt x="8202" y="12690"/>
                  </a:cubicBezTo>
                  <a:cubicBezTo>
                    <a:pt x="8164" y="12769"/>
                    <a:pt x="8202" y="12849"/>
                    <a:pt x="8243" y="12890"/>
                  </a:cubicBezTo>
                  <a:cubicBezTo>
                    <a:pt x="8282" y="12970"/>
                    <a:pt x="8323" y="12970"/>
                    <a:pt x="8403" y="12970"/>
                  </a:cubicBezTo>
                  <a:lnTo>
                    <a:pt x="8721" y="12970"/>
                  </a:lnTo>
                  <a:lnTo>
                    <a:pt x="8759" y="13008"/>
                  </a:lnTo>
                  <a:lnTo>
                    <a:pt x="8759" y="13368"/>
                  </a:lnTo>
                  <a:cubicBezTo>
                    <a:pt x="8759" y="13406"/>
                    <a:pt x="8721" y="13406"/>
                    <a:pt x="8721" y="13406"/>
                  </a:cubicBezTo>
                  <a:lnTo>
                    <a:pt x="440" y="13406"/>
                  </a:lnTo>
                  <a:lnTo>
                    <a:pt x="440" y="13368"/>
                  </a:lnTo>
                  <a:lnTo>
                    <a:pt x="440" y="13008"/>
                  </a:lnTo>
                  <a:lnTo>
                    <a:pt x="440" y="12970"/>
                  </a:lnTo>
                  <a:lnTo>
                    <a:pt x="759" y="12970"/>
                  </a:lnTo>
                  <a:cubicBezTo>
                    <a:pt x="838" y="12970"/>
                    <a:pt x="918" y="12970"/>
                    <a:pt x="956" y="12890"/>
                  </a:cubicBezTo>
                  <a:cubicBezTo>
                    <a:pt x="956" y="12849"/>
                    <a:pt x="998" y="12769"/>
                    <a:pt x="956" y="12690"/>
                  </a:cubicBezTo>
                  <a:cubicBezTo>
                    <a:pt x="797" y="12253"/>
                    <a:pt x="679" y="11776"/>
                    <a:pt x="679" y="11298"/>
                  </a:cubicBezTo>
                  <a:cubicBezTo>
                    <a:pt x="679" y="10460"/>
                    <a:pt x="956" y="9664"/>
                    <a:pt x="1475" y="8989"/>
                  </a:cubicBezTo>
                  <a:cubicBezTo>
                    <a:pt x="1953" y="8310"/>
                    <a:pt x="2628" y="7833"/>
                    <a:pt x="3424" y="7594"/>
                  </a:cubicBezTo>
                  <a:cubicBezTo>
                    <a:pt x="3504" y="7556"/>
                    <a:pt x="3546" y="7476"/>
                    <a:pt x="3546" y="7396"/>
                  </a:cubicBezTo>
                  <a:lnTo>
                    <a:pt x="3546" y="4848"/>
                  </a:lnTo>
                  <a:lnTo>
                    <a:pt x="4380" y="4848"/>
                  </a:lnTo>
                  <a:lnTo>
                    <a:pt x="4380" y="7435"/>
                  </a:lnTo>
                  <a:lnTo>
                    <a:pt x="3743" y="8033"/>
                  </a:lnTo>
                  <a:cubicBezTo>
                    <a:pt x="3663" y="8113"/>
                    <a:pt x="3663" y="8272"/>
                    <a:pt x="3743" y="8352"/>
                  </a:cubicBezTo>
                  <a:cubicBezTo>
                    <a:pt x="3784" y="8390"/>
                    <a:pt x="3864" y="8390"/>
                    <a:pt x="3902" y="8390"/>
                  </a:cubicBezTo>
                  <a:cubicBezTo>
                    <a:pt x="3944" y="8390"/>
                    <a:pt x="4023" y="8390"/>
                    <a:pt x="4061" y="8352"/>
                  </a:cubicBezTo>
                  <a:lnTo>
                    <a:pt x="4380" y="7992"/>
                  </a:lnTo>
                  <a:lnTo>
                    <a:pt x="4380" y="9626"/>
                  </a:lnTo>
                  <a:cubicBezTo>
                    <a:pt x="3980" y="9781"/>
                    <a:pt x="3568" y="9862"/>
                    <a:pt x="3157" y="9862"/>
                  </a:cubicBezTo>
                  <a:cubicBezTo>
                    <a:pt x="2832" y="9862"/>
                    <a:pt x="2508" y="9811"/>
                    <a:pt x="2192" y="9705"/>
                  </a:cubicBezTo>
                  <a:cubicBezTo>
                    <a:pt x="2121" y="9681"/>
                    <a:pt x="2048" y="9670"/>
                    <a:pt x="1976" y="9670"/>
                  </a:cubicBezTo>
                  <a:cubicBezTo>
                    <a:pt x="1685" y="9670"/>
                    <a:pt x="1411" y="9856"/>
                    <a:pt x="1316" y="10142"/>
                  </a:cubicBezTo>
                  <a:cubicBezTo>
                    <a:pt x="1195" y="10502"/>
                    <a:pt x="1115" y="10900"/>
                    <a:pt x="1115" y="11298"/>
                  </a:cubicBezTo>
                  <a:cubicBezTo>
                    <a:pt x="1115" y="11616"/>
                    <a:pt x="1157" y="11935"/>
                    <a:pt x="1236" y="12212"/>
                  </a:cubicBezTo>
                  <a:cubicBezTo>
                    <a:pt x="1354" y="12690"/>
                    <a:pt x="1752" y="12970"/>
                    <a:pt x="2230" y="12970"/>
                  </a:cubicBezTo>
                  <a:lnTo>
                    <a:pt x="2787" y="12970"/>
                  </a:lnTo>
                  <a:cubicBezTo>
                    <a:pt x="2909" y="12970"/>
                    <a:pt x="2988" y="12890"/>
                    <a:pt x="2988" y="12769"/>
                  </a:cubicBezTo>
                  <a:cubicBezTo>
                    <a:pt x="2988" y="12652"/>
                    <a:pt x="2909" y="12572"/>
                    <a:pt x="2787" y="12572"/>
                  </a:cubicBezTo>
                  <a:lnTo>
                    <a:pt x="2230" y="12572"/>
                  </a:lnTo>
                  <a:cubicBezTo>
                    <a:pt x="1953" y="12572"/>
                    <a:pt x="1714" y="12371"/>
                    <a:pt x="1635" y="12132"/>
                  </a:cubicBezTo>
                  <a:cubicBezTo>
                    <a:pt x="1555" y="11855"/>
                    <a:pt x="1514" y="11575"/>
                    <a:pt x="1514" y="11298"/>
                  </a:cubicBezTo>
                  <a:cubicBezTo>
                    <a:pt x="1514" y="10938"/>
                    <a:pt x="1593" y="10581"/>
                    <a:pt x="1714" y="10263"/>
                  </a:cubicBezTo>
                  <a:cubicBezTo>
                    <a:pt x="1742" y="10146"/>
                    <a:pt x="1835" y="10072"/>
                    <a:pt x="1945" y="10072"/>
                  </a:cubicBezTo>
                  <a:cubicBezTo>
                    <a:pt x="1986" y="10072"/>
                    <a:pt x="2028" y="10082"/>
                    <a:pt x="2071" y="10104"/>
                  </a:cubicBezTo>
                  <a:cubicBezTo>
                    <a:pt x="2435" y="10218"/>
                    <a:pt x="2807" y="10278"/>
                    <a:pt x="3180" y="10278"/>
                  </a:cubicBezTo>
                  <a:cubicBezTo>
                    <a:pt x="3584" y="10278"/>
                    <a:pt x="3987" y="10208"/>
                    <a:pt x="4380" y="10062"/>
                  </a:cubicBezTo>
                  <a:lnTo>
                    <a:pt x="4380" y="10741"/>
                  </a:lnTo>
                  <a:lnTo>
                    <a:pt x="4023" y="11097"/>
                  </a:lnTo>
                  <a:cubicBezTo>
                    <a:pt x="3944" y="11177"/>
                    <a:pt x="3944" y="11336"/>
                    <a:pt x="4023" y="11416"/>
                  </a:cubicBezTo>
                  <a:cubicBezTo>
                    <a:pt x="4061" y="11457"/>
                    <a:pt x="4103" y="11457"/>
                    <a:pt x="4183" y="11457"/>
                  </a:cubicBezTo>
                  <a:cubicBezTo>
                    <a:pt x="4221" y="11457"/>
                    <a:pt x="4262" y="11457"/>
                    <a:pt x="4300" y="11416"/>
                  </a:cubicBezTo>
                  <a:lnTo>
                    <a:pt x="4380" y="11336"/>
                  </a:lnTo>
                  <a:lnTo>
                    <a:pt x="4380" y="11734"/>
                  </a:lnTo>
                  <a:cubicBezTo>
                    <a:pt x="4380" y="11855"/>
                    <a:pt x="4460" y="11973"/>
                    <a:pt x="4581" y="11973"/>
                  </a:cubicBezTo>
                  <a:cubicBezTo>
                    <a:pt x="4698" y="11973"/>
                    <a:pt x="4778" y="11855"/>
                    <a:pt x="4778" y="11734"/>
                  </a:cubicBezTo>
                  <a:lnTo>
                    <a:pt x="4778" y="10938"/>
                  </a:lnTo>
                  <a:lnTo>
                    <a:pt x="4979" y="11139"/>
                  </a:lnTo>
                  <a:cubicBezTo>
                    <a:pt x="5017" y="11177"/>
                    <a:pt x="5058" y="11218"/>
                    <a:pt x="5138" y="11218"/>
                  </a:cubicBezTo>
                  <a:cubicBezTo>
                    <a:pt x="5176" y="11218"/>
                    <a:pt x="5218" y="11177"/>
                    <a:pt x="5256" y="11139"/>
                  </a:cubicBezTo>
                  <a:cubicBezTo>
                    <a:pt x="5335" y="11059"/>
                    <a:pt x="5335" y="10938"/>
                    <a:pt x="5256" y="10858"/>
                  </a:cubicBezTo>
                  <a:lnTo>
                    <a:pt x="4778" y="10381"/>
                  </a:lnTo>
                  <a:lnTo>
                    <a:pt x="4778" y="9903"/>
                  </a:lnTo>
                  <a:cubicBezTo>
                    <a:pt x="5162" y="9732"/>
                    <a:pt x="5558" y="9653"/>
                    <a:pt x="5953" y="9653"/>
                  </a:cubicBezTo>
                  <a:cubicBezTo>
                    <a:pt x="6295" y="9653"/>
                    <a:pt x="6637" y="9712"/>
                    <a:pt x="6969" y="9823"/>
                  </a:cubicBezTo>
                  <a:cubicBezTo>
                    <a:pt x="7208" y="9903"/>
                    <a:pt x="7406" y="10104"/>
                    <a:pt x="7485" y="10342"/>
                  </a:cubicBezTo>
                  <a:cubicBezTo>
                    <a:pt x="7606" y="10661"/>
                    <a:pt x="7645" y="10979"/>
                    <a:pt x="7645" y="11298"/>
                  </a:cubicBezTo>
                  <a:cubicBezTo>
                    <a:pt x="7645" y="11575"/>
                    <a:pt x="7606" y="11855"/>
                    <a:pt x="7527" y="12132"/>
                  </a:cubicBezTo>
                  <a:cubicBezTo>
                    <a:pt x="7447" y="12371"/>
                    <a:pt x="7208" y="12572"/>
                    <a:pt x="6928" y="12572"/>
                  </a:cubicBezTo>
                  <a:lnTo>
                    <a:pt x="3743" y="12572"/>
                  </a:lnTo>
                  <a:cubicBezTo>
                    <a:pt x="3625" y="12572"/>
                    <a:pt x="3504" y="12652"/>
                    <a:pt x="3504" y="12769"/>
                  </a:cubicBezTo>
                  <a:cubicBezTo>
                    <a:pt x="3504" y="12890"/>
                    <a:pt x="3625" y="12970"/>
                    <a:pt x="3743" y="12970"/>
                  </a:cubicBezTo>
                  <a:lnTo>
                    <a:pt x="6928" y="12970"/>
                  </a:lnTo>
                  <a:cubicBezTo>
                    <a:pt x="7406" y="12970"/>
                    <a:pt x="7804" y="12690"/>
                    <a:pt x="7925" y="12212"/>
                  </a:cubicBezTo>
                  <a:cubicBezTo>
                    <a:pt x="8004" y="11935"/>
                    <a:pt x="8043" y="11616"/>
                    <a:pt x="8043" y="11298"/>
                  </a:cubicBezTo>
                  <a:cubicBezTo>
                    <a:pt x="8043" y="10938"/>
                    <a:pt x="8004" y="10540"/>
                    <a:pt x="7883" y="10221"/>
                  </a:cubicBezTo>
                  <a:cubicBezTo>
                    <a:pt x="7766" y="9823"/>
                    <a:pt x="7447" y="9546"/>
                    <a:pt x="7087" y="9425"/>
                  </a:cubicBezTo>
                  <a:cubicBezTo>
                    <a:pt x="6725" y="9310"/>
                    <a:pt x="6353" y="9251"/>
                    <a:pt x="5980" y="9251"/>
                  </a:cubicBezTo>
                  <a:cubicBezTo>
                    <a:pt x="5577" y="9251"/>
                    <a:pt x="5172" y="9321"/>
                    <a:pt x="4778" y="9467"/>
                  </a:cubicBezTo>
                  <a:lnTo>
                    <a:pt x="4778" y="8670"/>
                  </a:lnTo>
                  <a:lnTo>
                    <a:pt x="4937" y="8830"/>
                  </a:lnTo>
                  <a:cubicBezTo>
                    <a:pt x="4979" y="8868"/>
                    <a:pt x="5017" y="8909"/>
                    <a:pt x="5097" y="8909"/>
                  </a:cubicBezTo>
                  <a:cubicBezTo>
                    <a:pt x="5138" y="8909"/>
                    <a:pt x="5176" y="8868"/>
                    <a:pt x="5218" y="8830"/>
                  </a:cubicBezTo>
                  <a:cubicBezTo>
                    <a:pt x="5297" y="8750"/>
                    <a:pt x="5297" y="8629"/>
                    <a:pt x="5218" y="8549"/>
                  </a:cubicBezTo>
                  <a:lnTo>
                    <a:pt x="4778" y="8113"/>
                  </a:lnTo>
                  <a:lnTo>
                    <a:pt x="4778" y="7396"/>
                  </a:lnTo>
                  <a:lnTo>
                    <a:pt x="4937" y="7514"/>
                  </a:lnTo>
                  <a:cubicBezTo>
                    <a:pt x="4979" y="7556"/>
                    <a:pt x="5017" y="7594"/>
                    <a:pt x="5097" y="7594"/>
                  </a:cubicBezTo>
                  <a:cubicBezTo>
                    <a:pt x="5138" y="7594"/>
                    <a:pt x="5176" y="7556"/>
                    <a:pt x="5218" y="7514"/>
                  </a:cubicBezTo>
                  <a:cubicBezTo>
                    <a:pt x="5297" y="7435"/>
                    <a:pt x="5297" y="7317"/>
                    <a:pt x="5218" y="7237"/>
                  </a:cubicBezTo>
                  <a:lnTo>
                    <a:pt x="4778" y="6798"/>
                  </a:lnTo>
                  <a:lnTo>
                    <a:pt x="4778" y="4848"/>
                  </a:lnTo>
                  <a:lnTo>
                    <a:pt x="5616" y="4848"/>
                  </a:lnTo>
                  <a:lnTo>
                    <a:pt x="5616" y="5326"/>
                  </a:lnTo>
                  <a:cubicBezTo>
                    <a:pt x="5616" y="5444"/>
                    <a:pt x="5695" y="5524"/>
                    <a:pt x="5813" y="5524"/>
                  </a:cubicBezTo>
                  <a:cubicBezTo>
                    <a:pt x="5934" y="5524"/>
                    <a:pt x="6014" y="5444"/>
                    <a:pt x="6014" y="5326"/>
                  </a:cubicBezTo>
                  <a:lnTo>
                    <a:pt x="6014" y="4848"/>
                  </a:lnTo>
                  <a:cubicBezTo>
                    <a:pt x="6253" y="4848"/>
                    <a:pt x="6412" y="4648"/>
                    <a:pt x="6412" y="4409"/>
                  </a:cubicBezTo>
                  <a:lnTo>
                    <a:pt x="6412" y="4052"/>
                  </a:lnTo>
                  <a:cubicBezTo>
                    <a:pt x="6412" y="3813"/>
                    <a:pt x="6253" y="3613"/>
                    <a:pt x="6014" y="3613"/>
                  </a:cubicBezTo>
                  <a:lnTo>
                    <a:pt x="4778" y="3613"/>
                  </a:lnTo>
                  <a:lnTo>
                    <a:pt x="4778" y="3176"/>
                  </a:lnTo>
                  <a:cubicBezTo>
                    <a:pt x="4858" y="3214"/>
                    <a:pt x="4937" y="3214"/>
                    <a:pt x="5017" y="3214"/>
                  </a:cubicBezTo>
                  <a:cubicBezTo>
                    <a:pt x="5377" y="3214"/>
                    <a:pt x="5855" y="3135"/>
                    <a:pt x="6173" y="2816"/>
                  </a:cubicBezTo>
                  <a:cubicBezTo>
                    <a:pt x="6731" y="2259"/>
                    <a:pt x="6530" y="1224"/>
                    <a:pt x="6530" y="1186"/>
                  </a:cubicBezTo>
                  <a:cubicBezTo>
                    <a:pt x="6492" y="1106"/>
                    <a:pt x="6450" y="1026"/>
                    <a:pt x="6371" y="1026"/>
                  </a:cubicBezTo>
                  <a:cubicBezTo>
                    <a:pt x="6345" y="1026"/>
                    <a:pt x="6160" y="991"/>
                    <a:pt x="5921" y="991"/>
                  </a:cubicBezTo>
                  <a:cubicBezTo>
                    <a:pt x="5802" y="991"/>
                    <a:pt x="5669" y="1000"/>
                    <a:pt x="5536" y="1026"/>
                  </a:cubicBezTo>
                  <a:cubicBezTo>
                    <a:pt x="5297" y="428"/>
                    <a:pt x="4740" y="30"/>
                    <a:pt x="4698" y="30"/>
                  </a:cubicBezTo>
                  <a:cubicBezTo>
                    <a:pt x="4659" y="10"/>
                    <a:pt x="4619" y="1"/>
                    <a:pt x="4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3"/>
            <p:cNvSpPr/>
            <p:nvPr/>
          </p:nvSpPr>
          <p:spPr>
            <a:xfrm>
              <a:off x="4945225" y="2918050"/>
              <a:ext cx="9975" cy="9975"/>
            </a:xfrm>
            <a:custGeom>
              <a:avLst/>
              <a:gdLst/>
              <a:ahLst/>
              <a:cxnLst/>
              <a:rect l="l" t="t" r="r" b="b"/>
              <a:pathLst>
                <a:path w="399" h="399" extrusionOk="0">
                  <a:moveTo>
                    <a:pt x="201" y="0"/>
                  </a:moveTo>
                  <a:cubicBezTo>
                    <a:pt x="80" y="0"/>
                    <a:pt x="0" y="80"/>
                    <a:pt x="0" y="198"/>
                  </a:cubicBezTo>
                  <a:cubicBezTo>
                    <a:pt x="0" y="277"/>
                    <a:pt x="80" y="398"/>
                    <a:pt x="201" y="398"/>
                  </a:cubicBezTo>
                  <a:cubicBezTo>
                    <a:pt x="319" y="398"/>
                    <a:pt x="398" y="277"/>
                    <a:pt x="398" y="198"/>
                  </a:cubicBezTo>
                  <a:cubicBezTo>
                    <a:pt x="398" y="80"/>
                    <a:pt x="319"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3"/>
            <p:cNvSpPr/>
            <p:nvPr/>
          </p:nvSpPr>
          <p:spPr>
            <a:xfrm>
              <a:off x="5017925" y="2899100"/>
              <a:ext cx="9975" cy="9975"/>
            </a:xfrm>
            <a:custGeom>
              <a:avLst/>
              <a:gdLst/>
              <a:ahLst/>
              <a:cxnLst/>
              <a:rect l="l" t="t" r="r" b="b"/>
              <a:pathLst>
                <a:path w="399" h="399" extrusionOk="0">
                  <a:moveTo>
                    <a:pt x="197" y="0"/>
                  </a:moveTo>
                  <a:cubicBezTo>
                    <a:pt x="118" y="0"/>
                    <a:pt x="0" y="80"/>
                    <a:pt x="0" y="201"/>
                  </a:cubicBezTo>
                  <a:cubicBezTo>
                    <a:pt x="0" y="280"/>
                    <a:pt x="118" y="398"/>
                    <a:pt x="197" y="398"/>
                  </a:cubicBezTo>
                  <a:cubicBezTo>
                    <a:pt x="319" y="398"/>
                    <a:pt x="398" y="280"/>
                    <a:pt x="398" y="201"/>
                  </a:cubicBezTo>
                  <a:cubicBezTo>
                    <a:pt x="398" y="80"/>
                    <a:pt x="319" y="0"/>
                    <a:pt x="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3"/>
            <p:cNvSpPr/>
            <p:nvPr/>
          </p:nvSpPr>
          <p:spPr>
            <a:xfrm>
              <a:off x="5028825" y="2928950"/>
              <a:ext cx="9975" cy="9975"/>
            </a:xfrm>
            <a:custGeom>
              <a:avLst/>
              <a:gdLst/>
              <a:ahLst/>
              <a:cxnLst/>
              <a:rect l="l" t="t" r="r" b="b"/>
              <a:pathLst>
                <a:path w="399" h="399" extrusionOk="0">
                  <a:moveTo>
                    <a:pt x="201" y="1"/>
                  </a:moveTo>
                  <a:cubicBezTo>
                    <a:pt x="80" y="1"/>
                    <a:pt x="0" y="80"/>
                    <a:pt x="0" y="201"/>
                  </a:cubicBezTo>
                  <a:cubicBezTo>
                    <a:pt x="0" y="319"/>
                    <a:pt x="80" y="399"/>
                    <a:pt x="201" y="399"/>
                  </a:cubicBezTo>
                  <a:cubicBezTo>
                    <a:pt x="319" y="399"/>
                    <a:pt x="398" y="319"/>
                    <a:pt x="398" y="201"/>
                  </a:cubicBezTo>
                  <a:cubicBezTo>
                    <a:pt x="398" y="80"/>
                    <a:pt x="319"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3"/>
            <p:cNvSpPr/>
            <p:nvPr/>
          </p:nvSpPr>
          <p:spPr>
            <a:xfrm>
              <a:off x="4924350" y="2935950"/>
              <a:ext cx="9975" cy="10950"/>
            </a:xfrm>
            <a:custGeom>
              <a:avLst/>
              <a:gdLst/>
              <a:ahLst/>
              <a:cxnLst/>
              <a:rect l="l" t="t" r="r" b="b"/>
              <a:pathLst>
                <a:path w="399" h="438" extrusionOk="0">
                  <a:moveTo>
                    <a:pt x="198" y="1"/>
                  </a:moveTo>
                  <a:cubicBezTo>
                    <a:pt x="80" y="1"/>
                    <a:pt x="1" y="119"/>
                    <a:pt x="1" y="198"/>
                  </a:cubicBezTo>
                  <a:cubicBezTo>
                    <a:pt x="1" y="319"/>
                    <a:pt x="80" y="437"/>
                    <a:pt x="198" y="437"/>
                  </a:cubicBezTo>
                  <a:cubicBezTo>
                    <a:pt x="319" y="437"/>
                    <a:pt x="399" y="319"/>
                    <a:pt x="399" y="198"/>
                  </a:cubicBezTo>
                  <a:cubicBezTo>
                    <a:pt x="399" y="119"/>
                    <a:pt x="319"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 name="Google Shape;1928;p73"/>
          <p:cNvGrpSpPr/>
          <p:nvPr/>
        </p:nvGrpSpPr>
        <p:grpSpPr>
          <a:xfrm>
            <a:off x="4819800" y="3203425"/>
            <a:ext cx="336450" cy="368525"/>
            <a:chOff x="4819800" y="3203425"/>
            <a:chExt cx="336450" cy="368525"/>
          </a:xfrm>
        </p:grpSpPr>
        <p:sp>
          <p:nvSpPr>
            <p:cNvPr id="1929" name="Google Shape;1929;p73"/>
            <p:cNvSpPr/>
            <p:nvPr/>
          </p:nvSpPr>
          <p:spPr>
            <a:xfrm>
              <a:off x="5000000" y="3203425"/>
              <a:ext cx="156250" cy="276950"/>
            </a:xfrm>
            <a:custGeom>
              <a:avLst/>
              <a:gdLst/>
              <a:ahLst/>
              <a:cxnLst/>
              <a:rect l="l" t="t" r="r" b="b"/>
              <a:pathLst>
                <a:path w="6250" h="11078" extrusionOk="0">
                  <a:moveTo>
                    <a:pt x="3045" y="0"/>
                  </a:moveTo>
                  <a:cubicBezTo>
                    <a:pt x="2881" y="0"/>
                    <a:pt x="2719" y="78"/>
                    <a:pt x="2587" y="210"/>
                  </a:cubicBezTo>
                  <a:cubicBezTo>
                    <a:pt x="2427" y="370"/>
                    <a:pt x="2348" y="567"/>
                    <a:pt x="2348" y="806"/>
                  </a:cubicBezTo>
                  <a:lnTo>
                    <a:pt x="2348" y="965"/>
                  </a:lnTo>
                  <a:cubicBezTo>
                    <a:pt x="2261" y="907"/>
                    <a:pt x="2152" y="871"/>
                    <a:pt x="2053" y="871"/>
                  </a:cubicBezTo>
                  <a:cubicBezTo>
                    <a:pt x="2017" y="871"/>
                    <a:pt x="1982" y="875"/>
                    <a:pt x="1950" y="885"/>
                  </a:cubicBezTo>
                  <a:cubicBezTo>
                    <a:pt x="1513" y="885"/>
                    <a:pt x="1153" y="1245"/>
                    <a:pt x="1153" y="1682"/>
                  </a:cubicBezTo>
                  <a:lnTo>
                    <a:pt x="1153" y="3634"/>
                  </a:lnTo>
                  <a:cubicBezTo>
                    <a:pt x="1074" y="3555"/>
                    <a:pt x="956" y="3513"/>
                    <a:pt x="797" y="3513"/>
                  </a:cubicBezTo>
                  <a:cubicBezTo>
                    <a:pt x="596" y="3513"/>
                    <a:pt x="399" y="3593"/>
                    <a:pt x="239" y="3752"/>
                  </a:cubicBezTo>
                  <a:cubicBezTo>
                    <a:pt x="80" y="3911"/>
                    <a:pt x="0" y="4112"/>
                    <a:pt x="0" y="4309"/>
                  </a:cubicBezTo>
                  <a:lnTo>
                    <a:pt x="0" y="4946"/>
                  </a:lnTo>
                  <a:cubicBezTo>
                    <a:pt x="0" y="5067"/>
                    <a:pt x="118" y="5185"/>
                    <a:pt x="239" y="5185"/>
                  </a:cubicBezTo>
                  <a:cubicBezTo>
                    <a:pt x="357" y="5185"/>
                    <a:pt x="437" y="5067"/>
                    <a:pt x="437" y="4946"/>
                  </a:cubicBezTo>
                  <a:lnTo>
                    <a:pt x="437" y="4309"/>
                  </a:lnTo>
                  <a:cubicBezTo>
                    <a:pt x="437" y="4230"/>
                    <a:pt x="478" y="4150"/>
                    <a:pt x="558" y="4070"/>
                  </a:cubicBezTo>
                  <a:cubicBezTo>
                    <a:pt x="596" y="3991"/>
                    <a:pt x="717" y="3953"/>
                    <a:pt x="797" y="3953"/>
                  </a:cubicBezTo>
                  <a:cubicBezTo>
                    <a:pt x="994" y="3953"/>
                    <a:pt x="1153" y="4112"/>
                    <a:pt x="1153" y="4309"/>
                  </a:cubicBezTo>
                  <a:lnTo>
                    <a:pt x="1153" y="5943"/>
                  </a:lnTo>
                  <a:lnTo>
                    <a:pt x="1036" y="6102"/>
                  </a:lnTo>
                  <a:cubicBezTo>
                    <a:pt x="914" y="6182"/>
                    <a:pt x="914" y="6341"/>
                    <a:pt x="1036" y="6421"/>
                  </a:cubicBezTo>
                  <a:cubicBezTo>
                    <a:pt x="1074" y="6459"/>
                    <a:pt x="1115" y="6459"/>
                    <a:pt x="1153" y="6459"/>
                  </a:cubicBezTo>
                  <a:cubicBezTo>
                    <a:pt x="1233" y="6459"/>
                    <a:pt x="1274" y="6459"/>
                    <a:pt x="1313" y="6421"/>
                  </a:cubicBezTo>
                  <a:lnTo>
                    <a:pt x="1551" y="6182"/>
                  </a:lnTo>
                  <a:cubicBezTo>
                    <a:pt x="1593" y="6141"/>
                    <a:pt x="1593" y="6102"/>
                    <a:pt x="1593" y="6023"/>
                  </a:cubicBezTo>
                  <a:lnTo>
                    <a:pt x="1593" y="1682"/>
                  </a:lnTo>
                  <a:cubicBezTo>
                    <a:pt x="1593" y="1484"/>
                    <a:pt x="1752" y="1325"/>
                    <a:pt x="1950" y="1284"/>
                  </a:cubicBezTo>
                  <a:cubicBezTo>
                    <a:pt x="2071" y="1284"/>
                    <a:pt x="2150" y="1325"/>
                    <a:pt x="2230" y="1405"/>
                  </a:cubicBezTo>
                  <a:cubicBezTo>
                    <a:pt x="2309" y="1484"/>
                    <a:pt x="2348" y="1564"/>
                    <a:pt x="2348" y="1682"/>
                  </a:cubicBezTo>
                  <a:lnTo>
                    <a:pt x="2348" y="4946"/>
                  </a:lnTo>
                  <a:cubicBezTo>
                    <a:pt x="2348" y="5067"/>
                    <a:pt x="2427" y="5185"/>
                    <a:pt x="2548" y="5185"/>
                  </a:cubicBezTo>
                  <a:cubicBezTo>
                    <a:pt x="2666" y="5185"/>
                    <a:pt x="2746" y="5067"/>
                    <a:pt x="2746" y="4946"/>
                  </a:cubicBezTo>
                  <a:lnTo>
                    <a:pt x="2746" y="806"/>
                  </a:lnTo>
                  <a:cubicBezTo>
                    <a:pt x="2746" y="688"/>
                    <a:pt x="2787" y="608"/>
                    <a:pt x="2867" y="529"/>
                  </a:cubicBezTo>
                  <a:cubicBezTo>
                    <a:pt x="2946" y="449"/>
                    <a:pt x="3026" y="408"/>
                    <a:pt x="3144" y="408"/>
                  </a:cubicBezTo>
                  <a:cubicBezTo>
                    <a:pt x="3345" y="449"/>
                    <a:pt x="3504" y="608"/>
                    <a:pt x="3504" y="806"/>
                  </a:cubicBezTo>
                  <a:lnTo>
                    <a:pt x="3504" y="4946"/>
                  </a:lnTo>
                  <a:cubicBezTo>
                    <a:pt x="3504" y="5067"/>
                    <a:pt x="3583" y="5185"/>
                    <a:pt x="3701" y="5185"/>
                  </a:cubicBezTo>
                  <a:cubicBezTo>
                    <a:pt x="3822" y="5185"/>
                    <a:pt x="3940" y="5067"/>
                    <a:pt x="3940" y="4946"/>
                  </a:cubicBezTo>
                  <a:lnTo>
                    <a:pt x="3940" y="1682"/>
                  </a:lnTo>
                  <a:cubicBezTo>
                    <a:pt x="3940" y="1564"/>
                    <a:pt x="3982" y="1484"/>
                    <a:pt x="4020" y="1405"/>
                  </a:cubicBezTo>
                  <a:cubicBezTo>
                    <a:pt x="4099" y="1325"/>
                    <a:pt x="4220" y="1284"/>
                    <a:pt x="4300" y="1284"/>
                  </a:cubicBezTo>
                  <a:cubicBezTo>
                    <a:pt x="4498" y="1325"/>
                    <a:pt x="4657" y="1484"/>
                    <a:pt x="4657" y="1682"/>
                  </a:cubicBezTo>
                  <a:lnTo>
                    <a:pt x="4657" y="4946"/>
                  </a:lnTo>
                  <a:cubicBezTo>
                    <a:pt x="4657" y="5067"/>
                    <a:pt x="4736" y="5185"/>
                    <a:pt x="4857" y="5185"/>
                  </a:cubicBezTo>
                  <a:cubicBezTo>
                    <a:pt x="4975" y="5185"/>
                    <a:pt x="5096" y="5067"/>
                    <a:pt x="5096" y="4946"/>
                  </a:cubicBezTo>
                  <a:lnTo>
                    <a:pt x="5096" y="2398"/>
                  </a:lnTo>
                  <a:cubicBezTo>
                    <a:pt x="5096" y="2201"/>
                    <a:pt x="5256" y="2042"/>
                    <a:pt x="5453" y="2042"/>
                  </a:cubicBezTo>
                  <a:cubicBezTo>
                    <a:pt x="5533" y="2042"/>
                    <a:pt x="5654" y="2080"/>
                    <a:pt x="5692" y="2121"/>
                  </a:cubicBezTo>
                  <a:cubicBezTo>
                    <a:pt x="5772" y="2201"/>
                    <a:pt x="5813" y="2319"/>
                    <a:pt x="5813" y="2398"/>
                  </a:cubicBezTo>
                  <a:lnTo>
                    <a:pt x="5813" y="6978"/>
                  </a:lnTo>
                  <a:cubicBezTo>
                    <a:pt x="5813" y="7138"/>
                    <a:pt x="5813" y="7297"/>
                    <a:pt x="5772" y="7456"/>
                  </a:cubicBezTo>
                  <a:lnTo>
                    <a:pt x="5654" y="8052"/>
                  </a:lnTo>
                  <a:cubicBezTo>
                    <a:pt x="5612" y="8252"/>
                    <a:pt x="5612" y="8491"/>
                    <a:pt x="5612" y="8689"/>
                  </a:cubicBezTo>
                  <a:lnTo>
                    <a:pt x="5692" y="10880"/>
                  </a:lnTo>
                  <a:cubicBezTo>
                    <a:pt x="5692" y="10998"/>
                    <a:pt x="5772" y="11077"/>
                    <a:pt x="5893" y="11077"/>
                  </a:cubicBezTo>
                  <a:cubicBezTo>
                    <a:pt x="6010" y="11077"/>
                    <a:pt x="6131" y="10960"/>
                    <a:pt x="6131" y="10839"/>
                  </a:cubicBezTo>
                  <a:lnTo>
                    <a:pt x="6052" y="8689"/>
                  </a:lnTo>
                  <a:cubicBezTo>
                    <a:pt x="6010" y="8491"/>
                    <a:pt x="6052" y="8332"/>
                    <a:pt x="6090" y="8131"/>
                  </a:cubicBezTo>
                  <a:lnTo>
                    <a:pt x="6211" y="7536"/>
                  </a:lnTo>
                  <a:cubicBezTo>
                    <a:pt x="6249" y="7335"/>
                    <a:pt x="6249" y="7176"/>
                    <a:pt x="6249" y="6978"/>
                  </a:cubicBezTo>
                  <a:lnTo>
                    <a:pt x="6249" y="2398"/>
                  </a:lnTo>
                  <a:cubicBezTo>
                    <a:pt x="6249" y="2201"/>
                    <a:pt x="6170" y="1962"/>
                    <a:pt x="6010" y="1841"/>
                  </a:cubicBezTo>
                  <a:cubicBezTo>
                    <a:pt x="5851" y="1682"/>
                    <a:pt x="5654" y="1602"/>
                    <a:pt x="5415" y="1602"/>
                  </a:cubicBezTo>
                  <a:cubicBezTo>
                    <a:pt x="5294" y="1602"/>
                    <a:pt x="5176" y="1644"/>
                    <a:pt x="5096" y="1682"/>
                  </a:cubicBezTo>
                  <a:cubicBezTo>
                    <a:pt x="5096" y="1245"/>
                    <a:pt x="4736" y="885"/>
                    <a:pt x="4338" y="885"/>
                  </a:cubicBezTo>
                  <a:cubicBezTo>
                    <a:pt x="4296" y="875"/>
                    <a:pt x="4256" y="871"/>
                    <a:pt x="4219" y="871"/>
                  </a:cubicBezTo>
                  <a:cubicBezTo>
                    <a:pt x="4116" y="871"/>
                    <a:pt x="4029" y="907"/>
                    <a:pt x="3940" y="965"/>
                  </a:cubicBezTo>
                  <a:lnTo>
                    <a:pt x="3940" y="806"/>
                  </a:lnTo>
                  <a:cubicBezTo>
                    <a:pt x="3940" y="370"/>
                    <a:pt x="3583" y="10"/>
                    <a:pt x="3144" y="10"/>
                  </a:cubicBezTo>
                  <a:cubicBezTo>
                    <a:pt x="3111" y="3"/>
                    <a:pt x="3078" y="0"/>
                    <a:pt x="3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3"/>
            <p:cNvSpPr/>
            <p:nvPr/>
          </p:nvSpPr>
          <p:spPr>
            <a:xfrm>
              <a:off x="5000000" y="3346975"/>
              <a:ext cx="156250" cy="224975"/>
            </a:xfrm>
            <a:custGeom>
              <a:avLst/>
              <a:gdLst/>
              <a:ahLst/>
              <a:cxnLst/>
              <a:rect l="l" t="t" r="r" b="b"/>
              <a:pathLst>
                <a:path w="6250" h="8999" extrusionOk="0">
                  <a:moveTo>
                    <a:pt x="239" y="1"/>
                  </a:moveTo>
                  <a:cubicBezTo>
                    <a:pt x="118" y="1"/>
                    <a:pt x="0" y="122"/>
                    <a:pt x="0" y="239"/>
                  </a:cubicBezTo>
                  <a:lnTo>
                    <a:pt x="0" y="1077"/>
                  </a:lnTo>
                  <a:cubicBezTo>
                    <a:pt x="0" y="1396"/>
                    <a:pt x="118" y="1714"/>
                    <a:pt x="277" y="1953"/>
                  </a:cubicBezTo>
                  <a:lnTo>
                    <a:pt x="717" y="2469"/>
                  </a:lnTo>
                  <a:cubicBezTo>
                    <a:pt x="994" y="2867"/>
                    <a:pt x="1153" y="3345"/>
                    <a:pt x="1153" y="3823"/>
                  </a:cubicBezTo>
                  <a:lnTo>
                    <a:pt x="956" y="8759"/>
                  </a:lnTo>
                  <a:cubicBezTo>
                    <a:pt x="956" y="8839"/>
                    <a:pt x="994" y="8880"/>
                    <a:pt x="1036" y="8918"/>
                  </a:cubicBezTo>
                  <a:cubicBezTo>
                    <a:pt x="1074" y="8960"/>
                    <a:pt x="1115" y="8998"/>
                    <a:pt x="1195" y="8998"/>
                  </a:cubicBezTo>
                  <a:lnTo>
                    <a:pt x="6052" y="8998"/>
                  </a:lnTo>
                  <a:cubicBezTo>
                    <a:pt x="6090" y="8998"/>
                    <a:pt x="6170" y="8960"/>
                    <a:pt x="6211" y="8918"/>
                  </a:cubicBezTo>
                  <a:cubicBezTo>
                    <a:pt x="6249" y="8880"/>
                    <a:pt x="6249" y="8839"/>
                    <a:pt x="6249" y="8759"/>
                  </a:cubicBezTo>
                  <a:lnTo>
                    <a:pt x="6170" y="6132"/>
                  </a:lnTo>
                  <a:cubicBezTo>
                    <a:pt x="6131" y="6014"/>
                    <a:pt x="6052" y="5893"/>
                    <a:pt x="5931" y="5893"/>
                  </a:cubicBezTo>
                  <a:cubicBezTo>
                    <a:pt x="5813" y="5934"/>
                    <a:pt x="5733" y="6014"/>
                    <a:pt x="5733" y="6132"/>
                  </a:cubicBezTo>
                  <a:lnTo>
                    <a:pt x="5813" y="8562"/>
                  </a:lnTo>
                  <a:lnTo>
                    <a:pt x="1392" y="8562"/>
                  </a:lnTo>
                  <a:lnTo>
                    <a:pt x="1593" y="3864"/>
                  </a:lnTo>
                  <a:cubicBezTo>
                    <a:pt x="1593" y="3265"/>
                    <a:pt x="1392" y="2670"/>
                    <a:pt x="1036" y="2192"/>
                  </a:cubicBezTo>
                  <a:lnTo>
                    <a:pt x="637" y="1673"/>
                  </a:lnTo>
                  <a:cubicBezTo>
                    <a:pt x="516" y="1513"/>
                    <a:pt x="437" y="1316"/>
                    <a:pt x="437" y="1077"/>
                  </a:cubicBezTo>
                  <a:lnTo>
                    <a:pt x="437" y="239"/>
                  </a:lnTo>
                  <a:cubicBezTo>
                    <a:pt x="437" y="122"/>
                    <a:pt x="357"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3"/>
            <p:cNvSpPr/>
            <p:nvPr/>
          </p:nvSpPr>
          <p:spPr>
            <a:xfrm>
              <a:off x="4819800" y="3203425"/>
              <a:ext cx="156325" cy="368525"/>
            </a:xfrm>
            <a:custGeom>
              <a:avLst/>
              <a:gdLst/>
              <a:ahLst/>
              <a:cxnLst/>
              <a:rect l="l" t="t" r="r" b="b"/>
              <a:pathLst>
                <a:path w="6253" h="14741" extrusionOk="0">
                  <a:moveTo>
                    <a:pt x="3206" y="0"/>
                  </a:moveTo>
                  <a:cubicBezTo>
                    <a:pt x="3173" y="0"/>
                    <a:pt x="3140" y="3"/>
                    <a:pt x="3106" y="10"/>
                  </a:cubicBezTo>
                  <a:cubicBezTo>
                    <a:pt x="2670" y="10"/>
                    <a:pt x="2351" y="370"/>
                    <a:pt x="2351" y="806"/>
                  </a:cubicBezTo>
                  <a:lnTo>
                    <a:pt x="2351" y="965"/>
                  </a:lnTo>
                  <a:cubicBezTo>
                    <a:pt x="2234" y="907"/>
                    <a:pt x="2138" y="871"/>
                    <a:pt x="2049" y="871"/>
                  </a:cubicBezTo>
                  <a:cubicBezTo>
                    <a:pt x="2016" y="871"/>
                    <a:pt x="1985" y="875"/>
                    <a:pt x="1953" y="885"/>
                  </a:cubicBezTo>
                  <a:cubicBezTo>
                    <a:pt x="1514" y="885"/>
                    <a:pt x="1157" y="1245"/>
                    <a:pt x="1157" y="1682"/>
                  </a:cubicBezTo>
                  <a:cubicBezTo>
                    <a:pt x="1077" y="1644"/>
                    <a:pt x="956" y="1602"/>
                    <a:pt x="838" y="1602"/>
                  </a:cubicBezTo>
                  <a:cubicBezTo>
                    <a:pt x="600" y="1602"/>
                    <a:pt x="399" y="1682"/>
                    <a:pt x="240" y="1841"/>
                  </a:cubicBezTo>
                  <a:cubicBezTo>
                    <a:pt x="80" y="1962"/>
                    <a:pt x="1" y="2201"/>
                    <a:pt x="1" y="2398"/>
                  </a:cubicBezTo>
                  <a:lnTo>
                    <a:pt x="1" y="3236"/>
                  </a:lnTo>
                  <a:cubicBezTo>
                    <a:pt x="1" y="3354"/>
                    <a:pt x="122" y="3475"/>
                    <a:pt x="240" y="3475"/>
                  </a:cubicBezTo>
                  <a:cubicBezTo>
                    <a:pt x="361" y="3475"/>
                    <a:pt x="440" y="3354"/>
                    <a:pt x="440" y="3236"/>
                  </a:cubicBezTo>
                  <a:lnTo>
                    <a:pt x="440" y="2398"/>
                  </a:lnTo>
                  <a:cubicBezTo>
                    <a:pt x="440" y="2319"/>
                    <a:pt x="479" y="2201"/>
                    <a:pt x="558" y="2121"/>
                  </a:cubicBezTo>
                  <a:cubicBezTo>
                    <a:pt x="638" y="2080"/>
                    <a:pt x="717" y="2042"/>
                    <a:pt x="797" y="2042"/>
                  </a:cubicBezTo>
                  <a:cubicBezTo>
                    <a:pt x="998" y="2042"/>
                    <a:pt x="1157" y="2201"/>
                    <a:pt x="1157" y="2398"/>
                  </a:cubicBezTo>
                  <a:lnTo>
                    <a:pt x="1157" y="4946"/>
                  </a:lnTo>
                  <a:cubicBezTo>
                    <a:pt x="1157" y="5067"/>
                    <a:pt x="1275" y="5185"/>
                    <a:pt x="1396" y="5185"/>
                  </a:cubicBezTo>
                  <a:cubicBezTo>
                    <a:pt x="1514" y="5185"/>
                    <a:pt x="1593" y="5067"/>
                    <a:pt x="1593" y="4946"/>
                  </a:cubicBezTo>
                  <a:lnTo>
                    <a:pt x="1593" y="1682"/>
                  </a:lnTo>
                  <a:cubicBezTo>
                    <a:pt x="1593" y="1484"/>
                    <a:pt x="1753" y="1325"/>
                    <a:pt x="1953" y="1284"/>
                  </a:cubicBezTo>
                  <a:cubicBezTo>
                    <a:pt x="2033" y="1284"/>
                    <a:pt x="2151" y="1325"/>
                    <a:pt x="2230" y="1405"/>
                  </a:cubicBezTo>
                  <a:cubicBezTo>
                    <a:pt x="2310" y="1484"/>
                    <a:pt x="2351" y="1564"/>
                    <a:pt x="2351" y="1682"/>
                  </a:cubicBezTo>
                  <a:lnTo>
                    <a:pt x="2351" y="4946"/>
                  </a:lnTo>
                  <a:cubicBezTo>
                    <a:pt x="2351" y="5067"/>
                    <a:pt x="2431" y="5185"/>
                    <a:pt x="2549" y="5185"/>
                  </a:cubicBezTo>
                  <a:cubicBezTo>
                    <a:pt x="2670" y="5185"/>
                    <a:pt x="2749" y="5067"/>
                    <a:pt x="2749" y="4946"/>
                  </a:cubicBezTo>
                  <a:lnTo>
                    <a:pt x="2749" y="806"/>
                  </a:lnTo>
                  <a:cubicBezTo>
                    <a:pt x="2749" y="608"/>
                    <a:pt x="2909" y="449"/>
                    <a:pt x="3106" y="408"/>
                  </a:cubicBezTo>
                  <a:cubicBezTo>
                    <a:pt x="3227" y="408"/>
                    <a:pt x="3307" y="449"/>
                    <a:pt x="3386" y="529"/>
                  </a:cubicBezTo>
                  <a:cubicBezTo>
                    <a:pt x="3466" y="608"/>
                    <a:pt x="3504" y="688"/>
                    <a:pt x="3504" y="806"/>
                  </a:cubicBezTo>
                  <a:lnTo>
                    <a:pt x="3504" y="4946"/>
                  </a:lnTo>
                  <a:cubicBezTo>
                    <a:pt x="3504" y="5067"/>
                    <a:pt x="3584" y="5185"/>
                    <a:pt x="3705" y="5185"/>
                  </a:cubicBezTo>
                  <a:cubicBezTo>
                    <a:pt x="3823" y="5185"/>
                    <a:pt x="3944" y="5067"/>
                    <a:pt x="3944" y="4946"/>
                  </a:cubicBezTo>
                  <a:lnTo>
                    <a:pt x="3944" y="1682"/>
                  </a:lnTo>
                  <a:cubicBezTo>
                    <a:pt x="3944" y="1564"/>
                    <a:pt x="3982" y="1484"/>
                    <a:pt x="4023" y="1405"/>
                  </a:cubicBezTo>
                  <a:cubicBezTo>
                    <a:pt x="4103" y="1325"/>
                    <a:pt x="4221" y="1284"/>
                    <a:pt x="4301" y="1284"/>
                  </a:cubicBezTo>
                  <a:cubicBezTo>
                    <a:pt x="4501" y="1325"/>
                    <a:pt x="4660" y="1484"/>
                    <a:pt x="4660" y="1682"/>
                  </a:cubicBezTo>
                  <a:lnTo>
                    <a:pt x="4660" y="6023"/>
                  </a:lnTo>
                  <a:cubicBezTo>
                    <a:pt x="4660" y="6102"/>
                    <a:pt x="4699" y="6141"/>
                    <a:pt x="4740" y="6182"/>
                  </a:cubicBezTo>
                  <a:lnTo>
                    <a:pt x="4937" y="6421"/>
                  </a:lnTo>
                  <a:cubicBezTo>
                    <a:pt x="4979" y="6459"/>
                    <a:pt x="5017" y="6459"/>
                    <a:pt x="5097" y="6459"/>
                  </a:cubicBezTo>
                  <a:cubicBezTo>
                    <a:pt x="5138" y="6459"/>
                    <a:pt x="5218" y="6459"/>
                    <a:pt x="5256" y="6421"/>
                  </a:cubicBezTo>
                  <a:cubicBezTo>
                    <a:pt x="5336" y="6341"/>
                    <a:pt x="5336" y="6182"/>
                    <a:pt x="5256" y="6102"/>
                  </a:cubicBezTo>
                  <a:lnTo>
                    <a:pt x="5097" y="5943"/>
                  </a:lnTo>
                  <a:lnTo>
                    <a:pt x="5097" y="4309"/>
                  </a:lnTo>
                  <a:cubicBezTo>
                    <a:pt x="5097" y="4112"/>
                    <a:pt x="5256" y="3953"/>
                    <a:pt x="5457" y="3953"/>
                  </a:cubicBezTo>
                  <a:cubicBezTo>
                    <a:pt x="5536" y="3953"/>
                    <a:pt x="5654" y="3991"/>
                    <a:pt x="5696" y="4070"/>
                  </a:cubicBezTo>
                  <a:cubicBezTo>
                    <a:pt x="5775" y="4150"/>
                    <a:pt x="5813" y="4230"/>
                    <a:pt x="5813" y="4309"/>
                  </a:cubicBezTo>
                  <a:lnTo>
                    <a:pt x="5813" y="6819"/>
                  </a:lnTo>
                  <a:cubicBezTo>
                    <a:pt x="5813" y="7058"/>
                    <a:pt x="5734" y="7255"/>
                    <a:pt x="5616" y="7415"/>
                  </a:cubicBezTo>
                  <a:lnTo>
                    <a:pt x="5218" y="7934"/>
                  </a:lnTo>
                  <a:cubicBezTo>
                    <a:pt x="4858" y="8412"/>
                    <a:pt x="4660" y="9007"/>
                    <a:pt x="4699" y="9606"/>
                  </a:cubicBezTo>
                  <a:lnTo>
                    <a:pt x="4858" y="14304"/>
                  </a:lnTo>
                  <a:lnTo>
                    <a:pt x="440" y="14304"/>
                  </a:lnTo>
                  <a:lnTo>
                    <a:pt x="638" y="8689"/>
                  </a:lnTo>
                  <a:cubicBezTo>
                    <a:pt x="679" y="8491"/>
                    <a:pt x="638" y="8252"/>
                    <a:pt x="600" y="8052"/>
                  </a:cubicBezTo>
                  <a:lnTo>
                    <a:pt x="479" y="7456"/>
                  </a:lnTo>
                  <a:cubicBezTo>
                    <a:pt x="440" y="7297"/>
                    <a:pt x="440" y="7138"/>
                    <a:pt x="440" y="6978"/>
                  </a:cubicBezTo>
                  <a:lnTo>
                    <a:pt x="440" y="4230"/>
                  </a:lnTo>
                  <a:cubicBezTo>
                    <a:pt x="440" y="4112"/>
                    <a:pt x="361" y="4032"/>
                    <a:pt x="240" y="4032"/>
                  </a:cubicBezTo>
                  <a:cubicBezTo>
                    <a:pt x="122" y="4032"/>
                    <a:pt x="1" y="4112"/>
                    <a:pt x="1" y="4230"/>
                  </a:cubicBezTo>
                  <a:lnTo>
                    <a:pt x="1" y="6978"/>
                  </a:lnTo>
                  <a:cubicBezTo>
                    <a:pt x="1" y="7176"/>
                    <a:pt x="42" y="7335"/>
                    <a:pt x="42" y="7536"/>
                  </a:cubicBezTo>
                  <a:lnTo>
                    <a:pt x="160" y="8131"/>
                  </a:lnTo>
                  <a:cubicBezTo>
                    <a:pt x="201" y="8332"/>
                    <a:pt x="240" y="8491"/>
                    <a:pt x="240" y="8689"/>
                  </a:cubicBezTo>
                  <a:lnTo>
                    <a:pt x="1" y="14501"/>
                  </a:lnTo>
                  <a:cubicBezTo>
                    <a:pt x="1" y="14581"/>
                    <a:pt x="42" y="14622"/>
                    <a:pt x="80" y="14660"/>
                  </a:cubicBezTo>
                  <a:cubicBezTo>
                    <a:pt x="122" y="14702"/>
                    <a:pt x="160" y="14740"/>
                    <a:pt x="240" y="14740"/>
                  </a:cubicBezTo>
                  <a:lnTo>
                    <a:pt x="5059" y="14740"/>
                  </a:lnTo>
                  <a:cubicBezTo>
                    <a:pt x="5138" y="14740"/>
                    <a:pt x="5176" y="14702"/>
                    <a:pt x="5218" y="14660"/>
                  </a:cubicBezTo>
                  <a:cubicBezTo>
                    <a:pt x="5256" y="14622"/>
                    <a:pt x="5297" y="14581"/>
                    <a:pt x="5297" y="14501"/>
                  </a:cubicBezTo>
                  <a:lnTo>
                    <a:pt x="5097" y="9565"/>
                  </a:lnTo>
                  <a:cubicBezTo>
                    <a:pt x="5097" y="9087"/>
                    <a:pt x="5256" y="8609"/>
                    <a:pt x="5536" y="8211"/>
                  </a:cubicBezTo>
                  <a:lnTo>
                    <a:pt x="5973" y="7695"/>
                  </a:lnTo>
                  <a:cubicBezTo>
                    <a:pt x="6132" y="7456"/>
                    <a:pt x="6253" y="7138"/>
                    <a:pt x="6253" y="6819"/>
                  </a:cubicBezTo>
                  <a:lnTo>
                    <a:pt x="6253" y="4309"/>
                  </a:lnTo>
                  <a:cubicBezTo>
                    <a:pt x="6253" y="4112"/>
                    <a:pt x="6173" y="3911"/>
                    <a:pt x="6014" y="3752"/>
                  </a:cubicBezTo>
                  <a:cubicBezTo>
                    <a:pt x="5855" y="3593"/>
                    <a:pt x="5654" y="3513"/>
                    <a:pt x="5457" y="3513"/>
                  </a:cubicBezTo>
                  <a:cubicBezTo>
                    <a:pt x="5336" y="3513"/>
                    <a:pt x="5218" y="3555"/>
                    <a:pt x="5097" y="3634"/>
                  </a:cubicBezTo>
                  <a:lnTo>
                    <a:pt x="5097" y="1682"/>
                  </a:lnTo>
                  <a:cubicBezTo>
                    <a:pt x="5097" y="1245"/>
                    <a:pt x="4740" y="885"/>
                    <a:pt x="4301" y="885"/>
                  </a:cubicBezTo>
                  <a:cubicBezTo>
                    <a:pt x="4269" y="875"/>
                    <a:pt x="4238" y="871"/>
                    <a:pt x="4206" y="871"/>
                  </a:cubicBezTo>
                  <a:cubicBezTo>
                    <a:pt x="4118" y="871"/>
                    <a:pt x="4030" y="907"/>
                    <a:pt x="3944" y="965"/>
                  </a:cubicBezTo>
                  <a:lnTo>
                    <a:pt x="3944" y="806"/>
                  </a:lnTo>
                  <a:cubicBezTo>
                    <a:pt x="3944" y="567"/>
                    <a:pt x="3823" y="370"/>
                    <a:pt x="3664" y="210"/>
                  </a:cubicBezTo>
                  <a:cubicBezTo>
                    <a:pt x="3531" y="78"/>
                    <a:pt x="3372" y="0"/>
                    <a:pt x="3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 name="Google Shape;1932;p73"/>
          <p:cNvGrpSpPr/>
          <p:nvPr/>
        </p:nvGrpSpPr>
        <p:grpSpPr>
          <a:xfrm>
            <a:off x="4819800" y="3833725"/>
            <a:ext cx="336450" cy="256800"/>
            <a:chOff x="4819800" y="3833725"/>
            <a:chExt cx="336450" cy="256800"/>
          </a:xfrm>
        </p:grpSpPr>
        <p:sp>
          <p:nvSpPr>
            <p:cNvPr id="1933" name="Google Shape;1933;p73"/>
            <p:cNvSpPr/>
            <p:nvPr/>
          </p:nvSpPr>
          <p:spPr>
            <a:xfrm>
              <a:off x="4819800" y="3833725"/>
              <a:ext cx="336450" cy="256800"/>
            </a:xfrm>
            <a:custGeom>
              <a:avLst/>
              <a:gdLst/>
              <a:ahLst/>
              <a:cxnLst/>
              <a:rect l="l" t="t" r="r" b="b"/>
              <a:pathLst>
                <a:path w="13458" h="10272" extrusionOk="0">
                  <a:moveTo>
                    <a:pt x="8043" y="8877"/>
                  </a:moveTo>
                  <a:lnTo>
                    <a:pt x="7963" y="9116"/>
                  </a:lnTo>
                  <a:cubicBezTo>
                    <a:pt x="7925" y="9157"/>
                    <a:pt x="7884" y="9195"/>
                    <a:pt x="7845" y="9195"/>
                  </a:cubicBezTo>
                  <a:lnTo>
                    <a:pt x="5616" y="9195"/>
                  </a:lnTo>
                  <a:cubicBezTo>
                    <a:pt x="5574" y="9195"/>
                    <a:pt x="5536" y="9157"/>
                    <a:pt x="5495" y="9116"/>
                  </a:cubicBezTo>
                  <a:lnTo>
                    <a:pt x="5415" y="8877"/>
                  </a:lnTo>
                  <a:close/>
                  <a:moveTo>
                    <a:pt x="1434" y="0"/>
                  </a:moveTo>
                  <a:cubicBezTo>
                    <a:pt x="1036" y="0"/>
                    <a:pt x="679" y="319"/>
                    <a:pt x="679" y="717"/>
                  </a:cubicBezTo>
                  <a:lnTo>
                    <a:pt x="679" y="8479"/>
                  </a:lnTo>
                  <a:lnTo>
                    <a:pt x="201" y="8479"/>
                  </a:lnTo>
                  <a:cubicBezTo>
                    <a:pt x="80" y="8479"/>
                    <a:pt x="1" y="8558"/>
                    <a:pt x="1" y="8679"/>
                  </a:cubicBezTo>
                  <a:lnTo>
                    <a:pt x="1" y="9275"/>
                  </a:lnTo>
                  <a:cubicBezTo>
                    <a:pt x="1" y="9832"/>
                    <a:pt x="440" y="10272"/>
                    <a:pt x="998" y="10272"/>
                  </a:cubicBezTo>
                  <a:lnTo>
                    <a:pt x="2549" y="10272"/>
                  </a:lnTo>
                  <a:cubicBezTo>
                    <a:pt x="2670" y="10272"/>
                    <a:pt x="2749" y="10192"/>
                    <a:pt x="2749" y="10071"/>
                  </a:cubicBezTo>
                  <a:cubicBezTo>
                    <a:pt x="2749" y="9953"/>
                    <a:pt x="2670" y="9874"/>
                    <a:pt x="2549" y="9874"/>
                  </a:cubicBezTo>
                  <a:lnTo>
                    <a:pt x="998" y="9874"/>
                  </a:lnTo>
                  <a:cubicBezTo>
                    <a:pt x="679" y="9874"/>
                    <a:pt x="399" y="9593"/>
                    <a:pt x="399" y="9275"/>
                  </a:cubicBezTo>
                  <a:lnTo>
                    <a:pt x="399" y="8877"/>
                  </a:lnTo>
                  <a:lnTo>
                    <a:pt x="5017" y="8877"/>
                  </a:lnTo>
                  <a:lnTo>
                    <a:pt x="5138" y="9237"/>
                  </a:lnTo>
                  <a:cubicBezTo>
                    <a:pt x="5218" y="9434"/>
                    <a:pt x="5415" y="9593"/>
                    <a:pt x="5616" y="9593"/>
                  </a:cubicBezTo>
                  <a:lnTo>
                    <a:pt x="7845" y="9593"/>
                  </a:lnTo>
                  <a:cubicBezTo>
                    <a:pt x="8043" y="9593"/>
                    <a:pt x="8244" y="9434"/>
                    <a:pt x="8323" y="9237"/>
                  </a:cubicBezTo>
                  <a:lnTo>
                    <a:pt x="8482" y="8877"/>
                  </a:lnTo>
                  <a:lnTo>
                    <a:pt x="13059" y="8877"/>
                  </a:lnTo>
                  <a:lnTo>
                    <a:pt x="13059" y="9275"/>
                  </a:lnTo>
                  <a:cubicBezTo>
                    <a:pt x="13059" y="9593"/>
                    <a:pt x="12782" y="9874"/>
                    <a:pt x="12464" y="9874"/>
                  </a:cubicBezTo>
                  <a:lnTo>
                    <a:pt x="3466" y="9874"/>
                  </a:lnTo>
                  <a:cubicBezTo>
                    <a:pt x="3345" y="9874"/>
                    <a:pt x="3265" y="9953"/>
                    <a:pt x="3265" y="10071"/>
                  </a:cubicBezTo>
                  <a:cubicBezTo>
                    <a:pt x="3265" y="10192"/>
                    <a:pt x="3345" y="10272"/>
                    <a:pt x="3466" y="10272"/>
                  </a:cubicBezTo>
                  <a:lnTo>
                    <a:pt x="12464" y="10272"/>
                  </a:lnTo>
                  <a:cubicBezTo>
                    <a:pt x="13021" y="10272"/>
                    <a:pt x="13457" y="9832"/>
                    <a:pt x="13457" y="9275"/>
                  </a:cubicBezTo>
                  <a:lnTo>
                    <a:pt x="13457" y="8679"/>
                  </a:lnTo>
                  <a:cubicBezTo>
                    <a:pt x="13457" y="8558"/>
                    <a:pt x="13378" y="8479"/>
                    <a:pt x="13260" y="8479"/>
                  </a:cubicBezTo>
                  <a:lnTo>
                    <a:pt x="12782" y="8479"/>
                  </a:lnTo>
                  <a:lnTo>
                    <a:pt x="12782" y="717"/>
                  </a:lnTo>
                  <a:cubicBezTo>
                    <a:pt x="12782" y="319"/>
                    <a:pt x="12464" y="0"/>
                    <a:pt x="12024" y="0"/>
                  </a:cubicBezTo>
                  <a:lnTo>
                    <a:pt x="3345" y="0"/>
                  </a:lnTo>
                  <a:cubicBezTo>
                    <a:pt x="3265" y="0"/>
                    <a:pt x="3148" y="80"/>
                    <a:pt x="3148" y="198"/>
                  </a:cubicBezTo>
                  <a:cubicBezTo>
                    <a:pt x="3148" y="319"/>
                    <a:pt x="3265" y="398"/>
                    <a:pt x="3345" y="398"/>
                  </a:cubicBezTo>
                  <a:lnTo>
                    <a:pt x="12024" y="398"/>
                  </a:lnTo>
                  <a:cubicBezTo>
                    <a:pt x="12225" y="398"/>
                    <a:pt x="12384" y="558"/>
                    <a:pt x="12384" y="717"/>
                  </a:cubicBezTo>
                  <a:lnTo>
                    <a:pt x="12384" y="8479"/>
                  </a:lnTo>
                  <a:lnTo>
                    <a:pt x="1077" y="8479"/>
                  </a:lnTo>
                  <a:lnTo>
                    <a:pt x="1077" y="717"/>
                  </a:lnTo>
                  <a:cubicBezTo>
                    <a:pt x="1077" y="558"/>
                    <a:pt x="1237" y="398"/>
                    <a:pt x="1434" y="398"/>
                  </a:cubicBezTo>
                  <a:lnTo>
                    <a:pt x="2431" y="398"/>
                  </a:lnTo>
                  <a:cubicBezTo>
                    <a:pt x="2549" y="398"/>
                    <a:pt x="2628" y="319"/>
                    <a:pt x="2628" y="198"/>
                  </a:cubicBezTo>
                  <a:cubicBezTo>
                    <a:pt x="2628" y="80"/>
                    <a:pt x="2549" y="0"/>
                    <a:pt x="2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3"/>
            <p:cNvSpPr/>
            <p:nvPr/>
          </p:nvSpPr>
          <p:spPr>
            <a:xfrm>
              <a:off x="4856675" y="3853625"/>
              <a:ext cx="262775" cy="182125"/>
            </a:xfrm>
            <a:custGeom>
              <a:avLst/>
              <a:gdLst/>
              <a:ahLst/>
              <a:cxnLst/>
              <a:rect l="l" t="t" r="r" b="b"/>
              <a:pathLst>
                <a:path w="10511" h="7285" extrusionOk="0">
                  <a:moveTo>
                    <a:pt x="437" y="0"/>
                  </a:moveTo>
                  <a:cubicBezTo>
                    <a:pt x="198" y="0"/>
                    <a:pt x="0" y="160"/>
                    <a:pt x="0" y="399"/>
                  </a:cubicBezTo>
                  <a:lnTo>
                    <a:pt x="0" y="6886"/>
                  </a:lnTo>
                  <a:cubicBezTo>
                    <a:pt x="0" y="7125"/>
                    <a:pt x="198" y="7285"/>
                    <a:pt x="437" y="7285"/>
                  </a:cubicBezTo>
                  <a:lnTo>
                    <a:pt x="7565" y="7285"/>
                  </a:lnTo>
                  <a:cubicBezTo>
                    <a:pt x="7683" y="7285"/>
                    <a:pt x="7762" y="7205"/>
                    <a:pt x="7762" y="7087"/>
                  </a:cubicBezTo>
                  <a:cubicBezTo>
                    <a:pt x="7762" y="6966"/>
                    <a:pt x="7683" y="6886"/>
                    <a:pt x="7565" y="6886"/>
                  </a:cubicBezTo>
                  <a:lnTo>
                    <a:pt x="399" y="6886"/>
                  </a:lnTo>
                  <a:lnTo>
                    <a:pt x="399" y="399"/>
                  </a:lnTo>
                  <a:lnTo>
                    <a:pt x="10113" y="399"/>
                  </a:lnTo>
                  <a:lnTo>
                    <a:pt x="10113" y="6886"/>
                  </a:lnTo>
                  <a:lnTo>
                    <a:pt x="8520" y="6886"/>
                  </a:lnTo>
                  <a:cubicBezTo>
                    <a:pt x="8399" y="6886"/>
                    <a:pt x="8320" y="6966"/>
                    <a:pt x="8320" y="7087"/>
                  </a:cubicBezTo>
                  <a:cubicBezTo>
                    <a:pt x="8320" y="7205"/>
                    <a:pt x="8399" y="7285"/>
                    <a:pt x="8520" y="7285"/>
                  </a:cubicBezTo>
                  <a:lnTo>
                    <a:pt x="10071" y="7285"/>
                  </a:lnTo>
                  <a:cubicBezTo>
                    <a:pt x="10310" y="7285"/>
                    <a:pt x="10511" y="7125"/>
                    <a:pt x="10511" y="6886"/>
                  </a:cubicBezTo>
                  <a:lnTo>
                    <a:pt x="10511" y="399"/>
                  </a:lnTo>
                  <a:cubicBezTo>
                    <a:pt x="10511" y="160"/>
                    <a:pt x="10310" y="0"/>
                    <a:pt x="10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3"/>
            <p:cNvSpPr/>
            <p:nvPr/>
          </p:nvSpPr>
          <p:spPr>
            <a:xfrm>
              <a:off x="4956200" y="3873525"/>
              <a:ext cx="63725" cy="142325"/>
            </a:xfrm>
            <a:custGeom>
              <a:avLst/>
              <a:gdLst/>
              <a:ahLst/>
              <a:cxnLst/>
              <a:rect l="l" t="t" r="r" b="b"/>
              <a:pathLst>
                <a:path w="2549" h="5693" extrusionOk="0">
                  <a:moveTo>
                    <a:pt x="2151" y="399"/>
                  </a:moveTo>
                  <a:lnTo>
                    <a:pt x="2151" y="797"/>
                  </a:lnTo>
                  <a:lnTo>
                    <a:pt x="399" y="797"/>
                  </a:lnTo>
                  <a:lnTo>
                    <a:pt x="399" y="399"/>
                  </a:lnTo>
                  <a:close/>
                  <a:moveTo>
                    <a:pt x="1870" y="1195"/>
                  </a:moveTo>
                  <a:lnTo>
                    <a:pt x="1870" y="2389"/>
                  </a:lnTo>
                  <a:lnTo>
                    <a:pt x="676" y="2389"/>
                  </a:lnTo>
                  <a:lnTo>
                    <a:pt x="676" y="1195"/>
                  </a:lnTo>
                  <a:close/>
                  <a:moveTo>
                    <a:pt x="1870" y="2788"/>
                  </a:moveTo>
                  <a:lnTo>
                    <a:pt x="1870" y="4699"/>
                  </a:lnTo>
                  <a:cubicBezTo>
                    <a:pt x="1870" y="5055"/>
                    <a:pt x="1593" y="5294"/>
                    <a:pt x="1275" y="5294"/>
                  </a:cubicBezTo>
                  <a:cubicBezTo>
                    <a:pt x="956" y="5294"/>
                    <a:pt x="676" y="5055"/>
                    <a:pt x="676" y="4699"/>
                  </a:cubicBezTo>
                  <a:lnTo>
                    <a:pt x="676" y="2788"/>
                  </a:lnTo>
                  <a:close/>
                  <a:moveTo>
                    <a:pt x="399" y="1"/>
                  </a:moveTo>
                  <a:cubicBezTo>
                    <a:pt x="160" y="1"/>
                    <a:pt x="1" y="160"/>
                    <a:pt x="1" y="399"/>
                  </a:cubicBezTo>
                  <a:lnTo>
                    <a:pt x="1" y="797"/>
                  </a:lnTo>
                  <a:cubicBezTo>
                    <a:pt x="1" y="956"/>
                    <a:pt x="118" y="1115"/>
                    <a:pt x="278" y="1154"/>
                  </a:cubicBezTo>
                  <a:lnTo>
                    <a:pt x="278" y="4699"/>
                  </a:lnTo>
                  <a:cubicBezTo>
                    <a:pt x="278" y="5256"/>
                    <a:pt x="717" y="5692"/>
                    <a:pt x="1275" y="5692"/>
                  </a:cubicBezTo>
                  <a:cubicBezTo>
                    <a:pt x="1832" y="5692"/>
                    <a:pt x="2268" y="5256"/>
                    <a:pt x="2268" y="4699"/>
                  </a:cubicBezTo>
                  <a:lnTo>
                    <a:pt x="2268" y="1154"/>
                  </a:lnTo>
                  <a:cubicBezTo>
                    <a:pt x="2428" y="1115"/>
                    <a:pt x="2549" y="956"/>
                    <a:pt x="2549" y="797"/>
                  </a:cubicBezTo>
                  <a:lnTo>
                    <a:pt x="2549" y="399"/>
                  </a:lnTo>
                  <a:cubicBezTo>
                    <a:pt x="2549" y="160"/>
                    <a:pt x="2389" y="1"/>
                    <a:pt x="2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3"/>
            <p:cNvSpPr/>
            <p:nvPr/>
          </p:nvSpPr>
          <p:spPr>
            <a:xfrm>
              <a:off x="5021900" y="3935250"/>
              <a:ext cx="64675" cy="31875"/>
            </a:xfrm>
            <a:custGeom>
              <a:avLst/>
              <a:gdLst/>
              <a:ahLst/>
              <a:cxnLst/>
              <a:rect l="l" t="t" r="r" b="b"/>
              <a:pathLst>
                <a:path w="2587" h="1275" extrusionOk="0">
                  <a:moveTo>
                    <a:pt x="755" y="0"/>
                  </a:moveTo>
                  <a:cubicBezTo>
                    <a:pt x="675" y="0"/>
                    <a:pt x="637" y="38"/>
                    <a:pt x="596" y="80"/>
                  </a:cubicBezTo>
                  <a:lnTo>
                    <a:pt x="80" y="956"/>
                  </a:lnTo>
                  <a:cubicBezTo>
                    <a:pt x="0" y="1073"/>
                    <a:pt x="38" y="1194"/>
                    <a:pt x="160" y="1233"/>
                  </a:cubicBezTo>
                  <a:cubicBezTo>
                    <a:pt x="160" y="1274"/>
                    <a:pt x="198" y="1274"/>
                    <a:pt x="239" y="1274"/>
                  </a:cubicBezTo>
                  <a:cubicBezTo>
                    <a:pt x="319" y="1274"/>
                    <a:pt x="357" y="1233"/>
                    <a:pt x="398" y="1153"/>
                  </a:cubicBezTo>
                  <a:lnTo>
                    <a:pt x="876" y="398"/>
                  </a:lnTo>
                  <a:lnTo>
                    <a:pt x="2389" y="398"/>
                  </a:lnTo>
                  <a:cubicBezTo>
                    <a:pt x="2469" y="398"/>
                    <a:pt x="2586" y="319"/>
                    <a:pt x="2586" y="198"/>
                  </a:cubicBezTo>
                  <a:cubicBezTo>
                    <a:pt x="2586" y="80"/>
                    <a:pt x="2469" y="0"/>
                    <a:pt x="2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3"/>
            <p:cNvSpPr/>
            <p:nvPr/>
          </p:nvSpPr>
          <p:spPr>
            <a:xfrm>
              <a:off x="5042750" y="3915325"/>
              <a:ext cx="29900" cy="9975"/>
            </a:xfrm>
            <a:custGeom>
              <a:avLst/>
              <a:gdLst/>
              <a:ahLst/>
              <a:cxnLst/>
              <a:rect l="l" t="t" r="r" b="b"/>
              <a:pathLst>
                <a:path w="1196" h="399" extrusionOk="0">
                  <a:moveTo>
                    <a:pt x="201" y="1"/>
                  </a:moveTo>
                  <a:cubicBezTo>
                    <a:pt x="80" y="1"/>
                    <a:pt x="1" y="80"/>
                    <a:pt x="1" y="198"/>
                  </a:cubicBezTo>
                  <a:cubicBezTo>
                    <a:pt x="1" y="319"/>
                    <a:pt x="80" y="399"/>
                    <a:pt x="201" y="399"/>
                  </a:cubicBezTo>
                  <a:lnTo>
                    <a:pt x="998" y="399"/>
                  </a:lnTo>
                  <a:cubicBezTo>
                    <a:pt x="1115" y="399"/>
                    <a:pt x="1195" y="319"/>
                    <a:pt x="1195" y="198"/>
                  </a:cubicBezTo>
                  <a:cubicBezTo>
                    <a:pt x="1195" y="80"/>
                    <a:pt x="1115" y="1"/>
                    <a:pt x="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3"/>
            <p:cNvSpPr/>
            <p:nvPr/>
          </p:nvSpPr>
          <p:spPr>
            <a:xfrm>
              <a:off x="5042750" y="3895425"/>
              <a:ext cx="43825" cy="9975"/>
            </a:xfrm>
            <a:custGeom>
              <a:avLst/>
              <a:gdLst/>
              <a:ahLst/>
              <a:cxnLst/>
              <a:rect l="l" t="t" r="r" b="b"/>
              <a:pathLst>
                <a:path w="1753" h="399" extrusionOk="0">
                  <a:moveTo>
                    <a:pt x="201" y="1"/>
                  </a:moveTo>
                  <a:cubicBezTo>
                    <a:pt x="80" y="1"/>
                    <a:pt x="1" y="80"/>
                    <a:pt x="1" y="198"/>
                  </a:cubicBezTo>
                  <a:cubicBezTo>
                    <a:pt x="1" y="319"/>
                    <a:pt x="80" y="399"/>
                    <a:pt x="201" y="399"/>
                  </a:cubicBezTo>
                  <a:lnTo>
                    <a:pt x="1555" y="399"/>
                  </a:lnTo>
                  <a:cubicBezTo>
                    <a:pt x="1635" y="399"/>
                    <a:pt x="1752" y="319"/>
                    <a:pt x="1752" y="198"/>
                  </a:cubicBezTo>
                  <a:cubicBezTo>
                    <a:pt x="1752" y="80"/>
                    <a:pt x="1635" y="1"/>
                    <a:pt x="1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3"/>
            <p:cNvSpPr/>
            <p:nvPr/>
          </p:nvSpPr>
          <p:spPr>
            <a:xfrm>
              <a:off x="4890525" y="3955150"/>
              <a:ext cx="63725" cy="18900"/>
            </a:xfrm>
            <a:custGeom>
              <a:avLst/>
              <a:gdLst/>
              <a:ahLst/>
              <a:cxnLst/>
              <a:rect l="l" t="t" r="r" b="b"/>
              <a:pathLst>
                <a:path w="2549" h="756" extrusionOk="0">
                  <a:moveTo>
                    <a:pt x="198" y="0"/>
                  </a:moveTo>
                  <a:cubicBezTo>
                    <a:pt x="80" y="0"/>
                    <a:pt x="0" y="80"/>
                    <a:pt x="0" y="198"/>
                  </a:cubicBezTo>
                  <a:cubicBezTo>
                    <a:pt x="0" y="319"/>
                    <a:pt x="80" y="398"/>
                    <a:pt x="198" y="398"/>
                  </a:cubicBezTo>
                  <a:lnTo>
                    <a:pt x="1752" y="398"/>
                  </a:lnTo>
                  <a:lnTo>
                    <a:pt x="2188" y="717"/>
                  </a:lnTo>
                  <a:cubicBezTo>
                    <a:pt x="2230" y="717"/>
                    <a:pt x="2268" y="755"/>
                    <a:pt x="2309" y="755"/>
                  </a:cubicBezTo>
                  <a:cubicBezTo>
                    <a:pt x="2389" y="755"/>
                    <a:pt x="2427" y="717"/>
                    <a:pt x="2468" y="637"/>
                  </a:cubicBezTo>
                  <a:cubicBezTo>
                    <a:pt x="2548" y="558"/>
                    <a:pt x="2507" y="437"/>
                    <a:pt x="2427" y="357"/>
                  </a:cubicBezTo>
                  <a:lnTo>
                    <a:pt x="1911" y="39"/>
                  </a:lnTo>
                  <a:cubicBezTo>
                    <a:pt x="1870" y="0"/>
                    <a:pt x="1831" y="0"/>
                    <a:pt x="1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3"/>
            <p:cNvSpPr/>
            <p:nvPr/>
          </p:nvSpPr>
          <p:spPr>
            <a:xfrm>
              <a:off x="4890525" y="3935250"/>
              <a:ext cx="42775" cy="9975"/>
            </a:xfrm>
            <a:custGeom>
              <a:avLst/>
              <a:gdLst/>
              <a:ahLst/>
              <a:cxnLst/>
              <a:rect l="l" t="t" r="r" b="b"/>
              <a:pathLst>
                <a:path w="1711" h="399" extrusionOk="0">
                  <a:moveTo>
                    <a:pt x="198" y="0"/>
                  </a:moveTo>
                  <a:cubicBezTo>
                    <a:pt x="80" y="0"/>
                    <a:pt x="0" y="80"/>
                    <a:pt x="0" y="198"/>
                  </a:cubicBezTo>
                  <a:cubicBezTo>
                    <a:pt x="0" y="319"/>
                    <a:pt x="80" y="398"/>
                    <a:pt x="198" y="398"/>
                  </a:cubicBezTo>
                  <a:lnTo>
                    <a:pt x="1513" y="398"/>
                  </a:lnTo>
                  <a:cubicBezTo>
                    <a:pt x="1631" y="398"/>
                    <a:pt x="1710" y="319"/>
                    <a:pt x="1710" y="198"/>
                  </a:cubicBezTo>
                  <a:cubicBezTo>
                    <a:pt x="1710" y="80"/>
                    <a:pt x="1631"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3"/>
            <p:cNvSpPr/>
            <p:nvPr/>
          </p:nvSpPr>
          <p:spPr>
            <a:xfrm>
              <a:off x="4910425" y="3915325"/>
              <a:ext cx="22875" cy="9975"/>
            </a:xfrm>
            <a:custGeom>
              <a:avLst/>
              <a:gdLst/>
              <a:ahLst/>
              <a:cxnLst/>
              <a:rect l="l" t="t" r="r" b="b"/>
              <a:pathLst>
                <a:path w="915" h="399" extrusionOk="0">
                  <a:moveTo>
                    <a:pt x="198" y="1"/>
                  </a:moveTo>
                  <a:cubicBezTo>
                    <a:pt x="80" y="1"/>
                    <a:pt x="0" y="80"/>
                    <a:pt x="0" y="198"/>
                  </a:cubicBezTo>
                  <a:cubicBezTo>
                    <a:pt x="0" y="319"/>
                    <a:pt x="80" y="399"/>
                    <a:pt x="198" y="399"/>
                  </a:cubicBezTo>
                  <a:lnTo>
                    <a:pt x="717" y="399"/>
                  </a:lnTo>
                  <a:cubicBezTo>
                    <a:pt x="835" y="399"/>
                    <a:pt x="914" y="319"/>
                    <a:pt x="914" y="198"/>
                  </a:cubicBezTo>
                  <a:cubicBezTo>
                    <a:pt x="914" y="80"/>
                    <a:pt x="835" y="1"/>
                    <a:pt x="7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 name="Google Shape;1942;p73"/>
          <p:cNvGrpSpPr/>
          <p:nvPr/>
        </p:nvGrpSpPr>
        <p:grpSpPr>
          <a:xfrm>
            <a:off x="4094275" y="2073000"/>
            <a:ext cx="255775" cy="338425"/>
            <a:chOff x="4094275" y="2073000"/>
            <a:chExt cx="255775" cy="338425"/>
          </a:xfrm>
        </p:grpSpPr>
        <p:sp>
          <p:nvSpPr>
            <p:cNvPr id="1943" name="Google Shape;1943;p73"/>
            <p:cNvSpPr/>
            <p:nvPr/>
          </p:nvSpPr>
          <p:spPr>
            <a:xfrm>
              <a:off x="4094275" y="2170525"/>
              <a:ext cx="255775" cy="240900"/>
            </a:xfrm>
            <a:custGeom>
              <a:avLst/>
              <a:gdLst/>
              <a:ahLst/>
              <a:cxnLst/>
              <a:rect l="l" t="t" r="r" b="b"/>
              <a:pathLst>
                <a:path w="10231" h="9636" extrusionOk="0">
                  <a:moveTo>
                    <a:pt x="10033" y="1"/>
                  </a:moveTo>
                  <a:cubicBezTo>
                    <a:pt x="9912" y="1"/>
                    <a:pt x="9832" y="80"/>
                    <a:pt x="9832" y="201"/>
                  </a:cubicBezTo>
                  <a:lnTo>
                    <a:pt x="9832" y="8919"/>
                  </a:lnTo>
                  <a:cubicBezTo>
                    <a:pt x="9832" y="9078"/>
                    <a:pt x="9673" y="9237"/>
                    <a:pt x="9476" y="9237"/>
                  </a:cubicBezTo>
                  <a:lnTo>
                    <a:pt x="755" y="9237"/>
                  </a:lnTo>
                  <a:cubicBezTo>
                    <a:pt x="558" y="9237"/>
                    <a:pt x="398" y="9078"/>
                    <a:pt x="398" y="8919"/>
                  </a:cubicBezTo>
                  <a:lnTo>
                    <a:pt x="398" y="520"/>
                  </a:lnTo>
                  <a:cubicBezTo>
                    <a:pt x="398" y="399"/>
                    <a:pt x="319" y="319"/>
                    <a:pt x="198" y="319"/>
                  </a:cubicBezTo>
                  <a:cubicBezTo>
                    <a:pt x="118" y="319"/>
                    <a:pt x="0" y="399"/>
                    <a:pt x="0" y="520"/>
                  </a:cubicBezTo>
                  <a:lnTo>
                    <a:pt x="0" y="8919"/>
                  </a:lnTo>
                  <a:cubicBezTo>
                    <a:pt x="0" y="9317"/>
                    <a:pt x="357" y="9635"/>
                    <a:pt x="755" y="9635"/>
                  </a:cubicBezTo>
                  <a:lnTo>
                    <a:pt x="9476" y="9635"/>
                  </a:lnTo>
                  <a:cubicBezTo>
                    <a:pt x="9912" y="9635"/>
                    <a:pt x="10230" y="9317"/>
                    <a:pt x="10230" y="8919"/>
                  </a:cubicBezTo>
                  <a:lnTo>
                    <a:pt x="10230" y="201"/>
                  </a:lnTo>
                  <a:cubicBezTo>
                    <a:pt x="10230" y="80"/>
                    <a:pt x="10151" y="1"/>
                    <a:pt x="100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3"/>
            <p:cNvSpPr/>
            <p:nvPr/>
          </p:nvSpPr>
          <p:spPr>
            <a:xfrm>
              <a:off x="4094275" y="2073000"/>
              <a:ext cx="255775" cy="318500"/>
            </a:xfrm>
            <a:custGeom>
              <a:avLst/>
              <a:gdLst/>
              <a:ahLst/>
              <a:cxnLst/>
              <a:rect l="l" t="t" r="r" b="b"/>
              <a:pathLst>
                <a:path w="10231" h="12740" extrusionOk="0">
                  <a:moveTo>
                    <a:pt x="6131" y="398"/>
                  </a:moveTo>
                  <a:cubicBezTo>
                    <a:pt x="6211" y="398"/>
                    <a:pt x="6249" y="478"/>
                    <a:pt x="6249" y="519"/>
                  </a:cubicBezTo>
                  <a:lnTo>
                    <a:pt x="6249" y="796"/>
                  </a:lnTo>
                  <a:lnTo>
                    <a:pt x="3981" y="796"/>
                  </a:lnTo>
                  <a:lnTo>
                    <a:pt x="3981" y="519"/>
                  </a:lnTo>
                  <a:cubicBezTo>
                    <a:pt x="3981" y="478"/>
                    <a:pt x="4020" y="398"/>
                    <a:pt x="4099" y="398"/>
                  </a:cubicBezTo>
                  <a:close/>
                  <a:moveTo>
                    <a:pt x="7485" y="1195"/>
                  </a:moveTo>
                  <a:cubicBezTo>
                    <a:pt x="7523" y="1195"/>
                    <a:pt x="7603" y="1274"/>
                    <a:pt x="7603" y="1316"/>
                  </a:cubicBezTo>
                  <a:lnTo>
                    <a:pt x="7603" y="2309"/>
                  </a:lnTo>
                  <a:cubicBezTo>
                    <a:pt x="7603" y="2351"/>
                    <a:pt x="7523" y="2430"/>
                    <a:pt x="7485" y="2430"/>
                  </a:cubicBezTo>
                  <a:lnTo>
                    <a:pt x="2787" y="2430"/>
                  </a:lnTo>
                  <a:cubicBezTo>
                    <a:pt x="2707" y="2430"/>
                    <a:pt x="2666" y="2351"/>
                    <a:pt x="2666" y="2309"/>
                  </a:cubicBezTo>
                  <a:lnTo>
                    <a:pt x="2666" y="1316"/>
                  </a:lnTo>
                  <a:cubicBezTo>
                    <a:pt x="2666" y="1274"/>
                    <a:pt x="2707" y="1195"/>
                    <a:pt x="2787" y="1195"/>
                  </a:cubicBezTo>
                  <a:close/>
                  <a:moveTo>
                    <a:pt x="4099" y="0"/>
                  </a:moveTo>
                  <a:cubicBezTo>
                    <a:pt x="3822" y="0"/>
                    <a:pt x="3583" y="239"/>
                    <a:pt x="3583" y="519"/>
                  </a:cubicBezTo>
                  <a:lnTo>
                    <a:pt x="3583" y="796"/>
                  </a:lnTo>
                  <a:lnTo>
                    <a:pt x="2787" y="796"/>
                  </a:lnTo>
                  <a:cubicBezTo>
                    <a:pt x="2548" y="796"/>
                    <a:pt x="2389" y="956"/>
                    <a:pt x="2309" y="1115"/>
                  </a:cubicBezTo>
                  <a:lnTo>
                    <a:pt x="755" y="1115"/>
                  </a:lnTo>
                  <a:cubicBezTo>
                    <a:pt x="357" y="1115"/>
                    <a:pt x="0" y="1475"/>
                    <a:pt x="0" y="1873"/>
                  </a:cubicBezTo>
                  <a:lnTo>
                    <a:pt x="0" y="3465"/>
                  </a:lnTo>
                  <a:cubicBezTo>
                    <a:pt x="0" y="3583"/>
                    <a:pt x="118" y="3663"/>
                    <a:pt x="198" y="3663"/>
                  </a:cubicBezTo>
                  <a:cubicBezTo>
                    <a:pt x="319" y="3663"/>
                    <a:pt x="398" y="3583"/>
                    <a:pt x="398" y="3465"/>
                  </a:cubicBezTo>
                  <a:lnTo>
                    <a:pt x="398" y="1873"/>
                  </a:lnTo>
                  <a:cubicBezTo>
                    <a:pt x="398" y="1672"/>
                    <a:pt x="558" y="1513"/>
                    <a:pt x="755" y="1513"/>
                  </a:cubicBezTo>
                  <a:lnTo>
                    <a:pt x="796" y="1513"/>
                  </a:lnTo>
                  <a:lnTo>
                    <a:pt x="796" y="10192"/>
                  </a:lnTo>
                  <a:cubicBezTo>
                    <a:pt x="796" y="10313"/>
                    <a:pt x="914" y="10393"/>
                    <a:pt x="994" y="10393"/>
                  </a:cubicBezTo>
                  <a:cubicBezTo>
                    <a:pt x="1115" y="10393"/>
                    <a:pt x="1195" y="10313"/>
                    <a:pt x="1195" y="10192"/>
                  </a:cubicBezTo>
                  <a:lnTo>
                    <a:pt x="1195" y="1513"/>
                  </a:lnTo>
                  <a:lnTo>
                    <a:pt x="2268" y="1513"/>
                  </a:lnTo>
                  <a:lnTo>
                    <a:pt x="2268" y="2309"/>
                  </a:lnTo>
                  <a:cubicBezTo>
                    <a:pt x="2268" y="2590"/>
                    <a:pt x="2469" y="2828"/>
                    <a:pt x="2787" y="2828"/>
                  </a:cubicBezTo>
                  <a:lnTo>
                    <a:pt x="7485" y="2828"/>
                  </a:lnTo>
                  <a:cubicBezTo>
                    <a:pt x="7762" y="2828"/>
                    <a:pt x="8001" y="2590"/>
                    <a:pt x="8001" y="2309"/>
                  </a:cubicBezTo>
                  <a:lnTo>
                    <a:pt x="8001" y="1513"/>
                  </a:lnTo>
                  <a:lnTo>
                    <a:pt x="9036" y="1513"/>
                  </a:lnTo>
                  <a:lnTo>
                    <a:pt x="9036" y="12262"/>
                  </a:lnTo>
                  <a:cubicBezTo>
                    <a:pt x="9036" y="12304"/>
                    <a:pt x="8998" y="12342"/>
                    <a:pt x="8956" y="12342"/>
                  </a:cubicBezTo>
                  <a:lnTo>
                    <a:pt x="1274" y="12342"/>
                  </a:lnTo>
                  <a:cubicBezTo>
                    <a:pt x="1233" y="12342"/>
                    <a:pt x="1195" y="12304"/>
                    <a:pt x="1195" y="12262"/>
                  </a:cubicBezTo>
                  <a:lnTo>
                    <a:pt x="1195" y="11109"/>
                  </a:lnTo>
                  <a:cubicBezTo>
                    <a:pt x="1195" y="10988"/>
                    <a:pt x="1115" y="10909"/>
                    <a:pt x="994" y="10909"/>
                  </a:cubicBezTo>
                  <a:cubicBezTo>
                    <a:pt x="914" y="10909"/>
                    <a:pt x="796" y="10988"/>
                    <a:pt x="796" y="11109"/>
                  </a:cubicBezTo>
                  <a:lnTo>
                    <a:pt x="796" y="12262"/>
                  </a:lnTo>
                  <a:cubicBezTo>
                    <a:pt x="796" y="12543"/>
                    <a:pt x="1035" y="12740"/>
                    <a:pt x="1274" y="12740"/>
                  </a:cubicBezTo>
                  <a:lnTo>
                    <a:pt x="8956" y="12740"/>
                  </a:lnTo>
                  <a:cubicBezTo>
                    <a:pt x="9237" y="12740"/>
                    <a:pt x="9434" y="12543"/>
                    <a:pt x="9434" y="12262"/>
                  </a:cubicBezTo>
                  <a:lnTo>
                    <a:pt x="9434" y="1513"/>
                  </a:lnTo>
                  <a:lnTo>
                    <a:pt x="9476" y="1513"/>
                  </a:lnTo>
                  <a:cubicBezTo>
                    <a:pt x="9673" y="1513"/>
                    <a:pt x="9832" y="1672"/>
                    <a:pt x="9832" y="1873"/>
                  </a:cubicBezTo>
                  <a:lnTo>
                    <a:pt x="9832" y="3185"/>
                  </a:lnTo>
                  <a:cubicBezTo>
                    <a:pt x="9832" y="3265"/>
                    <a:pt x="9912" y="3386"/>
                    <a:pt x="10033" y="3386"/>
                  </a:cubicBezTo>
                  <a:cubicBezTo>
                    <a:pt x="10151" y="3386"/>
                    <a:pt x="10230" y="3265"/>
                    <a:pt x="10230" y="3185"/>
                  </a:cubicBezTo>
                  <a:lnTo>
                    <a:pt x="10230" y="1873"/>
                  </a:lnTo>
                  <a:cubicBezTo>
                    <a:pt x="10230" y="1475"/>
                    <a:pt x="9912" y="1115"/>
                    <a:pt x="9476" y="1115"/>
                  </a:cubicBezTo>
                  <a:lnTo>
                    <a:pt x="7963" y="1115"/>
                  </a:lnTo>
                  <a:cubicBezTo>
                    <a:pt x="7883" y="956"/>
                    <a:pt x="7682" y="796"/>
                    <a:pt x="7485" y="796"/>
                  </a:cubicBezTo>
                  <a:lnTo>
                    <a:pt x="6647" y="796"/>
                  </a:lnTo>
                  <a:lnTo>
                    <a:pt x="6647" y="519"/>
                  </a:lnTo>
                  <a:cubicBezTo>
                    <a:pt x="6647" y="239"/>
                    <a:pt x="6408" y="0"/>
                    <a:pt x="6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3"/>
            <p:cNvSpPr/>
            <p:nvPr/>
          </p:nvSpPr>
          <p:spPr>
            <a:xfrm>
              <a:off x="4203750" y="2112800"/>
              <a:ext cx="36825" cy="9975"/>
            </a:xfrm>
            <a:custGeom>
              <a:avLst/>
              <a:gdLst/>
              <a:ahLst/>
              <a:cxnLst/>
              <a:rect l="l" t="t" r="r" b="b"/>
              <a:pathLst>
                <a:path w="1473" h="399" extrusionOk="0">
                  <a:moveTo>
                    <a:pt x="198" y="1"/>
                  </a:moveTo>
                  <a:cubicBezTo>
                    <a:pt x="80" y="1"/>
                    <a:pt x="1" y="122"/>
                    <a:pt x="1" y="201"/>
                  </a:cubicBezTo>
                  <a:cubicBezTo>
                    <a:pt x="1" y="319"/>
                    <a:pt x="80" y="399"/>
                    <a:pt x="198" y="399"/>
                  </a:cubicBezTo>
                  <a:lnTo>
                    <a:pt x="1275" y="399"/>
                  </a:lnTo>
                  <a:cubicBezTo>
                    <a:pt x="1392" y="399"/>
                    <a:pt x="1472" y="319"/>
                    <a:pt x="1472" y="201"/>
                  </a:cubicBezTo>
                  <a:cubicBezTo>
                    <a:pt x="1472" y="122"/>
                    <a:pt x="1392" y="1"/>
                    <a:pt x="1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3"/>
            <p:cNvSpPr/>
            <p:nvPr/>
          </p:nvSpPr>
          <p:spPr>
            <a:xfrm>
              <a:off x="4135025" y="2190425"/>
              <a:ext cx="63725" cy="143350"/>
            </a:xfrm>
            <a:custGeom>
              <a:avLst/>
              <a:gdLst/>
              <a:ahLst/>
              <a:cxnLst/>
              <a:rect l="l" t="t" r="r" b="b"/>
              <a:pathLst>
                <a:path w="2549" h="5734" extrusionOk="0">
                  <a:moveTo>
                    <a:pt x="2151" y="399"/>
                  </a:moveTo>
                  <a:lnTo>
                    <a:pt x="2151" y="440"/>
                  </a:lnTo>
                  <a:lnTo>
                    <a:pt x="2151" y="797"/>
                  </a:lnTo>
                  <a:lnTo>
                    <a:pt x="361" y="797"/>
                  </a:lnTo>
                  <a:lnTo>
                    <a:pt x="361" y="440"/>
                  </a:lnTo>
                  <a:cubicBezTo>
                    <a:pt x="361" y="399"/>
                    <a:pt x="399" y="399"/>
                    <a:pt x="399" y="399"/>
                  </a:cubicBezTo>
                  <a:close/>
                  <a:moveTo>
                    <a:pt x="1874" y="1195"/>
                  </a:moveTo>
                  <a:lnTo>
                    <a:pt x="1874" y="2431"/>
                  </a:lnTo>
                  <a:lnTo>
                    <a:pt x="679" y="2431"/>
                  </a:lnTo>
                  <a:lnTo>
                    <a:pt x="679" y="1195"/>
                  </a:lnTo>
                  <a:close/>
                  <a:moveTo>
                    <a:pt x="1874" y="2788"/>
                  </a:moveTo>
                  <a:lnTo>
                    <a:pt x="1874" y="4740"/>
                  </a:lnTo>
                  <a:cubicBezTo>
                    <a:pt x="1874" y="5059"/>
                    <a:pt x="1593" y="5336"/>
                    <a:pt x="1275" y="5336"/>
                  </a:cubicBezTo>
                  <a:cubicBezTo>
                    <a:pt x="956" y="5336"/>
                    <a:pt x="679" y="5059"/>
                    <a:pt x="679" y="4740"/>
                  </a:cubicBezTo>
                  <a:lnTo>
                    <a:pt x="679" y="2788"/>
                  </a:lnTo>
                  <a:close/>
                  <a:moveTo>
                    <a:pt x="399" y="1"/>
                  </a:moveTo>
                  <a:cubicBezTo>
                    <a:pt x="160" y="1"/>
                    <a:pt x="1" y="202"/>
                    <a:pt x="1" y="440"/>
                  </a:cubicBezTo>
                  <a:lnTo>
                    <a:pt x="1" y="797"/>
                  </a:lnTo>
                  <a:cubicBezTo>
                    <a:pt x="1" y="998"/>
                    <a:pt x="122" y="1157"/>
                    <a:pt x="281" y="1195"/>
                  </a:cubicBezTo>
                  <a:lnTo>
                    <a:pt x="281" y="4740"/>
                  </a:lnTo>
                  <a:cubicBezTo>
                    <a:pt x="281" y="5298"/>
                    <a:pt x="718" y="5734"/>
                    <a:pt x="1275" y="5734"/>
                  </a:cubicBezTo>
                  <a:cubicBezTo>
                    <a:pt x="1832" y="5734"/>
                    <a:pt x="2272" y="5298"/>
                    <a:pt x="2272" y="4740"/>
                  </a:cubicBezTo>
                  <a:lnTo>
                    <a:pt x="2272" y="1195"/>
                  </a:lnTo>
                  <a:cubicBezTo>
                    <a:pt x="2431" y="1157"/>
                    <a:pt x="2549" y="998"/>
                    <a:pt x="2549" y="797"/>
                  </a:cubicBezTo>
                  <a:lnTo>
                    <a:pt x="2549" y="440"/>
                  </a:lnTo>
                  <a:cubicBezTo>
                    <a:pt x="2549" y="202"/>
                    <a:pt x="2390" y="1"/>
                    <a:pt x="2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3"/>
            <p:cNvSpPr/>
            <p:nvPr/>
          </p:nvSpPr>
          <p:spPr>
            <a:xfrm>
              <a:off x="4209725" y="2190425"/>
              <a:ext cx="100500" cy="29900"/>
            </a:xfrm>
            <a:custGeom>
              <a:avLst/>
              <a:gdLst/>
              <a:ahLst/>
              <a:cxnLst/>
              <a:rect l="l" t="t" r="r" b="b"/>
              <a:pathLst>
                <a:path w="4020" h="1196" extrusionOk="0">
                  <a:moveTo>
                    <a:pt x="3584" y="399"/>
                  </a:moveTo>
                  <a:cubicBezTo>
                    <a:pt x="3622" y="399"/>
                    <a:pt x="3622" y="399"/>
                    <a:pt x="3622" y="440"/>
                  </a:cubicBezTo>
                  <a:lnTo>
                    <a:pt x="3622" y="797"/>
                  </a:lnTo>
                  <a:lnTo>
                    <a:pt x="399" y="797"/>
                  </a:lnTo>
                  <a:lnTo>
                    <a:pt x="399" y="440"/>
                  </a:lnTo>
                  <a:lnTo>
                    <a:pt x="399" y="399"/>
                  </a:lnTo>
                  <a:close/>
                  <a:moveTo>
                    <a:pt x="399" y="1"/>
                  </a:moveTo>
                  <a:cubicBezTo>
                    <a:pt x="160" y="1"/>
                    <a:pt x="0" y="202"/>
                    <a:pt x="0" y="440"/>
                  </a:cubicBezTo>
                  <a:lnTo>
                    <a:pt x="0" y="797"/>
                  </a:lnTo>
                  <a:cubicBezTo>
                    <a:pt x="0" y="1036"/>
                    <a:pt x="160" y="1195"/>
                    <a:pt x="399" y="1195"/>
                  </a:cubicBezTo>
                  <a:lnTo>
                    <a:pt x="3584" y="1195"/>
                  </a:lnTo>
                  <a:cubicBezTo>
                    <a:pt x="3822" y="1195"/>
                    <a:pt x="4020" y="1036"/>
                    <a:pt x="4020" y="797"/>
                  </a:cubicBezTo>
                  <a:lnTo>
                    <a:pt x="4020" y="440"/>
                  </a:lnTo>
                  <a:cubicBezTo>
                    <a:pt x="4020" y="202"/>
                    <a:pt x="3822" y="1"/>
                    <a:pt x="3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3"/>
            <p:cNvSpPr/>
            <p:nvPr/>
          </p:nvSpPr>
          <p:spPr>
            <a:xfrm>
              <a:off x="4209725" y="2253175"/>
              <a:ext cx="100500" cy="9975"/>
            </a:xfrm>
            <a:custGeom>
              <a:avLst/>
              <a:gdLst/>
              <a:ahLst/>
              <a:cxnLst/>
              <a:rect l="l" t="t" r="r" b="b"/>
              <a:pathLst>
                <a:path w="4020" h="399" extrusionOk="0">
                  <a:moveTo>
                    <a:pt x="198" y="1"/>
                  </a:moveTo>
                  <a:cubicBezTo>
                    <a:pt x="80" y="1"/>
                    <a:pt x="0" y="80"/>
                    <a:pt x="0" y="198"/>
                  </a:cubicBezTo>
                  <a:cubicBezTo>
                    <a:pt x="0" y="278"/>
                    <a:pt x="80" y="399"/>
                    <a:pt x="198" y="399"/>
                  </a:cubicBezTo>
                  <a:lnTo>
                    <a:pt x="3822" y="399"/>
                  </a:lnTo>
                  <a:cubicBezTo>
                    <a:pt x="3902" y="399"/>
                    <a:pt x="4020" y="278"/>
                    <a:pt x="4020" y="198"/>
                  </a:cubicBezTo>
                  <a:cubicBezTo>
                    <a:pt x="4020" y="80"/>
                    <a:pt x="3902" y="1"/>
                    <a:pt x="3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3"/>
            <p:cNvSpPr/>
            <p:nvPr/>
          </p:nvSpPr>
          <p:spPr>
            <a:xfrm>
              <a:off x="4280350" y="2274050"/>
              <a:ext cx="29875" cy="9975"/>
            </a:xfrm>
            <a:custGeom>
              <a:avLst/>
              <a:gdLst/>
              <a:ahLst/>
              <a:cxnLst/>
              <a:rect l="l" t="t" r="r" b="b"/>
              <a:pathLst>
                <a:path w="1195" h="399" extrusionOk="0">
                  <a:moveTo>
                    <a:pt x="201" y="0"/>
                  </a:moveTo>
                  <a:cubicBezTo>
                    <a:pt x="80" y="0"/>
                    <a:pt x="1" y="80"/>
                    <a:pt x="1" y="201"/>
                  </a:cubicBezTo>
                  <a:cubicBezTo>
                    <a:pt x="1" y="319"/>
                    <a:pt x="80" y="398"/>
                    <a:pt x="201" y="398"/>
                  </a:cubicBezTo>
                  <a:lnTo>
                    <a:pt x="997" y="398"/>
                  </a:lnTo>
                  <a:cubicBezTo>
                    <a:pt x="1077" y="398"/>
                    <a:pt x="1195" y="319"/>
                    <a:pt x="1195" y="201"/>
                  </a:cubicBezTo>
                  <a:cubicBezTo>
                    <a:pt x="1195" y="80"/>
                    <a:pt x="1077" y="0"/>
                    <a:pt x="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3"/>
            <p:cNvSpPr/>
            <p:nvPr/>
          </p:nvSpPr>
          <p:spPr>
            <a:xfrm>
              <a:off x="4209725" y="2274050"/>
              <a:ext cx="58700" cy="9975"/>
            </a:xfrm>
            <a:custGeom>
              <a:avLst/>
              <a:gdLst/>
              <a:ahLst/>
              <a:cxnLst/>
              <a:rect l="l" t="t" r="r" b="b"/>
              <a:pathLst>
                <a:path w="2348" h="399" extrusionOk="0">
                  <a:moveTo>
                    <a:pt x="198" y="0"/>
                  </a:moveTo>
                  <a:cubicBezTo>
                    <a:pt x="80" y="0"/>
                    <a:pt x="0" y="80"/>
                    <a:pt x="0" y="201"/>
                  </a:cubicBezTo>
                  <a:cubicBezTo>
                    <a:pt x="0" y="319"/>
                    <a:pt x="80" y="398"/>
                    <a:pt x="198" y="398"/>
                  </a:cubicBezTo>
                  <a:lnTo>
                    <a:pt x="2150" y="398"/>
                  </a:lnTo>
                  <a:cubicBezTo>
                    <a:pt x="2268" y="398"/>
                    <a:pt x="2348" y="319"/>
                    <a:pt x="2348" y="201"/>
                  </a:cubicBezTo>
                  <a:cubicBezTo>
                    <a:pt x="2348" y="80"/>
                    <a:pt x="2268" y="0"/>
                    <a:pt x="2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3"/>
            <p:cNvSpPr/>
            <p:nvPr/>
          </p:nvSpPr>
          <p:spPr>
            <a:xfrm>
              <a:off x="4209725" y="2294975"/>
              <a:ext cx="40800" cy="9975"/>
            </a:xfrm>
            <a:custGeom>
              <a:avLst/>
              <a:gdLst/>
              <a:ahLst/>
              <a:cxnLst/>
              <a:rect l="l" t="t" r="r" b="b"/>
              <a:pathLst>
                <a:path w="1632" h="399" extrusionOk="0">
                  <a:moveTo>
                    <a:pt x="198" y="1"/>
                  </a:moveTo>
                  <a:cubicBezTo>
                    <a:pt x="80" y="1"/>
                    <a:pt x="0" y="80"/>
                    <a:pt x="0" y="198"/>
                  </a:cubicBezTo>
                  <a:cubicBezTo>
                    <a:pt x="0" y="319"/>
                    <a:pt x="80" y="399"/>
                    <a:pt x="198" y="399"/>
                  </a:cubicBezTo>
                  <a:lnTo>
                    <a:pt x="1434" y="399"/>
                  </a:lnTo>
                  <a:cubicBezTo>
                    <a:pt x="1552" y="399"/>
                    <a:pt x="1631" y="319"/>
                    <a:pt x="1631" y="198"/>
                  </a:cubicBezTo>
                  <a:cubicBezTo>
                    <a:pt x="1631" y="80"/>
                    <a:pt x="1552" y="1"/>
                    <a:pt x="1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3"/>
            <p:cNvSpPr/>
            <p:nvPr/>
          </p:nvSpPr>
          <p:spPr>
            <a:xfrm>
              <a:off x="4258450" y="2232250"/>
              <a:ext cx="51775" cy="9000"/>
            </a:xfrm>
            <a:custGeom>
              <a:avLst/>
              <a:gdLst/>
              <a:ahLst/>
              <a:cxnLst/>
              <a:rect l="l" t="t" r="r" b="b"/>
              <a:pathLst>
                <a:path w="2071" h="360" extrusionOk="0">
                  <a:moveTo>
                    <a:pt x="201" y="0"/>
                  </a:moveTo>
                  <a:cubicBezTo>
                    <a:pt x="80" y="0"/>
                    <a:pt x="1" y="80"/>
                    <a:pt x="1" y="201"/>
                  </a:cubicBezTo>
                  <a:cubicBezTo>
                    <a:pt x="1" y="280"/>
                    <a:pt x="80" y="360"/>
                    <a:pt x="201" y="360"/>
                  </a:cubicBezTo>
                  <a:lnTo>
                    <a:pt x="1873" y="360"/>
                  </a:lnTo>
                  <a:cubicBezTo>
                    <a:pt x="1953" y="360"/>
                    <a:pt x="2071" y="280"/>
                    <a:pt x="2071" y="201"/>
                  </a:cubicBezTo>
                  <a:cubicBezTo>
                    <a:pt x="2071" y="80"/>
                    <a:pt x="1953" y="0"/>
                    <a:pt x="1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3"/>
            <p:cNvSpPr/>
            <p:nvPr/>
          </p:nvSpPr>
          <p:spPr>
            <a:xfrm>
              <a:off x="4222625" y="2232250"/>
              <a:ext cx="23900" cy="9000"/>
            </a:xfrm>
            <a:custGeom>
              <a:avLst/>
              <a:gdLst/>
              <a:ahLst/>
              <a:cxnLst/>
              <a:rect l="l" t="t" r="r" b="b"/>
              <a:pathLst>
                <a:path w="956" h="360" extrusionOk="0">
                  <a:moveTo>
                    <a:pt x="201" y="0"/>
                  </a:moveTo>
                  <a:cubicBezTo>
                    <a:pt x="80" y="0"/>
                    <a:pt x="0" y="80"/>
                    <a:pt x="0" y="201"/>
                  </a:cubicBezTo>
                  <a:cubicBezTo>
                    <a:pt x="0" y="280"/>
                    <a:pt x="80" y="360"/>
                    <a:pt x="201" y="360"/>
                  </a:cubicBezTo>
                  <a:lnTo>
                    <a:pt x="758" y="360"/>
                  </a:lnTo>
                  <a:cubicBezTo>
                    <a:pt x="876" y="360"/>
                    <a:pt x="956" y="280"/>
                    <a:pt x="956" y="201"/>
                  </a:cubicBezTo>
                  <a:cubicBezTo>
                    <a:pt x="956" y="80"/>
                    <a:pt x="876" y="0"/>
                    <a:pt x="7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4" name="Google Shape;1954;p73"/>
          <p:cNvSpPr/>
          <p:nvPr/>
        </p:nvSpPr>
        <p:spPr>
          <a:xfrm>
            <a:off x="5597175" y="3777975"/>
            <a:ext cx="257775" cy="368300"/>
          </a:xfrm>
          <a:custGeom>
            <a:avLst/>
            <a:gdLst/>
            <a:ahLst/>
            <a:cxnLst/>
            <a:rect l="l" t="t" r="r" b="b"/>
            <a:pathLst>
              <a:path w="10311" h="14732" extrusionOk="0">
                <a:moveTo>
                  <a:pt x="6132" y="1313"/>
                </a:moveTo>
                <a:lnTo>
                  <a:pt x="6132" y="3144"/>
                </a:lnTo>
                <a:cubicBezTo>
                  <a:pt x="6132" y="3224"/>
                  <a:pt x="6170" y="3304"/>
                  <a:pt x="6250" y="3345"/>
                </a:cubicBezTo>
                <a:cubicBezTo>
                  <a:pt x="7008" y="3663"/>
                  <a:pt x="7603" y="4259"/>
                  <a:pt x="7842" y="5017"/>
                </a:cubicBezTo>
                <a:cubicBezTo>
                  <a:pt x="7416" y="4875"/>
                  <a:pt x="6967" y="4804"/>
                  <a:pt x="6509" y="4804"/>
                </a:cubicBezTo>
                <a:cubicBezTo>
                  <a:pt x="5938" y="4804"/>
                  <a:pt x="5352" y="4914"/>
                  <a:pt x="4778" y="5135"/>
                </a:cubicBezTo>
                <a:cubicBezTo>
                  <a:pt x="4243" y="5349"/>
                  <a:pt x="3755" y="5425"/>
                  <a:pt x="3337" y="5425"/>
                </a:cubicBezTo>
                <a:cubicBezTo>
                  <a:pt x="2976" y="5425"/>
                  <a:pt x="2668" y="5368"/>
                  <a:pt x="2428" y="5294"/>
                </a:cubicBezTo>
                <a:cubicBezTo>
                  <a:pt x="2628" y="4418"/>
                  <a:pt x="3224" y="3702"/>
                  <a:pt x="4100" y="3345"/>
                </a:cubicBezTo>
                <a:cubicBezTo>
                  <a:pt x="4179" y="3304"/>
                  <a:pt x="4221" y="3224"/>
                  <a:pt x="4221" y="3144"/>
                </a:cubicBezTo>
                <a:lnTo>
                  <a:pt x="4221" y="1313"/>
                </a:lnTo>
                <a:close/>
                <a:moveTo>
                  <a:pt x="8441" y="9237"/>
                </a:moveTo>
                <a:lnTo>
                  <a:pt x="8441" y="9635"/>
                </a:lnTo>
                <a:lnTo>
                  <a:pt x="8441" y="9674"/>
                </a:lnTo>
                <a:lnTo>
                  <a:pt x="1912" y="9674"/>
                </a:lnTo>
                <a:lnTo>
                  <a:pt x="1912" y="9635"/>
                </a:lnTo>
                <a:lnTo>
                  <a:pt x="1912" y="9237"/>
                </a:lnTo>
                <a:close/>
                <a:moveTo>
                  <a:pt x="5176" y="10113"/>
                </a:moveTo>
                <a:cubicBezTo>
                  <a:pt x="5574" y="10113"/>
                  <a:pt x="6011" y="11148"/>
                  <a:pt x="6011" y="11706"/>
                </a:cubicBezTo>
                <a:cubicBezTo>
                  <a:pt x="6011" y="11785"/>
                  <a:pt x="6011" y="11903"/>
                  <a:pt x="5973" y="11983"/>
                </a:cubicBezTo>
                <a:cubicBezTo>
                  <a:pt x="5893" y="11584"/>
                  <a:pt x="5613" y="10909"/>
                  <a:pt x="5176" y="10909"/>
                </a:cubicBezTo>
                <a:cubicBezTo>
                  <a:pt x="4699" y="10909"/>
                  <a:pt x="4418" y="11584"/>
                  <a:pt x="4339" y="11983"/>
                </a:cubicBezTo>
                <a:cubicBezTo>
                  <a:pt x="4339" y="11903"/>
                  <a:pt x="4300" y="11785"/>
                  <a:pt x="4300" y="11706"/>
                </a:cubicBezTo>
                <a:cubicBezTo>
                  <a:pt x="4300" y="11425"/>
                  <a:pt x="4418" y="10989"/>
                  <a:pt x="4578" y="10670"/>
                </a:cubicBezTo>
                <a:cubicBezTo>
                  <a:pt x="4778" y="10311"/>
                  <a:pt x="4976" y="10113"/>
                  <a:pt x="5176" y="10113"/>
                </a:cubicBezTo>
                <a:close/>
                <a:moveTo>
                  <a:pt x="5176" y="11346"/>
                </a:moveTo>
                <a:cubicBezTo>
                  <a:pt x="5215" y="11346"/>
                  <a:pt x="5294" y="11425"/>
                  <a:pt x="5415" y="11626"/>
                </a:cubicBezTo>
                <a:cubicBezTo>
                  <a:pt x="5495" y="11823"/>
                  <a:pt x="5574" y="12024"/>
                  <a:pt x="5574" y="12142"/>
                </a:cubicBezTo>
                <a:cubicBezTo>
                  <a:pt x="5574" y="12381"/>
                  <a:pt x="5374" y="12540"/>
                  <a:pt x="5176" y="12540"/>
                </a:cubicBezTo>
                <a:cubicBezTo>
                  <a:pt x="4937" y="12540"/>
                  <a:pt x="4778" y="12381"/>
                  <a:pt x="4778" y="12142"/>
                </a:cubicBezTo>
                <a:cubicBezTo>
                  <a:pt x="4778" y="11823"/>
                  <a:pt x="5017" y="11346"/>
                  <a:pt x="5176" y="11346"/>
                </a:cubicBezTo>
                <a:close/>
                <a:moveTo>
                  <a:pt x="2947" y="10113"/>
                </a:moveTo>
                <a:lnTo>
                  <a:pt x="1912" y="13416"/>
                </a:lnTo>
                <a:lnTo>
                  <a:pt x="1514" y="13416"/>
                </a:lnTo>
                <a:lnTo>
                  <a:pt x="2549" y="10113"/>
                </a:lnTo>
                <a:close/>
                <a:moveTo>
                  <a:pt x="4460" y="10113"/>
                </a:moveTo>
                <a:cubicBezTo>
                  <a:pt x="4380" y="10193"/>
                  <a:pt x="4300" y="10311"/>
                  <a:pt x="4221" y="10470"/>
                </a:cubicBezTo>
                <a:cubicBezTo>
                  <a:pt x="4020" y="10868"/>
                  <a:pt x="3861" y="11346"/>
                  <a:pt x="3861" y="11706"/>
                </a:cubicBezTo>
                <a:cubicBezTo>
                  <a:pt x="3861" y="12024"/>
                  <a:pt x="3982" y="12343"/>
                  <a:pt x="4221" y="12540"/>
                </a:cubicBezTo>
                <a:lnTo>
                  <a:pt x="3702" y="12540"/>
                </a:lnTo>
                <a:cubicBezTo>
                  <a:pt x="3463" y="12540"/>
                  <a:pt x="3224" y="12741"/>
                  <a:pt x="3106" y="12980"/>
                </a:cubicBezTo>
                <a:lnTo>
                  <a:pt x="2985" y="13416"/>
                </a:lnTo>
                <a:lnTo>
                  <a:pt x="2389" y="13416"/>
                </a:lnTo>
                <a:lnTo>
                  <a:pt x="3425" y="10113"/>
                </a:lnTo>
                <a:close/>
                <a:moveTo>
                  <a:pt x="6610" y="12980"/>
                </a:moveTo>
                <a:cubicBezTo>
                  <a:pt x="6689" y="12980"/>
                  <a:pt x="6769" y="13018"/>
                  <a:pt x="6807" y="13097"/>
                </a:cubicBezTo>
                <a:lnTo>
                  <a:pt x="6887" y="13416"/>
                </a:lnTo>
                <a:lnTo>
                  <a:pt x="3425" y="13416"/>
                </a:lnTo>
                <a:lnTo>
                  <a:pt x="3542" y="13097"/>
                </a:lnTo>
                <a:cubicBezTo>
                  <a:pt x="3542" y="13018"/>
                  <a:pt x="3622" y="12980"/>
                  <a:pt x="3702" y="12980"/>
                </a:cubicBezTo>
                <a:close/>
                <a:moveTo>
                  <a:pt x="6928" y="10113"/>
                </a:moveTo>
                <a:lnTo>
                  <a:pt x="7963" y="13416"/>
                </a:lnTo>
                <a:lnTo>
                  <a:pt x="7364" y="13416"/>
                </a:lnTo>
                <a:lnTo>
                  <a:pt x="7205" y="12980"/>
                </a:lnTo>
                <a:cubicBezTo>
                  <a:pt x="7126" y="12741"/>
                  <a:pt x="6887" y="12540"/>
                  <a:pt x="6610" y="12540"/>
                </a:cubicBezTo>
                <a:lnTo>
                  <a:pt x="6132" y="12540"/>
                </a:lnTo>
                <a:cubicBezTo>
                  <a:pt x="6329" y="12343"/>
                  <a:pt x="6450" y="12024"/>
                  <a:pt x="6450" y="11706"/>
                </a:cubicBezTo>
                <a:cubicBezTo>
                  <a:pt x="6450" y="11346"/>
                  <a:pt x="6329" y="10868"/>
                  <a:pt x="6132" y="10470"/>
                </a:cubicBezTo>
                <a:cubicBezTo>
                  <a:pt x="6052" y="10311"/>
                  <a:pt x="5973" y="10193"/>
                  <a:pt x="5893" y="10113"/>
                </a:cubicBezTo>
                <a:close/>
                <a:moveTo>
                  <a:pt x="7804" y="10113"/>
                </a:moveTo>
                <a:lnTo>
                  <a:pt x="8839" y="13416"/>
                </a:lnTo>
                <a:lnTo>
                  <a:pt x="8400" y="13416"/>
                </a:lnTo>
                <a:lnTo>
                  <a:pt x="7364" y="10113"/>
                </a:lnTo>
                <a:close/>
                <a:moveTo>
                  <a:pt x="3902" y="1"/>
                </a:moveTo>
                <a:cubicBezTo>
                  <a:pt x="3663" y="1"/>
                  <a:pt x="3463" y="198"/>
                  <a:pt x="3463" y="437"/>
                </a:cubicBezTo>
                <a:lnTo>
                  <a:pt x="3463" y="835"/>
                </a:lnTo>
                <a:cubicBezTo>
                  <a:pt x="3463" y="1036"/>
                  <a:pt x="3584" y="1233"/>
                  <a:pt x="3781" y="1275"/>
                </a:cubicBezTo>
                <a:lnTo>
                  <a:pt x="3781" y="2985"/>
                </a:lnTo>
                <a:cubicBezTo>
                  <a:pt x="2628" y="3542"/>
                  <a:pt x="1912" y="4699"/>
                  <a:pt x="1912" y="5973"/>
                </a:cubicBezTo>
                <a:cubicBezTo>
                  <a:pt x="1912" y="6329"/>
                  <a:pt x="1950" y="6689"/>
                  <a:pt x="2071" y="7046"/>
                </a:cubicBezTo>
                <a:cubicBezTo>
                  <a:pt x="2109" y="7126"/>
                  <a:pt x="2189" y="7167"/>
                  <a:pt x="2268" y="7167"/>
                </a:cubicBezTo>
                <a:lnTo>
                  <a:pt x="2348" y="7167"/>
                </a:lnTo>
                <a:cubicBezTo>
                  <a:pt x="2469" y="7126"/>
                  <a:pt x="2507" y="7008"/>
                  <a:pt x="2469" y="6887"/>
                </a:cubicBezTo>
                <a:cubicBezTo>
                  <a:pt x="2389" y="6610"/>
                  <a:pt x="2348" y="6291"/>
                  <a:pt x="2348" y="5973"/>
                </a:cubicBezTo>
                <a:lnTo>
                  <a:pt x="2348" y="5734"/>
                </a:lnTo>
                <a:cubicBezTo>
                  <a:pt x="2628" y="5813"/>
                  <a:pt x="2985" y="5852"/>
                  <a:pt x="3383" y="5852"/>
                </a:cubicBezTo>
                <a:cubicBezTo>
                  <a:pt x="3823" y="5852"/>
                  <a:pt x="4339" y="5772"/>
                  <a:pt x="4937" y="5533"/>
                </a:cubicBezTo>
                <a:cubicBezTo>
                  <a:pt x="5455" y="5334"/>
                  <a:pt x="5992" y="5234"/>
                  <a:pt x="6510" y="5234"/>
                </a:cubicBezTo>
                <a:cubicBezTo>
                  <a:pt x="7028" y="5234"/>
                  <a:pt x="7525" y="5334"/>
                  <a:pt x="7963" y="5533"/>
                </a:cubicBezTo>
                <a:cubicBezTo>
                  <a:pt x="8001" y="5692"/>
                  <a:pt x="8001" y="5813"/>
                  <a:pt x="8001" y="5973"/>
                </a:cubicBezTo>
                <a:cubicBezTo>
                  <a:pt x="8001" y="7695"/>
                  <a:pt x="6572" y="8803"/>
                  <a:pt x="5121" y="8803"/>
                </a:cubicBezTo>
                <a:cubicBezTo>
                  <a:pt x="4326" y="8803"/>
                  <a:pt x="3524" y="8471"/>
                  <a:pt x="2947" y="7724"/>
                </a:cubicBezTo>
                <a:cubicBezTo>
                  <a:pt x="2903" y="7657"/>
                  <a:pt x="2835" y="7628"/>
                  <a:pt x="2769" y="7628"/>
                </a:cubicBezTo>
                <a:cubicBezTo>
                  <a:pt x="2716" y="7628"/>
                  <a:pt x="2664" y="7647"/>
                  <a:pt x="2628" y="7683"/>
                </a:cubicBezTo>
                <a:cubicBezTo>
                  <a:pt x="2549" y="7763"/>
                  <a:pt x="2507" y="7884"/>
                  <a:pt x="2587" y="7963"/>
                </a:cubicBezTo>
                <a:cubicBezTo>
                  <a:pt x="2867" y="8320"/>
                  <a:pt x="3186" y="8600"/>
                  <a:pt x="3542" y="8798"/>
                </a:cubicBezTo>
                <a:lnTo>
                  <a:pt x="1912" y="8798"/>
                </a:lnTo>
                <a:cubicBezTo>
                  <a:pt x="1673" y="8798"/>
                  <a:pt x="1472" y="8998"/>
                  <a:pt x="1472" y="9237"/>
                </a:cubicBezTo>
                <a:lnTo>
                  <a:pt x="1472" y="9635"/>
                </a:lnTo>
                <a:cubicBezTo>
                  <a:pt x="1472" y="9912"/>
                  <a:pt x="1673" y="10113"/>
                  <a:pt x="1912" y="10113"/>
                </a:cubicBezTo>
                <a:lnTo>
                  <a:pt x="2071" y="10113"/>
                </a:lnTo>
                <a:lnTo>
                  <a:pt x="1036" y="13416"/>
                </a:lnTo>
                <a:lnTo>
                  <a:pt x="437" y="13416"/>
                </a:lnTo>
                <a:cubicBezTo>
                  <a:pt x="198" y="13416"/>
                  <a:pt x="1" y="13617"/>
                  <a:pt x="1" y="13855"/>
                </a:cubicBezTo>
                <a:lnTo>
                  <a:pt x="1" y="14292"/>
                </a:lnTo>
                <a:cubicBezTo>
                  <a:pt x="1" y="14531"/>
                  <a:pt x="198" y="14731"/>
                  <a:pt x="437" y="14731"/>
                </a:cubicBezTo>
                <a:lnTo>
                  <a:pt x="1552" y="14731"/>
                </a:lnTo>
                <a:cubicBezTo>
                  <a:pt x="1673" y="14731"/>
                  <a:pt x="1752" y="14652"/>
                  <a:pt x="1752" y="14531"/>
                </a:cubicBezTo>
                <a:cubicBezTo>
                  <a:pt x="1752" y="14413"/>
                  <a:pt x="1673" y="14292"/>
                  <a:pt x="1552" y="14292"/>
                </a:cubicBezTo>
                <a:lnTo>
                  <a:pt x="437" y="14292"/>
                </a:lnTo>
                <a:lnTo>
                  <a:pt x="437" y="13855"/>
                </a:lnTo>
                <a:lnTo>
                  <a:pt x="9874" y="13855"/>
                </a:lnTo>
                <a:lnTo>
                  <a:pt x="9874" y="14292"/>
                </a:lnTo>
                <a:lnTo>
                  <a:pt x="2549" y="14292"/>
                </a:lnTo>
                <a:cubicBezTo>
                  <a:pt x="2428" y="14292"/>
                  <a:pt x="2310" y="14413"/>
                  <a:pt x="2310" y="14531"/>
                </a:cubicBezTo>
                <a:cubicBezTo>
                  <a:pt x="2310" y="14652"/>
                  <a:pt x="2428" y="14731"/>
                  <a:pt x="2549" y="14731"/>
                </a:cubicBezTo>
                <a:lnTo>
                  <a:pt x="9874" y="14731"/>
                </a:lnTo>
                <a:cubicBezTo>
                  <a:pt x="10113" y="14731"/>
                  <a:pt x="10311" y="14531"/>
                  <a:pt x="10311" y="14292"/>
                </a:cubicBezTo>
                <a:lnTo>
                  <a:pt x="10311" y="13855"/>
                </a:lnTo>
                <a:cubicBezTo>
                  <a:pt x="10311" y="13617"/>
                  <a:pt x="10113" y="13416"/>
                  <a:pt x="9874" y="13416"/>
                </a:cubicBezTo>
                <a:lnTo>
                  <a:pt x="9275" y="13416"/>
                </a:lnTo>
                <a:lnTo>
                  <a:pt x="8240" y="10113"/>
                </a:lnTo>
                <a:lnTo>
                  <a:pt x="8441" y="10113"/>
                </a:lnTo>
                <a:cubicBezTo>
                  <a:pt x="8680" y="10113"/>
                  <a:pt x="8877" y="9912"/>
                  <a:pt x="8877" y="9635"/>
                </a:cubicBezTo>
                <a:lnTo>
                  <a:pt x="8877" y="9237"/>
                </a:lnTo>
                <a:cubicBezTo>
                  <a:pt x="8877" y="8998"/>
                  <a:pt x="8680" y="8798"/>
                  <a:pt x="8441" y="8798"/>
                </a:cubicBezTo>
                <a:lnTo>
                  <a:pt x="6807" y="8798"/>
                </a:lnTo>
                <a:cubicBezTo>
                  <a:pt x="7763" y="8240"/>
                  <a:pt x="8441" y="7167"/>
                  <a:pt x="8441" y="5973"/>
                </a:cubicBezTo>
                <a:cubicBezTo>
                  <a:pt x="8441" y="4699"/>
                  <a:pt x="7683" y="3542"/>
                  <a:pt x="6530" y="2985"/>
                </a:cubicBezTo>
                <a:lnTo>
                  <a:pt x="6530" y="1275"/>
                </a:lnTo>
                <a:cubicBezTo>
                  <a:pt x="6727" y="1233"/>
                  <a:pt x="6848" y="1036"/>
                  <a:pt x="6848" y="835"/>
                </a:cubicBezTo>
                <a:lnTo>
                  <a:pt x="6848" y="437"/>
                </a:lnTo>
                <a:cubicBezTo>
                  <a:pt x="6848" y="198"/>
                  <a:pt x="6648" y="1"/>
                  <a:pt x="6409" y="1"/>
                </a:cubicBezTo>
                <a:lnTo>
                  <a:pt x="5654" y="1"/>
                </a:lnTo>
                <a:cubicBezTo>
                  <a:pt x="5533" y="1"/>
                  <a:pt x="5453" y="80"/>
                  <a:pt x="5453" y="198"/>
                </a:cubicBezTo>
                <a:cubicBezTo>
                  <a:pt x="5453" y="319"/>
                  <a:pt x="5533" y="437"/>
                  <a:pt x="5654" y="437"/>
                </a:cubicBezTo>
                <a:lnTo>
                  <a:pt x="6450" y="437"/>
                </a:lnTo>
                <a:lnTo>
                  <a:pt x="6450" y="835"/>
                </a:lnTo>
                <a:cubicBezTo>
                  <a:pt x="6450" y="877"/>
                  <a:pt x="6409" y="877"/>
                  <a:pt x="6409" y="877"/>
                </a:cubicBezTo>
                <a:lnTo>
                  <a:pt x="3902" y="877"/>
                </a:lnTo>
                <a:lnTo>
                  <a:pt x="3902" y="835"/>
                </a:lnTo>
                <a:lnTo>
                  <a:pt x="3902" y="437"/>
                </a:lnTo>
                <a:lnTo>
                  <a:pt x="4657" y="437"/>
                </a:lnTo>
                <a:cubicBezTo>
                  <a:pt x="4778" y="437"/>
                  <a:pt x="4896" y="319"/>
                  <a:pt x="4896" y="198"/>
                </a:cubicBezTo>
                <a:cubicBezTo>
                  <a:pt x="4896" y="80"/>
                  <a:pt x="4778" y="1"/>
                  <a:pt x="4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5" name="Google Shape;1955;p73"/>
          <p:cNvGrpSpPr/>
          <p:nvPr/>
        </p:nvGrpSpPr>
        <p:grpSpPr>
          <a:xfrm>
            <a:off x="6341675" y="3782925"/>
            <a:ext cx="269700" cy="358325"/>
            <a:chOff x="6341675" y="3782925"/>
            <a:chExt cx="269700" cy="358325"/>
          </a:xfrm>
        </p:grpSpPr>
        <p:sp>
          <p:nvSpPr>
            <p:cNvPr id="1956" name="Google Shape;1956;p73"/>
            <p:cNvSpPr/>
            <p:nvPr/>
          </p:nvSpPr>
          <p:spPr>
            <a:xfrm>
              <a:off x="6341675" y="3782925"/>
              <a:ext cx="269700" cy="358325"/>
            </a:xfrm>
            <a:custGeom>
              <a:avLst/>
              <a:gdLst/>
              <a:ahLst/>
              <a:cxnLst/>
              <a:rect l="l" t="t" r="r" b="b"/>
              <a:pathLst>
                <a:path w="10788" h="14333" extrusionOk="0">
                  <a:moveTo>
                    <a:pt x="5771" y="4182"/>
                  </a:moveTo>
                  <a:lnTo>
                    <a:pt x="5771" y="6491"/>
                  </a:lnTo>
                  <a:lnTo>
                    <a:pt x="5055" y="6491"/>
                  </a:lnTo>
                  <a:lnTo>
                    <a:pt x="5055" y="4182"/>
                  </a:lnTo>
                  <a:lnTo>
                    <a:pt x="5256" y="4380"/>
                  </a:lnTo>
                  <a:cubicBezTo>
                    <a:pt x="5294" y="4421"/>
                    <a:pt x="5335" y="4421"/>
                    <a:pt x="5415" y="4421"/>
                  </a:cubicBezTo>
                  <a:cubicBezTo>
                    <a:pt x="5453" y="4421"/>
                    <a:pt x="5494" y="4421"/>
                    <a:pt x="5533" y="4380"/>
                  </a:cubicBezTo>
                  <a:lnTo>
                    <a:pt x="5771" y="4182"/>
                  </a:lnTo>
                  <a:close/>
                  <a:moveTo>
                    <a:pt x="5415" y="0"/>
                  </a:moveTo>
                  <a:cubicBezTo>
                    <a:pt x="3743" y="0"/>
                    <a:pt x="2389" y="1354"/>
                    <a:pt x="2389" y="3026"/>
                  </a:cubicBezTo>
                  <a:cubicBezTo>
                    <a:pt x="2389" y="3943"/>
                    <a:pt x="2746" y="4778"/>
                    <a:pt x="3424" y="5335"/>
                  </a:cubicBezTo>
                  <a:cubicBezTo>
                    <a:pt x="3781" y="5654"/>
                    <a:pt x="3982" y="6052"/>
                    <a:pt x="4020" y="6491"/>
                  </a:cubicBezTo>
                  <a:lnTo>
                    <a:pt x="3982" y="6491"/>
                  </a:lnTo>
                  <a:cubicBezTo>
                    <a:pt x="3701" y="6491"/>
                    <a:pt x="3504" y="6730"/>
                    <a:pt x="3504" y="7007"/>
                  </a:cubicBezTo>
                  <a:lnTo>
                    <a:pt x="3504" y="7166"/>
                  </a:lnTo>
                  <a:lnTo>
                    <a:pt x="198" y="7166"/>
                  </a:lnTo>
                  <a:cubicBezTo>
                    <a:pt x="80" y="7166"/>
                    <a:pt x="0" y="7287"/>
                    <a:pt x="0" y="7405"/>
                  </a:cubicBezTo>
                  <a:lnTo>
                    <a:pt x="0" y="9794"/>
                  </a:lnTo>
                  <a:cubicBezTo>
                    <a:pt x="0" y="9835"/>
                    <a:pt x="39" y="9915"/>
                    <a:pt x="80" y="9953"/>
                  </a:cubicBezTo>
                  <a:lnTo>
                    <a:pt x="558" y="10431"/>
                  </a:lnTo>
                  <a:lnTo>
                    <a:pt x="80" y="10909"/>
                  </a:lnTo>
                  <a:cubicBezTo>
                    <a:pt x="39" y="10950"/>
                    <a:pt x="0" y="11030"/>
                    <a:pt x="0" y="11068"/>
                  </a:cubicBezTo>
                  <a:cubicBezTo>
                    <a:pt x="0" y="11109"/>
                    <a:pt x="39" y="11189"/>
                    <a:pt x="80" y="11227"/>
                  </a:cubicBezTo>
                  <a:lnTo>
                    <a:pt x="558" y="11705"/>
                  </a:lnTo>
                  <a:lnTo>
                    <a:pt x="80" y="12224"/>
                  </a:lnTo>
                  <a:cubicBezTo>
                    <a:pt x="39" y="12262"/>
                    <a:pt x="0" y="12304"/>
                    <a:pt x="0" y="12342"/>
                  </a:cubicBezTo>
                  <a:lnTo>
                    <a:pt x="0" y="14094"/>
                  </a:lnTo>
                  <a:cubicBezTo>
                    <a:pt x="0" y="14215"/>
                    <a:pt x="80" y="14333"/>
                    <a:pt x="198" y="14333"/>
                  </a:cubicBezTo>
                  <a:lnTo>
                    <a:pt x="2586" y="14333"/>
                  </a:lnTo>
                  <a:cubicBezTo>
                    <a:pt x="2708" y="14333"/>
                    <a:pt x="2787" y="14215"/>
                    <a:pt x="2787" y="14094"/>
                  </a:cubicBezTo>
                  <a:cubicBezTo>
                    <a:pt x="2787" y="13976"/>
                    <a:pt x="2708" y="13896"/>
                    <a:pt x="2586" y="13896"/>
                  </a:cubicBezTo>
                  <a:lnTo>
                    <a:pt x="398" y="13896"/>
                  </a:lnTo>
                  <a:lnTo>
                    <a:pt x="398" y="12422"/>
                  </a:lnTo>
                  <a:lnTo>
                    <a:pt x="994" y="11864"/>
                  </a:lnTo>
                  <a:cubicBezTo>
                    <a:pt x="1035" y="11826"/>
                    <a:pt x="1074" y="11785"/>
                    <a:pt x="1074" y="11705"/>
                  </a:cubicBezTo>
                  <a:cubicBezTo>
                    <a:pt x="1074" y="11667"/>
                    <a:pt x="1035" y="11587"/>
                    <a:pt x="994" y="11546"/>
                  </a:cubicBezTo>
                  <a:lnTo>
                    <a:pt x="516" y="11068"/>
                  </a:lnTo>
                  <a:lnTo>
                    <a:pt x="994" y="10590"/>
                  </a:lnTo>
                  <a:cubicBezTo>
                    <a:pt x="1074" y="10511"/>
                    <a:pt x="1074" y="10351"/>
                    <a:pt x="994" y="10272"/>
                  </a:cubicBezTo>
                  <a:lnTo>
                    <a:pt x="398" y="9714"/>
                  </a:lnTo>
                  <a:lnTo>
                    <a:pt x="398" y="7606"/>
                  </a:lnTo>
                  <a:lnTo>
                    <a:pt x="3504" y="7606"/>
                  </a:lnTo>
                  <a:lnTo>
                    <a:pt x="3504" y="7765"/>
                  </a:lnTo>
                  <a:cubicBezTo>
                    <a:pt x="3504" y="8042"/>
                    <a:pt x="3701" y="8281"/>
                    <a:pt x="3982" y="8281"/>
                  </a:cubicBezTo>
                  <a:lnTo>
                    <a:pt x="4338" y="8281"/>
                  </a:lnTo>
                  <a:cubicBezTo>
                    <a:pt x="4459" y="8281"/>
                    <a:pt x="4539" y="8163"/>
                    <a:pt x="4539" y="8084"/>
                  </a:cubicBezTo>
                  <a:cubicBezTo>
                    <a:pt x="4539" y="7963"/>
                    <a:pt x="4459" y="7845"/>
                    <a:pt x="4338" y="7845"/>
                  </a:cubicBezTo>
                  <a:lnTo>
                    <a:pt x="3982" y="7845"/>
                  </a:lnTo>
                  <a:cubicBezTo>
                    <a:pt x="3940" y="7845"/>
                    <a:pt x="3902" y="7803"/>
                    <a:pt x="3902" y="7765"/>
                  </a:cubicBezTo>
                  <a:lnTo>
                    <a:pt x="3902" y="7007"/>
                  </a:lnTo>
                  <a:cubicBezTo>
                    <a:pt x="3902" y="6969"/>
                    <a:pt x="3940" y="6928"/>
                    <a:pt x="3982" y="6928"/>
                  </a:cubicBezTo>
                  <a:lnTo>
                    <a:pt x="6807" y="6928"/>
                  </a:lnTo>
                  <a:cubicBezTo>
                    <a:pt x="6848" y="6928"/>
                    <a:pt x="6886" y="6969"/>
                    <a:pt x="6886" y="7007"/>
                  </a:cubicBezTo>
                  <a:lnTo>
                    <a:pt x="6886" y="7765"/>
                  </a:lnTo>
                  <a:cubicBezTo>
                    <a:pt x="6886" y="7803"/>
                    <a:pt x="6848" y="7845"/>
                    <a:pt x="6807" y="7845"/>
                  </a:cubicBezTo>
                  <a:lnTo>
                    <a:pt x="5335" y="7845"/>
                  </a:lnTo>
                  <a:cubicBezTo>
                    <a:pt x="5214" y="7845"/>
                    <a:pt x="5096" y="7963"/>
                    <a:pt x="5096" y="8084"/>
                  </a:cubicBezTo>
                  <a:cubicBezTo>
                    <a:pt x="5096" y="8163"/>
                    <a:pt x="5214" y="8281"/>
                    <a:pt x="5335" y="8281"/>
                  </a:cubicBezTo>
                  <a:lnTo>
                    <a:pt x="6807" y="8281"/>
                  </a:lnTo>
                  <a:cubicBezTo>
                    <a:pt x="7087" y="8281"/>
                    <a:pt x="7284" y="8042"/>
                    <a:pt x="7284" y="7765"/>
                  </a:cubicBezTo>
                  <a:lnTo>
                    <a:pt x="7284" y="7606"/>
                  </a:lnTo>
                  <a:lnTo>
                    <a:pt x="10390" y="7606"/>
                  </a:lnTo>
                  <a:lnTo>
                    <a:pt x="10390" y="13896"/>
                  </a:lnTo>
                  <a:lnTo>
                    <a:pt x="8240" y="13896"/>
                  </a:lnTo>
                  <a:cubicBezTo>
                    <a:pt x="8122" y="13896"/>
                    <a:pt x="8001" y="13976"/>
                    <a:pt x="8001" y="14094"/>
                  </a:cubicBezTo>
                  <a:cubicBezTo>
                    <a:pt x="8001" y="14215"/>
                    <a:pt x="8122" y="14333"/>
                    <a:pt x="8240" y="14333"/>
                  </a:cubicBezTo>
                  <a:lnTo>
                    <a:pt x="10590" y="14333"/>
                  </a:lnTo>
                  <a:cubicBezTo>
                    <a:pt x="10708" y="14333"/>
                    <a:pt x="10788" y="14215"/>
                    <a:pt x="10788" y="14094"/>
                  </a:cubicBezTo>
                  <a:lnTo>
                    <a:pt x="10788" y="7405"/>
                  </a:lnTo>
                  <a:cubicBezTo>
                    <a:pt x="10788" y="7287"/>
                    <a:pt x="10708" y="7166"/>
                    <a:pt x="10590" y="7166"/>
                  </a:cubicBezTo>
                  <a:lnTo>
                    <a:pt x="7284" y="7166"/>
                  </a:lnTo>
                  <a:lnTo>
                    <a:pt x="7284" y="7007"/>
                  </a:lnTo>
                  <a:cubicBezTo>
                    <a:pt x="7284" y="6730"/>
                    <a:pt x="7087" y="6491"/>
                    <a:pt x="6807" y="6491"/>
                  </a:cubicBezTo>
                  <a:lnTo>
                    <a:pt x="6768" y="6491"/>
                  </a:lnTo>
                  <a:cubicBezTo>
                    <a:pt x="6807" y="6052"/>
                    <a:pt x="7045" y="5654"/>
                    <a:pt x="7364" y="5335"/>
                  </a:cubicBezTo>
                  <a:cubicBezTo>
                    <a:pt x="8042" y="4778"/>
                    <a:pt x="8440" y="3943"/>
                    <a:pt x="8440" y="3026"/>
                  </a:cubicBezTo>
                  <a:cubicBezTo>
                    <a:pt x="8440" y="2230"/>
                    <a:pt x="8122" y="1475"/>
                    <a:pt x="7565" y="918"/>
                  </a:cubicBezTo>
                  <a:cubicBezTo>
                    <a:pt x="7525" y="878"/>
                    <a:pt x="7475" y="858"/>
                    <a:pt x="7424" y="858"/>
                  </a:cubicBezTo>
                  <a:cubicBezTo>
                    <a:pt x="7374" y="858"/>
                    <a:pt x="7324" y="878"/>
                    <a:pt x="7284" y="918"/>
                  </a:cubicBezTo>
                  <a:cubicBezTo>
                    <a:pt x="7166" y="997"/>
                    <a:pt x="7166" y="1115"/>
                    <a:pt x="7246" y="1195"/>
                  </a:cubicBezTo>
                  <a:cubicBezTo>
                    <a:pt x="7762" y="1714"/>
                    <a:pt x="8001" y="2351"/>
                    <a:pt x="8001" y="3026"/>
                  </a:cubicBezTo>
                  <a:cubicBezTo>
                    <a:pt x="8001" y="3822"/>
                    <a:pt x="7682" y="4539"/>
                    <a:pt x="7087" y="5017"/>
                  </a:cubicBezTo>
                  <a:cubicBezTo>
                    <a:pt x="6647" y="5415"/>
                    <a:pt x="6408" y="5934"/>
                    <a:pt x="6329" y="6491"/>
                  </a:cubicBezTo>
                  <a:lnTo>
                    <a:pt x="6170" y="6491"/>
                  </a:lnTo>
                  <a:lnTo>
                    <a:pt x="6170" y="4182"/>
                  </a:lnTo>
                  <a:lnTo>
                    <a:pt x="6370" y="4380"/>
                  </a:lnTo>
                  <a:cubicBezTo>
                    <a:pt x="6408" y="4421"/>
                    <a:pt x="6488" y="4421"/>
                    <a:pt x="6530" y="4421"/>
                  </a:cubicBezTo>
                  <a:cubicBezTo>
                    <a:pt x="6568" y="4421"/>
                    <a:pt x="6647" y="4421"/>
                    <a:pt x="6689" y="4380"/>
                  </a:cubicBezTo>
                  <a:cubicBezTo>
                    <a:pt x="6768" y="4300"/>
                    <a:pt x="6768" y="4182"/>
                    <a:pt x="6689" y="4061"/>
                  </a:cubicBezTo>
                  <a:lnTo>
                    <a:pt x="6170" y="3583"/>
                  </a:lnTo>
                  <a:lnTo>
                    <a:pt x="6170" y="3185"/>
                  </a:lnTo>
                  <a:cubicBezTo>
                    <a:pt x="6170" y="2988"/>
                    <a:pt x="6329" y="2828"/>
                    <a:pt x="6530" y="2828"/>
                  </a:cubicBezTo>
                  <a:cubicBezTo>
                    <a:pt x="6727" y="2828"/>
                    <a:pt x="6886" y="2988"/>
                    <a:pt x="6886" y="3185"/>
                  </a:cubicBezTo>
                  <a:cubicBezTo>
                    <a:pt x="6886" y="3265"/>
                    <a:pt x="6848" y="3344"/>
                    <a:pt x="6768" y="3424"/>
                  </a:cubicBezTo>
                  <a:cubicBezTo>
                    <a:pt x="6689" y="3504"/>
                    <a:pt x="6689" y="3663"/>
                    <a:pt x="6768" y="3743"/>
                  </a:cubicBezTo>
                  <a:cubicBezTo>
                    <a:pt x="6808" y="3782"/>
                    <a:pt x="6868" y="3802"/>
                    <a:pt x="6928" y="3802"/>
                  </a:cubicBezTo>
                  <a:cubicBezTo>
                    <a:pt x="6987" y="3802"/>
                    <a:pt x="7047" y="3782"/>
                    <a:pt x="7087" y="3743"/>
                  </a:cubicBezTo>
                  <a:cubicBezTo>
                    <a:pt x="7205" y="3583"/>
                    <a:pt x="7284" y="3386"/>
                    <a:pt x="7284" y="3185"/>
                  </a:cubicBezTo>
                  <a:cubicBezTo>
                    <a:pt x="7284" y="2749"/>
                    <a:pt x="6966" y="2389"/>
                    <a:pt x="6530" y="2389"/>
                  </a:cubicBezTo>
                  <a:cubicBezTo>
                    <a:pt x="6090" y="2389"/>
                    <a:pt x="5771" y="2749"/>
                    <a:pt x="5771" y="3185"/>
                  </a:cubicBezTo>
                  <a:lnTo>
                    <a:pt x="5771" y="3583"/>
                  </a:lnTo>
                  <a:lnTo>
                    <a:pt x="5415" y="3943"/>
                  </a:lnTo>
                  <a:lnTo>
                    <a:pt x="5055" y="3583"/>
                  </a:lnTo>
                  <a:lnTo>
                    <a:pt x="5055" y="3185"/>
                  </a:lnTo>
                  <a:cubicBezTo>
                    <a:pt x="5055" y="2749"/>
                    <a:pt x="4698" y="2389"/>
                    <a:pt x="4259" y="2389"/>
                  </a:cubicBezTo>
                  <a:cubicBezTo>
                    <a:pt x="3860" y="2389"/>
                    <a:pt x="3504" y="2749"/>
                    <a:pt x="3504" y="3185"/>
                  </a:cubicBezTo>
                  <a:cubicBezTo>
                    <a:pt x="3504" y="3386"/>
                    <a:pt x="3583" y="3583"/>
                    <a:pt x="3743" y="3743"/>
                  </a:cubicBezTo>
                  <a:cubicBezTo>
                    <a:pt x="3782" y="3782"/>
                    <a:pt x="3832" y="3802"/>
                    <a:pt x="3881" y="3802"/>
                  </a:cubicBezTo>
                  <a:cubicBezTo>
                    <a:pt x="3931" y="3802"/>
                    <a:pt x="3980" y="3782"/>
                    <a:pt x="4020" y="3743"/>
                  </a:cubicBezTo>
                  <a:cubicBezTo>
                    <a:pt x="4099" y="3663"/>
                    <a:pt x="4099" y="3504"/>
                    <a:pt x="4020" y="3424"/>
                  </a:cubicBezTo>
                  <a:cubicBezTo>
                    <a:pt x="3940" y="3344"/>
                    <a:pt x="3902" y="3265"/>
                    <a:pt x="3902" y="3185"/>
                  </a:cubicBezTo>
                  <a:cubicBezTo>
                    <a:pt x="3902" y="2988"/>
                    <a:pt x="4061" y="2828"/>
                    <a:pt x="4259" y="2828"/>
                  </a:cubicBezTo>
                  <a:cubicBezTo>
                    <a:pt x="4459" y="2828"/>
                    <a:pt x="4619" y="2988"/>
                    <a:pt x="4619" y="3185"/>
                  </a:cubicBezTo>
                  <a:lnTo>
                    <a:pt x="4619" y="3583"/>
                  </a:lnTo>
                  <a:lnTo>
                    <a:pt x="4141" y="4061"/>
                  </a:lnTo>
                  <a:cubicBezTo>
                    <a:pt x="4020" y="4182"/>
                    <a:pt x="4020" y="4300"/>
                    <a:pt x="4141" y="4380"/>
                  </a:cubicBezTo>
                  <a:cubicBezTo>
                    <a:pt x="4181" y="4419"/>
                    <a:pt x="4230" y="4439"/>
                    <a:pt x="4279" y="4439"/>
                  </a:cubicBezTo>
                  <a:cubicBezTo>
                    <a:pt x="4329" y="4439"/>
                    <a:pt x="4378" y="4419"/>
                    <a:pt x="4418" y="4380"/>
                  </a:cubicBezTo>
                  <a:lnTo>
                    <a:pt x="4619" y="4182"/>
                  </a:lnTo>
                  <a:lnTo>
                    <a:pt x="4619" y="6491"/>
                  </a:lnTo>
                  <a:lnTo>
                    <a:pt x="4459" y="6491"/>
                  </a:lnTo>
                  <a:cubicBezTo>
                    <a:pt x="4418" y="5934"/>
                    <a:pt x="4141" y="5415"/>
                    <a:pt x="3701" y="5017"/>
                  </a:cubicBezTo>
                  <a:cubicBezTo>
                    <a:pt x="3106" y="4539"/>
                    <a:pt x="2787" y="3822"/>
                    <a:pt x="2787" y="3026"/>
                  </a:cubicBezTo>
                  <a:cubicBezTo>
                    <a:pt x="2787" y="1593"/>
                    <a:pt x="3940" y="440"/>
                    <a:pt x="5415" y="440"/>
                  </a:cubicBezTo>
                  <a:cubicBezTo>
                    <a:pt x="5813" y="440"/>
                    <a:pt x="6170" y="519"/>
                    <a:pt x="6530" y="679"/>
                  </a:cubicBezTo>
                  <a:cubicBezTo>
                    <a:pt x="6561" y="689"/>
                    <a:pt x="6592" y="694"/>
                    <a:pt x="6623" y="694"/>
                  </a:cubicBezTo>
                  <a:cubicBezTo>
                    <a:pt x="6706" y="694"/>
                    <a:pt x="6779" y="657"/>
                    <a:pt x="6807" y="599"/>
                  </a:cubicBezTo>
                  <a:cubicBezTo>
                    <a:pt x="6848" y="478"/>
                    <a:pt x="6807" y="360"/>
                    <a:pt x="6727" y="319"/>
                  </a:cubicBezTo>
                  <a:cubicBezTo>
                    <a:pt x="6291" y="121"/>
                    <a:pt x="5851" y="0"/>
                    <a:pt x="5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3"/>
            <p:cNvSpPr/>
            <p:nvPr/>
          </p:nvSpPr>
          <p:spPr>
            <a:xfrm>
              <a:off x="6393425" y="4052675"/>
              <a:ext cx="74625" cy="73675"/>
            </a:xfrm>
            <a:custGeom>
              <a:avLst/>
              <a:gdLst/>
              <a:ahLst/>
              <a:cxnLst/>
              <a:rect l="l" t="t" r="r" b="b"/>
              <a:pathLst>
                <a:path w="2985" h="2947" extrusionOk="0">
                  <a:moveTo>
                    <a:pt x="1513" y="1"/>
                  </a:moveTo>
                  <a:cubicBezTo>
                    <a:pt x="1275" y="1"/>
                    <a:pt x="1074" y="39"/>
                    <a:pt x="915" y="119"/>
                  </a:cubicBezTo>
                  <a:cubicBezTo>
                    <a:pt x="797" y="160"/>
                    <a:pt x="755" y="278"/>
                    <a:pt x="797" y="399"/>
                  </a:cubicBezTo>
                  <a:cubicBezTo>
                    <a:pt x="825" y="487"/>
                    <a:pt x="900" y="532"/>
                    <a:pt x="985" y="532"/>
                  </a:cubicBezTo>
                  <a:cubicBezTo>
                    <a:pt x="1014" y="532"/>
                    <a:pt x="1044" y="527"/>
                    <a:pt x="1074" y="517"/>
                  </a:cubicBezTo>
                  <a:cubicBezTo>
                    <a:pt x="1195" y="437"/>
                    <a:pt x="1354" y="437"/>
                    <a:pt x="1513" y="437"/>
                  </a:cubicBezTo>
                  <a:cubicBezTo>
                    <a:pt x="2071" y="437"/>
                    <a:pt x="2549" y="877"/>
                    <a:pt x="2549" y="1472"/>
                  </a:cubicBezTo>
                  <a:cubicBezTo>
                    <a:pt x="2549" y="2071"/>
                    <a:pt x="2071" y="2549"/>
                    <a:pt x="1513" y="2549"/>
                  </a:cubicBezTo>
                  <a:cubicBezTo>
                    <a:pt x="915" y="2549"/>
                    <a:pt x="437" y="2071"/>
                    <a:pt x="437" y="1472"/>
                  </a:cubicBezTo>
                  <a:cubicBezTo>
                    <a:pt x="437" y="1355"/>
                    <a:pt x="478" y="1195"/>
                    <a:pt x="516" y="1074"/>
                  </a:cubicBezTo>
                  <a:cubicBezTo>
                    <a:pt x="558" y="995"/>
                    <a:pt x="516" y="877"/>
                    <a:pt x="399" y="797"/>
                  </a:cubicBezTo>
                  <a:cubicBezTo>
                    <a:pt x="376" y="789"/>
                    <a:pt x="353" y="786"/>
                    <a:pt x="331" y="786"/>
                  </a:cubicBezTo>
                  <a:cubicBezTo>
                    <a:pt x="236" y="786"/>
                    <a:pt x="152" y="850"/>
                    <a:pt x="118" y="915"/>
                  </a:cubicBezTo>
                  <a:cubicBezTo>
                    <a:pt x="39" y="1116"/>
                    <a:pt x="1" y="1275"/>
                    <a:pt x="1" y="1472"/>
                  </a:cubicBezTo>
                  <a:cubicBezTo>
                    <a:pt x="1" y="2310"/>
                    <a:pt x="676" y="2947"/>
                    <a:pt x="1513" y="2947"/>
                  </a:cubicBezTo>
                  <a:cubicBezTo>
                    <a:pt x="2310" y="2947"/>
                    <a:pt x="2985" y="2310"/>
                    <a:pt x="2985" y="1472"/>
                  </a:cubicBezTo>
                  <a:cubicBezTo>
                    <a:pt x="2985" y="676"/>
                    <a:pt x="2310" y="1"/>
                    <a:pt x="1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3"/>
            <p:cNvSpPr/>
            <p:nvPr/>
          </p:nvSpPr>
          <p:spPr>
            <a:xfrm>
              <a:off x="6415325" y="4084525"/>
              <a:ext cx="30825" cy="9975"/>
            </a:xfrm>
            <a:custGeom>
              <a:avLst/>
              <a:gdLst/>
              <a:ahLst/>
              <a:cxnLst/>
              <a:rect l="l" t="t" r="r" b="b"/>
              <a:pathLst>
                <a:path w="1233" h="399" extrusionOk="0">
                  <a:moveTo>
                    <a:pt x="198" y="1"/>
                  </a:moveTo>
                  <a:cubicBezTo>
                    <a:pt x="80" y="1"/>
                    <a:pt x="0" y="81"/>
                    <a:pt x="0" y="198"/>
                  </a:cubicBezTo>
                  <a:cubicBezTo>
                    <a:pt x="0" y="319"/>
                    <a:pt x="80" y="399"/>
                    <a:pt x="198" y="399"/>
                  </a:cubicBezTo>
                  <a:lnTo>
                    <a:pt x="1036" y="399"/>
                  </a:lnTo>
                  <a:cubicBezTo>
                    <a:pt x="1153" y="399"/>
                    <a:pt x="1233" y="319"/>
                    <a:pt x="1233" y="198"/>
                  </a:cubicBezTo>
                  <a:cubicBezTo>
                    <a:pt x="1233" y="81"/>
                    <a:pt x="1153" y="1"/>
                    <a:pt x="1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3"/>
            <p:cNvSpPr/>
            <p:nvPr/>
          </p:nvSpPr>
          <p:spPr>
            <a:xfrm>
              <a:off x="6485950" y="4052675"/>
              <a:ext cx="73675" cy="73675"/>
            </a:xfrm>
            <a:custGeom>
              <a:avLst/>
              <a:gdLst/>
              <a:ahLst/>
              <a:cxnLst/>
              <a:rect l="l" t="t" r="r" b="b"/>
              <a:pathLst>
                <a:path w="2947" h="2947" extrusionOk="0">
                  <a:moveTo>
                    <a:pt x="1475" y="437"/>
                  </a:moveTo>
                  <a:cubicBezTo>
                    <a:pt x="2032" y="437"/>
                    <a:pt x="2510" y="877"/>
                    <a:pt x="2510" y="1472"/>
                  </a:cubicBezTo>
                  <a:cubicBezTo>
                    <a:pt x="2510" y="2071"/>
                    <a:pt x="2032" y="2549"/>
                    <a:pt x="1475" y="2549"/>
                  </a:cubicBezTo>
                  <a:cubicBezTo>
                    <a:pt x="876" y="2549"/>
                    <a:pt x="399" y="2071"/>
                    <a:pt x="399" y="1472"/>
                  </a:cubicBezTo>
                  <a:cubicBezTo>
                    <a:pt x="399" y="877"/>
                    <a:pt x="876" y="437"/>
                    <a:pt x="1475" y="437"/>
                  </a:cubicBezTo>
                  <a:close/>
                  <a:moveTo>
                    <a:pt x="1475" y="1"/>
                  </a:moveTo>
                  <a:cubicBezTo>
                    <a:pt x="637" y="1"/>
                    <a:pt x="0" y="676"/>
                    <a:pt x="0" y="1472"/>
                  </a:cubicBezTo>
                  <a:cubicBezTo>
                    <a:pt x="0" y="2310"/>
                    <a:pt x="637" y="2947"/>
                    <a:pt x="1475" y="2947"/>
                  </a:cubicBezTo>
                  <a:cubicBezTo>
                    <a:pt x="2271" y="2947"/>
                    <a:pt x="2947" y="2310"/>
                    <a:pt x="2947" y="1472"/>
                  </a:cubicBezTo>
                  <a:cubicBezTo>
                    <a:pt x="2947" y="676"/>
                    <a:pt x="2271" y="1"/>
                    <a:pt x="1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3"/>
            <p:cNvSpPr/>
            <p:nvPr/>
          </p:nvSpPr>
          <p:spPr>
            <a:xfrm>
              <a:off x="6506900" y="4073550"/>
              <a:ext cx="31875" cy="31875"/>
            </a:xfrm>
            <a:custGeom>
              <a:avLst/>
              <a:gdLst/>
              <a:ahLst/>
              <a:cxnLst/>
              <a:rect l="l" t="t" r="r" b="b"/>
              <a:pathLst>
                <a:path w="1275" h="1275" extrusionOk="0">
                  <a:moveTo>
                    <a:pt x="637" y="0"/>
                  </a:moveTo>
                  <a:cubicBezTo>
                    <a:pt x="516" y="0"/>
                    <a:pt x="398" y="121"/>
                    <a:pt x="398" y="239"/>
                  </a:cubicBezTo>
                  <a:lnTo>
                    <a:pt x="398" y="440"/>
                  </a:lnTo>
                  <a:lnTo>
                    <a:pt x="198" y="440"/>
                  </a:lnTo>
                  <a:cubicBezTo>
                    <a:pt x="80" y="440"/>
                    <a:pt x="0" y="520"/>
                    <a:pt x="0" y="637"/>
                  </a:cubicBezTo>
                  <a:cubicBezTo>
                    <a:pt x="0" y="758"/>
                    <a:pt x="80" y="838"/>
                    <a:pt x="198" y="838"/>
                  </a:cubicBezTo>
                  <a:lnTo>
                    <a:pt x="398" y="838"/>
                  </a:lnTo>
                  <a:lnTo>
                    <a:pt x="398" y="1077"/>
                  </a:lnTo>
                  <a:cubicBezTo>
                    <a:pt x="398" y="1195"/>
                    <a:pt x="516" y="1274"/>
                    <a:pt x="637" y="1274"/>
                  </a:cubicBezTo>
                  <a:cubicBezTo>
                    <a:pt x="755" y="1274"/>
                    <a:pt x="835" y="1195"/>
                    <a:pt x="835" y="1077"/>
                  </a:cubicBezTo>
                  <a:lnTo>
                    <a:pt x="835" y="838"/>
                  </a:lnTo>
                  <a:lnTo>
                    <a:pt x="1035" y="838"/>
                  </a:lnTo>
                  <a:cubicBezTo>
                    <a:pt x="1153" y="838"/>
                    <a:pt x="1274" y="758"/>
                    <a:pt x="1274" y="637"/>
                  </a:cubicBezTo>
                  <a:cubicBezTo>
                    <a:pt x="1274" y="520"/>
                    <a:pt x="1153" y="440"/>
                    <a:pt x="1035" y="440"/>
                  </a:cubicBezTo>
                  <a:lnTo>
                    <a:pt x="835" y="440"/>
                  </a:lnTo>
                  <a:lnTo>
                    <a:pt x="835" y="239"/>
                  </a:lnTo>
                  <a:cubicBezTo>
                    <a:pt x="835" y="121"/>
                    <a:pt x="755" y="0"/>
                    <a:pt x="6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3"/>
            <p:cNvSpPr/>
            <p:nvPr/>
          </p:nvSpPr>
          <p:spPr>
            <a:xfrm>
              <a:off x="6379500" y="3800825"/>
              <a:ext cx="23900" cy="17950"/>
            </a:xfrm>
            <a:custGeom>
              <a:avLst/>
              <a:gdLst/>
              <a:ahLst/>
              <a:cxnLst/>
              <a:rect l="l" t="t" r="r" b="b"/>
              <a:pathLst>
                <a:path w="956" h="718" extrusionOk="0">
                  <a:moveTo>
                    <a:pt x="212" y="0"/>
                  </a:moveTo>
                  <a:cubicBezTo>
                    <a:pt x="140" y="0"/>
                    <a:pt x="65" y="44"/>
                    <a:pt x="38" y="122"/>
                  </a:cubicBezTo>
                  <a:cubicBezTo>
                    <a:pt x="0" y="202"/>
                    <a:pt x="0" y="319"/>
                    <a:pt x="118" y="399"/>
                  </a:cubicBezTo>
                  <a:lnTo>
                    <a:pt x="596" y="679"/>
                  </a:lnTo>
                  <a:cubicBezTo>
                    <a:pt x="637" y="679"/>
                    <a:pt x="675" y="717"/>
                    <a:pt x="717" y="717"/>
                  </a:cubicBezTo>
                  <a:cubicBezTo>
                    <a:pt x="796" y="717"/>
                    <a:pt x="835" y="679"/>
                    <a:pt x="876" y="600"/>
                  </a:cubicBezTo>
                  <a:cubicBezTo>
                    <a:pt x="956" y="479"/>
                    <a:pt x="914" y="361"/>
                    <a:pt x="796" y="319"/>
                  </a:cubicBezTo>
                  <a:lnTo>
                    <a:pt x="319" y="42"/>
                  </a:lnTo>
                  <a:cubicBezTo>
                    <a:pt x="290" y="14"/>
                    <a:pt x="252" y="0"/>
                    <a:pt x="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3"/>
            <p:cNvSpPr/>
            <p:nvPr/>
          </p:nvSpPr>
          <p:spPr>
            <a:xfrm>
              <a:off x="6368500" y="3826475"/>
              <a:ext cx="25900" cy="14200"/>
            </a:xfrm>
            <a:custGeom>
              <a:avLst/>
              <a:gdLst/>
              <a:ahLst/>
              <a:cxnLst/>
              <a:rect l="l" t="t" r="r" b="b"/>
              <a:pathLst>
                <a:path w="1036" h="568" extrusionOk="0">
                  <a:moveTo>
                    <a:pt x="237" y="0"/>
                  </a:moveTo>
                  <a:cubicBezTo>
                    <a:pt x="162" y="0"/>
                    <a:pt x="74" y="72"/>
                    <a:pt x="42" y="169"/>
                  </a:cubicBezTo>
                  <a:cubicBezTo>
                    <a:pt x="1" y="249"/>
                    <a:pt x="80" y="370"/>
                    <a:pt x="201" y="408"/>
                  </a:cubicBezTo>
                  <a:lnTo>
                    <a:pt x="717" y="567"/>
                  </a:lnTo>
                  <a:lnTo>
                    <a:pt x="797" y="567"/>
                  </a:lnTo>
                  <a:cubicBezTo>
                    <a:pt x="877" y="567"/>
                    <a:pt x="956" y="488"/>
                    <a:pt x="998" y="408"/>
                  </a:cubicBezTo>
                  <a:cubicBezTo>
                    <a:pt x="1036" y="290"/>
                    <a:pt x="956" y="169"/>
                    <a:pt x="838" y="131"/>
                  </a:cubicBezTo>
                  <a:lnTo>
                    <a:pt x="281" y="10"/>
                  </a:lnTo>
                  <a:cubicBezTo>
                    <a:pt x="267" y="3"/>
                    <a:pt x="252"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3"/>
            <p:cNvSpPr/>
            <p:nvPr/>
          </p:nvSpPr>
          <p:spPr>
            <a:xfrm>
              <a:off x="6365550" y="3853625"/>
              <a:ext cx="24875" cy="10925"/>
            </a:xfrm>
            <a:custGeom>
              <a:avLst/>
              <a:gdLst/>
              <a:ahLst/>
              <a:cxnLst/>
              <a:rect l="l" t="t" r="r" b="b"/>
              <a:pathLst>
                <a:path w="995" h="437" extrusionOk="0">
                  <a:moveTo>
                    <a:pt x="198" y="0"/>
                  </a:moveTo>
                  <a:cubicBezTo>
                    <a:pt x="80" y="0"/>
                    <a:pt x="1" y="80"/>
                    <a:pt x="1" y="198"/>
                  </a:cubicBezTo>
                  <a:cubicBezTo>
                    <a:pt x="1" y="319"/>
                    <a:pt x="80" y="437"/>
                    <a:pt x="198" y="437"/>
                  </a:cubicBezTo>
                  <a:lnTo>
                    <a:pt x="797" y="437"/>
                  </a:lnTo>
                  <a:cubicBezTo>
                    <a:pt x="877" y="437"/>
                    <a:pt x="995" y="319"/>
                    <a:pt x="995" y="198"/>
                  </a:cubicBezTo>
                  <a:cubicBezTo>
                    <a:pt x="995" y="80"/>
                    <a:pt x="877" y="0"/>
                    <a:pt x="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3"/>
            <p:cNvSpPr/>
            <p:nvPr/>
          </p:nvSpPr>
          <p:spPr>
            <a:xfrm>
              <a:off x="6368500" y="3877225"/>
              <a:ext cx="25900" cy="14250"/>
            </a:xfrm>
            <a:custGeom>
              <a:avLst/>
              <a:gdLst/>
              <a:ahLst/>
              <a:cxnLst/>
              <a:rect l="l" t="t" r="r" b="b"/>
              <a:pathLst>
                <a:path w="1036" h="570" extrusionOk="0">
                  <a:moveTo>
                    <a:pt x="783" y="1"/>
                  </a:moveTo>
                  <a:cubicBezTo>
                    <a:pt x="761" y="1"/>
                    <a:pt x="739" y="4"/>
                    <a:pt x="717" y="12"/>
                  </a:cubicBezTo>
                  <a:lnTo>
                    <a:pt x="201" y="171"/>
                  </a:lnTo>
                  <a:cubicBezTo>
                    <a:pt x="80" y="209"/>
                    <a:pt x="1" y="289"/>
                    <a:pt x="42" y="410"/>
                  </a:cubicBezTo>
                  <a:cubicBezTo>
                    <a:pt x="80" y="528"/>
                    <a:pt x="160" y="569"/>
                    <a:pt x="240" y="569"/>
                  </a:cubicBezTo>
                  <a:lnTo>
                    <a:pt x="281" y="569"/>
                  </a:lnTo>
                  <a:lnTo>
                    <a:pt x="838" y="410"/>
                  </a:lnTo>
                  <a:cubicBezTo>
                    <a:pt x="956" y="410"/>
                    <a:pt x="1036" y="289"/>
                    <a:pt x="998" y="171"/>
                  </a:cubicBezTo>
                  <a:cubicBezTo>
                    <a:pt x="964" y="72"/>
                    <a:pt x="879" y="1"/>
                    <a:pt x="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3"/>
            <p:cNvSpPr/>
            <p:nvPr/>
          </p:nvSpPr>
          <p:spPr>
            <a:xfrm>
              <a:off x="6379500" y="3899350"/>
              <a:ext cx="23900" cy="18000"/>
            </a:xfrm>
            <a:custGeom>
              <a:avLst/>
              <a:gdLst/>
              <a:ahLst/>
              <a:cxnLst/>
              <a:rect l="l" t="t" r="r" b="b"/>
              <a:pathLst>
                <a:path w="956" h="720" extrusionOk="0">
                  <a:moveTo>
                    <a:pt x="719" y="0"/>
                  </a:moveTo>
                  <a:cubicBezTo>
                    <a:pt x="680" y="0"/>
                    <a:pt x="638" y="13"/>
                    <a:pt x="596" y="41"/>
                  </a:cubicBezTo>
                  <a:lnTo>
                    <a:pt x="118" y="321"/>
                  </a:lnTo>
                  <a:cubicBezTo>
                    <a:pt x="0" y="360"/>
                    <a:pt x="0" y="519"/>
                    <a:pt x="38" y="598"/>
                  </a:cubicBezTo>
                  <a:cubicBezTo>
                    <a:pt x="80" y="678"/>
                    <a:pt x="159" y="719"/>
                    <a:pt x="239" y="719"/>
                  </a:cubicBezTo>
                  <a:cubicBezTo>
                    <a:pt x="277" y="719"/>
                    <a:pt x="277" y="719"/>
                    <a:pt x="319" y="678"/>
                  </a:cubicBezTo>
                  <a:lnTo>
                    <a:pt x="835" y="401"/>
                  </a:lnTo>
                  <a:cubicBezTo>
                    <a:pt x="914" y="360"/>
                    <a:pt x="956" y="200"/>
                    <a:pt x="876" y="121"/>
                  </a:cubicBezTo>
                  <a:cubicBezTo>
                    <a:pt x="849" y="44"/>
                    <a:pt x="790" y="0"/>
                    <a:pt x="7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3"/>
            <p:cNvSpPr/>
            <p:nvPr/>
          </p:nvSpPr>
          <p:spPr>
            <a:xfrm>
              <a:off x="6549650" y="3800825"/>
              <a:ext cx="24950" cy="17950"/>
            </a:xfrm>
            <a:custGeom>
              <a:avLst/>
              <a:gdLst/>
              <a:ahLst/>
              <a:cxnLst/>
              <a:rect l="l" t="t" r="r" b="b"/>
              <a:pathLst>
                <a:path w="998" h="718" extrusionOk="0">
                  <a:moveTo>
                    <a:pt x="762" y="0"/>
                  </a:moveTo>
                  <a:cubicBezTo>
                    <a:pt x="723" y="0"/>
                    <a:pt x="681" y="14"/>
                    <a:pt x="637" y="42"/>
                  </a:cubicBezTo>
                  <a:lnTo>
                    <a:pt x="160" y="319"/>
                  </a:lnTo>
                  <a:cubicBezTo>
                    <a:pt x="42" y="361"/>
                    <a:pt x="0" y="479"/>
                    <a:pt x="80" y="600"/>
                  </a:cubicBezTo>
                  <a:cubicBezTo>
                    <a:pt x="121" y="679"/>
                    <a:pt x="201" y="717"/>
                    <a:pt x="239" y="717"/>
                  </a:cubicBezTo>
                  <a:cubicBezTo>
                    <a:pt x="281" y="717"/>
                    <a:pt x="319" y="679"/>
                    <a:pt x="360" y="679"/>
                  </a:cubicBezTo>
                  <a:lnTo>
                    <a:pt x="838" y="399"/>
                  </a:lnTo>
                  <a:cubicBezTo>
                    <a:pt x="956" y="319"/>
                    <a:pt x="997" y="202"/>
                    <a:pt x="918" y="122"/>
                  </a:cubicBezTo>
                  <a:cubicBezTo>
                    <a:pt x="891" y="44"/>
                    <a:pt x="833" y="0"/>
                    <a:pt x="7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3"/>
            <p:cNvSpPr/>
            <p:nvPr/>
          </p:nvSpPr>
          <p:spPr>
            <a:xfrm>
              <a:off x="6559600" y="3826475"/>
              <a:ext cx="24950" cy="14200"/>
            </a:xfrm>
            <a:custGeom>
              <a:avLst/>
              <a:gdLst/>
              <a:ahLst/>
              <a:cxnLst/>
              <a:rect l="l" t="t" r="r" b="b"/>
              <a:pathLst>
                <a:path w="998" h="568" extrusionOk="0">
                  <a:moveTo>
                    <a:pt x="779" y="0"/>
                  </a:moveTo>
                  <a:cubicBezTo>
                    <a:pt x="759" y="0"/>
                    <a:pt x="738" y="3"/>
                    <a:pt x="717" y="10"/>
                  </a:cubicBezTo>
                  <a:lnTo>
                    <a:pt x="160" y="131"/>
                  </a:lnTo>
                  <a:cubicBezTo>
                    <a:pt x="42" y="169"/>
                    <a:pt x="1" y="290"/>
                    <a:pt x="42" y="408"/>
                  </a:cubicBezTo>
                  <a:cubicBezTo>
                    <a:pt x="42" y="488"/>
                    <a:pt x="122" y="567"/>
                    <a:pt x="239" y="567"/>
                  </a:cubicBezTo>
                  <a:lnTo>
                    <a:pt x="281" y="567"/>
                  </a:lnTo>
                  <a:lnTo>
                    <a:pt x="838" y="408"/>
                  </a:lnTo>
                  <a:cubicBezTo>
                    <a:pt x="956" y="370"/>
                    <a:pt x="997" y="249"/>
                    <a:pt x="956" y="169"/>
                  </a:cubicBezTo>
                  <a:cubicBezTo>
                    <a:pt x="956" y="72"/>
                    <a:pt x="875" y="0"/>
                    <a:pt x="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3"/>
            <p:cNvSpPr/>
            <p:nvPr/>
          </p:nvSpPr>
          <p:spPr>
            <a:xfrm>
              <a:off x="6563575" y="3853625"/>
              <a:ext cx="23925" cy="10925"/>
            </a:xfrm>
            <a:custGeom>
              <a:avLst/>
              <a:gdLst/>
              <a:ahLst/>
              <a:cxnLst/>
              <a:rect l="l" t="t" r="r" b="b"/>
              <a:pathLst>
                <a:path w="957" h="437" extrusionOk="0">
                  <a:moveTo>
                    <a:pt x="201" y="0"/>
                  </a:moveTo>
                  <a:cubicBezTo>
                    <a:pt x="80" y="0"/>
                    <a:pt x="1" y="80"/>
                    <a:pt x="1" y="198"/>
                  </a:cubicBezTo>
                  <a:cubicBezTo>
                    <a:pt x="1" y="319"/>
                    <a:pt x="80" y="437"/>
                    <a:pt x="201" y="437"/>
                  </a:cubicBezTo>
                  <a:lnTo>
                    <a:pt x="759" y="437"/>
                  </a:lnTo>
                  <a:cubicBezTo>
                    <a:pt x="877" y="437"/>
                    <a:pt x="956" y="319"/>
                    <a:pt x="956" y="198"/>
                  </a:cubicBezTo>
                  <a:cubicBezTo>
                    <a:pt x="956" y="80"/>
                    <a:pt x="877" y="0"/>
                    <a:pt x="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3"/>
            <p:cNvSpPr/>
            <p:nvPr/>
          </p:nvSpPr>
          <p:spPr>
            <a:xfrm>
              <a:off x="6559600" y="3877225"/>
              <a:ext cx="24950" cy="14250"/>
            </a:xfrm>
            <a:custGeom>
              <a:avLst/>
              <a:gdLst/>
              <a:ahLst/>
              <a:cxnLst/>
              <a:rect l="l" t="t" r="r" b="b"/>
              <a:pathLst>
                <a:path w="998" h="570" extrusionOk="0">
                  <a:moveTo>
                    <a:pt x="216" y="1"/>
                  </a:moveTo>
                  <a:cubicBezTo>
                    <a:pt x="121" y="1"/>
                    <a:pt x="42" y="72"/>
                    <a:pt x="42" y="171"/>
                  </a:cubicBezTo>
                  <a:cubicBezTo>
                    <a:pt x="1" y="289"/>
                    <a:pt x="42" y="410"/>
                    <a:pt x="160" y="410"/>
                  </a:cubicBezTo>
                  <a:lnTo>
                    <a:pt x="717" y="569"/>
                  </a:lnTo>
                  <a:lnTo>
                    <a:pt x="759" y="569"/>
                  </a:lnTo>
                  <a:cubicBezTo>
                    <a:pt x="876" y="569"/>
                    <a:pt x="956" y="528"/>
                    <a:pt x="956" y="410"/>
                  </a:cubicBezTo>
                  <a:cubicBezTo>
                    <a:pt x="997" y="289"/>
                    <a:pt x="956" y="209"/>
                    <a:pt x="838" y="171"/>
                  </a:cubicBezTo>
                  <a:lnTo>
                    <a:pt x="281" y="12"/>
                  </a:lnTo>
                  <a:cubicBezTo>
                    <a:pt x="259" y="4"/>
                    <a:pt x="237" y="1"/>
                    <a:pt x="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3"/>
            <p:cNvSpPr/>
            <p:nvPr/>
          </p:nvSpPr>
          <p:spPr>
            <a:xfrm>
              <a:off x="6549650" y="3899350"/>
              <a:ext cx="24950" cy="18000"/>
            </a:xfrm>
            <a:custGeom>
              <a:avLst/>
              <a:gdLst/>
              <a:ahLst/>
              <a:cxnLst/>
              <a:rect l="l" t="t" r="r" b="b"/>
              <a:pathLst>
                <a:path w="998" h="720" extrusionOk="0">
                  <a:moveTo>
                    <a:pt x="255" y="0"/>
                  </a:moveTo>
                  <a:cubicBezTo>
                    <a:pt x="183" y="0"/>
                    <a:pt x="107" y="44"/>
                    <a:pt x="80" y="121"/>
                  </a:cubicBezTo>
                  <a:cubicBezTo>
                    <a:pt x="0" y="200"/>
                    <a:pt x="42" y="360"/>
                    <a:pt x="160" y="401"/>
                  </a:cubicBezTo>
                  <a:lnTo>
                    <a:pt x="637" y="678"/>
                  </a:lnTo>
                  <a:cubicBezTo>
                    <a:pt x="679" y="719"/>
                    <a:pt x="717" y="719"/>
                    <a:pt x="758" y="719"/>
                  </a:cubicBezTo>
                  <a:cubicBezTo>
                    <a:pt x="838" y="719"/>
                    <a:pt x="876" y="678"/>
                    <a:pt x="918" y="598"/>
                  </a:cubicBezTo>
                  <a:cubicBezTo>
                    <a:pt x="997" y="519"/>
                    <a:pt x="956" y="360"/>
                    <a:pt x="838" y="321"/>
                  </a:cubicBezTo>
                  <a:lnTo>
                    <a:pt x="360" y="41"/>
                  </a:lnTo>
                  <a:cubicBezTo>
                    <a:pt x="332" y="13"/>
                    <a:pt x="294"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 name="Google Shape;1971;p73"/>
          <p:cNvGrpSpPr/>
          <p:nvPr/>
        </p:nvGrpSpPr>
        <p:grpSpPr>
          <a:xfrm>
            <a:off x="6297875" y="3208675"/>
            <a:ext cx="357300" cy="357300"/>
            <a:chOff x="6297875" y="3208675"/>
            <a:chExt cx="357300" cy="357300"/>
          </a:xfrm>
        </p:grpSpPr>
        <p:sp>
          <p:nvSpPr>
            <p:cNvPr id="1972" name="Google Shape;1972;p73"/>
            <p:cNvSpPr/>
            <p:nvPr/>
          </p:nvSpPr>
          <p:spPr>
            <a:xfrm>
              <a:off x="6297875" y="3208675"/>
              <a:ext cx="357300" cy="357300"/>
            </a:xfrm>
            <a:custGeom>
              <a:avLst/>
              <a:gdLst/>
              <a:ahLst/>
              <a:cxnLst/>
              <a:rect l="l" t="t" r="r" b="b"/>
              <a:pathLst>
                <a:path w="14292" h="14292" extrusionOk="0">
                  <a:moveTo>
                    <a:pt x="11387" y="1631"/>
                  </a:moveTo>
                  <a:lnTo>
                    <a:pt x="11903" y="2109"/>
                  </a:lnTo>
                  <a:lnTo>
                    <a:pt x="9157" y="4857"/>
                  </a:lnTo>
                  <a:lnTo>
                    <a:pt x="8638" y="4338"/>
                  </a:lnTo>
                  <a:lnTo>
                    <a:pt x="11387" y="1631"/>
                  </a:lnTo>
                  <a:close/>
                  <a:moveTo>
                    <a:pt x="12183" y="2427"/>
                  </a:moveTo>
                  <a:lnTo>
                    <a:pt x="12699" y="2905"/>
                  </a:lnTo>
                  <a:lnTo>
                    <a:pt x="9954" y="5654"/>
                  </a:lnTo>
                  <a:lnTo>
                    <a:pt x="9434" y="5134"/>
                  </a:lnTo>
                  <a:lnTo>
                    <a:pt x="12183" y="2427"/>
                  </a:lnTo>
                  <a:close/>
                  <a:moveTo>
                    <a:pt x="7762" y="4061"/>
                  </a:moveTo>
                  <a:lnTo>
                    <a:pt x="10231" y="6529"/>
                  </a:lnTo>
                  <a:lnTo>
                    <a:pt x="10231" y="6568"/>
                  </a:lnTo>
                  <a:lnTo>
                    <a:pt x="9954" y="6848"/>
                  </a:lnTo>
                  <a:lnTo>
                    <a:pt x="7485" y="4380"/>
                  </a:lnTo>
                  <a:lnTo>
                    <a:pt x="7485" y="4338"/>
                  </a:lnTo>
                  <a:lnTo>
                    <a:pt x="7762" y="4061"/>
                  </a:lnTo>
                  <a:close/>
                  <a:moveTo>
                    <a:pt x="3186" y="10230"/>
                  </a:moveTo>
                  <a:lnTo>
                    <a:pt x="4100" y="11106"/>
                  </a:lnTo>
                  <a:lnTo>
                    <a:pt x="3702" y="11504"/>
                  </a:lnTo>
                  <a:cubicBezTo>
                    <a:pt x="3663" y="11546"/>
                    <a:pt x="3622" y="11546"/>
                    <a:pt x="3584" y="11546"/>
                  </a:cubicBezTo>
                  <a:cubicBezTo>
                    <a:pt x="3542" y="11546"/>
                    <a:pt x="3504" y="11546"/>
                    <a:pt x="3463" y="11504"/>
                  </a:cubicBezTo>
                  <a:lnTo>
                    <a:pt x="2826" y="10867"/>
                  </a:lnTo>
                  <a:cubicBezTo>
                    <a:pt x="2787" y="10829"/>
                    <a:pt x="2746" y="10788"/>
                    <a:pt x="2746" y="10708"/>
                  </a:cubicBezTo>
                  <a:cubicBezTo>
                    <a:pt x="2746" y="10670"/>
                    <a:pt x="2787" y="10629"/>
                    <a:pt x="2826" y="10590"/>
                  </a:cubicBezTo>
                  <a:lnTo>
                    <a:pt x="3186" y="10230"/>
                  </a:lnTo>
                  <a:close/>
                  <a:moveTo>
                    <a:pt x="11387" y="0"/>
                  </a:moveTo>
                  <a:cubicBezTo>
                    <a:pt x="11266" y="0"/>
                    <a:pt x="11148" y="80"/>
                    <a:pt x="11068" y="160"/>
                  </a:cubicBezTo>
                  <a:lnTo>
                    <a:pt x="10788" y="437"/>
                  </a:lnTo>
                  <a:cubicBezTo>
                    <a:pt x="10629" y="596"/>
                    <a:pt x="10629" y="876"/>
                    <a:pt x="10788" y="1035"/>
                  </a:cubicBezTo>
                  <a:lnTo>
                    <a:pt x="11107" y="1312"/>
                  </a:lnTo>
                  <a:lnTo>
                    <a:pt x="8361" y="4061"/>
                  </a:lnTo>
                  <a:lnTo>
                    <a:pt x="8081" y="3781"/>
                  </a:lnTo>
                  <a:cubicBezTo>
                    <a:pt x="8001" y="3701"/>
                    <a:pt x="7883" y="3622"/>
                    <a:pt x="7762" y="3622"/>
                  </a:cubicBezTo>
                  <a:cubicBezTo>
                    <a:pt x="7645" y="3622"/>
                    <a:pt x="7523" y="3701"/>
                    <a:pt x="7444" y="3781"/>
                  </a:cubicBezTo>
                  <a:lnTo>
                    <a:pt x="7167" y="4061"/>
                  </a:lnTo>
                  <a:cubicBezTo>
                    <a:pt x="7008" y="4220"/>
                    <a:pt x="7008" y="4497"/>
                    <a:pt x="7167" y="4657"/>
                  </a:cubicBezTo>
                  <a:lnTo>
                    <a:pt x="7285" y="4736"/>
                  </a:lnTo>
                  <a:lnTo>
                    <a:pt x="6727" y="5294"/>
                  </a:lnTo>
                  <a:cubicBezTo>
                    <a:pt x="6648" y="5373"/>
                    <a:pt x="6648" y="5494"/>
                    <a:pt x="6727" y="5574"/>
                  </a:cubicBezTo>
                  <a:cubicBezTo>
                    <a:pt x="6769" y="5612"/>
                    <a:pt x="6848" y="5654"/>
                    <a:pt x="6886" y="5654"/>
                  </a:cubicBezTo>
                  <a:cubicBezTo>
                    <a:pt x="6928" y="5654"/>
                    <a:pt x="7008" y="5612"/>
                    <a:pt x="7046" y="5574"/>
                  </a:cubicBezTo>
                  <a:lnTo>
                    <a:pt x="7565" y="5055"/>
                  </a:lnTo>
                  <a:lnTo>
                    <a:pt x="9275" y="6727"/>
                  </a:lnTo>
                  <a:lnTo>
                    <a:pt x="8759" y="7205"/>
                  </a:lnTo>
                  <a:lnTo>
                    <a:pt x="5374" y="7205"/>
                  </a:lnTo>
                  <a:lnTo>
                    <a:pt x="6329" y="6249"/>
                  </a:lnTo>
                  <a:cubicBezTo>
                    <a:pt x="6409" y="6170"/>
                    <a:pt x="6409" y="6052"/>
                    <a:pt x="6329" y="5972"/>
                  </a:cubicBezTo>
                  <a:cubicBezTo>
                    <a:pt x="6289" y="5932"/>
                    <a:pt x="6240" y="5912"/>
                    <a:pt x="6191" y="5912"/>
                  </a:cubicBezTo>
                  <a:cubicBezTo>
                    <a:pt x="6141" y="5912"/>
                    <a:pt x="6092" y="5932"/>
                    <a:pt x="6052" y="5972"/>
                  </a:cubicBezTo>
                  <a:lnTo>
                    <a:pt x="2905" y="9116"/>
                  </a:lnTo>
                  <a:cubicBezTo>
                    <a:pt x="2708" y="9316"/>
                    <a:pt x="2666" y="9673"/>
                    <a:pt x="2905" y="9912"/>
                  </a:cubicBezTo>
                  <a:lnTo>
                    <a:pt x="2507" y="10310"/>
                  </a:lnTo>
                  <a:cubicBezTo>
                    <a:pt x="2389" y="10431"/>
                    <a:pt x="2348" y="10549"/>
                    <a:pt x="2348" y="10708"/>
                  </a:cubicBezTo>
                  <a:cubicBezTo>
                    <a:pt x="2348" y="10867"/>
                    <a:pt x="2389" y="11027"/>
                    <a:pt x="2507" y="11148"/>
                  </a:cubicBezTo>
                  <a:lnTo>
                    <a:pt x="2666" y="11307"/>
                  </a:lnTo>
                  <a:lnTo>
                    <a:pt x="80" y="13935"/>
                  </a:lnTo>
                  <a:cubicBezTo>
                    <a:pt x="1" y="14014"/>
                    <a:pt x="1" y="14132"/>
                    <a:pt x="80" y="14212"/>
                  </a:cubicBezTo>
                  <a:cubicBezTo>
                    <a:pt x="118" y="14253"/>
                    <a:pt x="160" y="14291"/>
                    <a:pt x="239" y="14291"/>
                  </a:cubicBezTo>
                  <a:cubicBezTo>
                    <a:pt x="278" y="14291"/>
                    <a:pt x="319" y="14253"/>
                    <a:pt x="357" y="14212"/>
                  </a:cubicBezTo>
                  <a:lnTo>
                    <a:pt x="2985" y="11625"/>
                  </a:lnTo>
                  <a:lnTo>
                    <a:pt x="3144" y="11785"/>
                  </a:lnTo>
                  <a:cubicBezTo>
                    <a:pt x="3265" y="11903"/>
                    <a:pt x="3424" y="11982"/>
                    <a:pt x="3584" y="11982"/>
                  </a:cubicBezTo>
                  <a:cubicBezTo>
                    <a:pt x="3743" y="11982"/>
                    <a:pt x="3902" y="11903"/>
                    <a:pt x="4020" y="11785"/>
                  </a:cubicBezTo>
                  <a:lnTo>
                    <a:pt x="4380" y="11425"/>
                  </a:lnTo>
                  <a:cubicBezTo>
                    <a:pt x="4498" y="11504"/>
                    <a:pt x="4619" y="11584"/>
                    <a:pt x="4778" y="11584"/>
                  </a:cubicBezTo>
                  <a:cubicBezTo>
                    <a:pt x="4937" y="11584"/>
                    <a:pt x="5097" y="11504"/>
                    <a:pt x="5214" y="11387"/>
                  </a:cubicBezTo>
                  <a:lnTo>
                    <a:pt x="6371" y="10192"/>
                  </a:lnTo>
                  <a:cubicBezTo>
                    <a:pt x="6488" y="10113"/>
                    <a:pt x="6488" y="9992"/>
                    <a:pt x="6371" y="9912"/>
                  </a:cubicBezTo>
                  <a:cubicBezTo>
                    <a:pt x="6331" y="9872"/>
                    <a:pt x="6281" y="9852"/>
                    <a:pt x="6230" y="9852"/>
                  </a:cubicBezTo>
                  <a:cubicBezTo>
                    <a:pt x="6180" y="9852"/>
                    <a:pt x="6130" y="9872"/>
                    <a:pt x="6090" y="9912"/>
                  </a:cubicBezTo>
                  <a:lnTo>
                    <a:pt x="4896" y="11106"/>
                  </a:lnTo>
                  <a:cubicBezTo>
                    <a:pt x="4856" y="11146"/>
                    <a:pt x="4807" y="11166"/>
                    <a:pt x="4762" y="11166"/>
                  </a:cubicBezTo>
                  <a:cubicBezTo>
                    <a:pt x="4718" y="11166"/>
                    <a:pt x="4678" y="11146"/>
                    <a:pt x="4657" y="11106"/>
                  </a:cubicBezTo>
                  <a:lnTo>
                    <a:pt x="3224" y="9673"/>
                  </a:lnTo>
                  <a:cubicBezTo>
                    <a:pt x="3144" y="9593"/>
                    <a:pt x="3144" y="9476"/>
                    <a:pt x="3224" y="9396"/>
                  </a:cubicBezTo>
                  <a:lnTo>
                    <a:pt x="4975" y="7644"/>
                  </a:lnTo>
                  <a:lnTo>
                    <a:pt x="8361" y="7644"/>
                  </a:lnTo>
                  <a:lnTo>
                    <a:pt x="6769" y="9237"/>
                  </a:lnTo>
                  <a:cubicBezTo>
                    <a:pt x="6689" y="9316"/>
                    <a:pt x="6689" y="9434"/>
                    <a:pt x="6769" y="9514"/>
                  </a:cubicBezTo>
                  <a:cubicBezTo>
                    <a:pt x="6807" y="9555"/>
                    <a:pt x="6886" y="9593"/>
                    <a:pt x="6928" y="9593"/>
                  </a:cubicBezTo>
                  <a:cubicBezTo>
                    <a:pt x="6966" y="9593"/>
                    <a:pt x="7046" y="9555"/>
                    <a:pt x="7087" y="9514"/>
                  </a:cubicBezTo>
                  <a:lnTo>
                    <a:pt x="9555" y="7045"/>
                  </a:lnTo>
                  <a:lnTo>
                    <a:pt x="9635" y="7125"/>
                  </a:lnTo>
                  <a:cubicBezTo>
                    <a:pt x="9715" y="7205"/>
                    <a:pt x="9833" y="7246"/>
                    <a:pt x="9954" y="7246"/>
                  </a:cubicBezTo>
                  <a:cubicBezTo>
                    <a:pt x="10071" y="7246"/>
                    <a:pt x="10192" y="7205"/>
                    <a:pt x="10272" y="7125"/>
                  </a:cubicBezTo>
                  <a:lnTo>
                    <a:pt x="10549" y="6848"/>
                  </a:lnTo>
                  <a:cubicBezTo>
                    <a:pt x="10629" y="6768"/>
                    <a:pt x="10670" y="6647"/>
                    <a:pt x="10670" y="6529"/>
                  </a:cubicBezTo>
                  <a:cubicBezTo>
                    <a:pt x="10670" y="6408"/>
                    <a:pt x="10629" y="6329"/>
                    <a:pt x="10549" y="6249"/>
                  </a:cubicBezTo>
                  <a:lnTo>
                    <a:pt x="10231" y="5931"/>
                  </a:lnTo>
                  <a:lnTo>
                    <a:pt x="12979" y="3223"/>
                  </a:lnTo>
                  <a:lnTo>
                    <a:pt x="13256" y="3504"/>
                  </a:lnTo>
                  <a:cubicBezTo>
                    <a:pt x="13336" y="3583"/>
                    <a:pt x="13457" y="3622"/>
                    <a:pt x="13575" y="3622"/>
                  </a:cubicBezTo>
                  <a:cubicBezTo>
                    <a:pt x="13696" y="3622"/>
                    <a:pt x="13814" y="3583"/>
                    <a:pt x="13893" y="3504"/>
                  </a:cubicBezTo>
                  <a:lnTo>
                    <a:pt x="14174" y="3223"/>
                  </a:lnTo>
                  <a:cubicBezTo>
                    <a:pt x="14253" y="3144"/>
                    <a:pt x="14292" y="3026"/>
                    <a:pt x="14292" y="2905"/>
                  </a:cubicBezTo>
                  <a:cubicBezTo>
                    <a:pt x="14292" y="2787"/>
                    <a:pt x="14253" y="2708"/>
                    <a:pt x="14174" y="2628"/>
                  </a:cubicBezTo>
                  <a:lnTo>
                    <a:pt x="13256" y="1711"/>
                  </a:lnTo>
                  <a:cubicBezTo>
                    <a:pt x="13217" y="1671"/>
                    <a:pt x="13167" y="1651"/>
                    <a:pt x="13118" y="1651"/>
                  </a:cubicBezTo>
                  <a:cubicBezTo>
                    <a:pt x="13069" y="1651"/>
                    <a:pt x="13019" y="1671"/>
                    <a:pt x="12979" y="1711"/>
                  </a:cubicBezTo>
                  <a:cubicBezTo>
                    <a:pt x="12900" y="1790"/>
                    <a:pt x="12900" y="1949"/>
                    <a:pt x="12979" y="2029"/>
                  </a:cubicBezTo>
                  <a:lnTo>
                    <a:pt x="13855" y="2905"/>
                  </a:lnTo>
                  <a:lnTo>
                    <a:pt x="13855" y="2946"/>
                  </a:lnTo>
                  <a:lnTo>
                    <a:pt x="13575" y="3223"/>
                  </a:lnTo>
                  <a:lnTo>
                    <a:pt x="11107" y="755"/>
                  </a:lnTo>
                  <a:lnTo>
                    <a:pt x="11107" y="717"/>
                  </a:lnTo>
                  <a:lnTo>
                    <a:pt x="11387" y="437"/>
                  </a:lnTo>
                  <a:lnTo>
                    <a:pt x="12301" y="1312"/>
                  </a:lnTo>
                  <a:cubicBezTo>
                    <a:pt x="12341" y="1352"/>
                    <a:pt x="12391" y="1372"/>
                    <a:pt x="12441" y="1372"/>
                  </a:cubicBezTo>
                  <a:cubicBezTo>
                    <a:pt x="12491" y="1372"/>
                    <a:pt x="12541" y="1352"/>
                    <a:pt x="12581" y="1312"/>
                  </a:cubicBezTo>
                  <a:cubicBezTo>
                    <a:pt x="12661" y="1233"/>
                    <a:pt x="12661" y="1115"/>
                    <a:pt x="12581" y="1035"/>
                  </a:cubicBezTo>
                  <a:lnTo>
                    <a:pt x="11705" y="160"/>
                  </a:lnTo>
                  <a:cubicBezTo>
                    <a:pt x="11626" y="80"/>
                    <a:pt x="11505" y="0"/>
                    <a:pt x="11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3"/>
            <p:cNvSpPr/>
            <p:nvPr/>
          </p:nvSpPr>
          <p:spPr>
            <a:xfrm>
              <a:off x="6403375" y="3440075"/>
              <a:ext cx="21925" cy="20400"/>
            </a:xfrm>
            <a:custGeom>
              <a:avLst/>
              <a:gdLst/>
              <a:ahLst/>
              <a:cxnLst/>
              <a:rect l="l" t="t" r="r" b="b"/>
              <a:pathLst>
                <a:path w="877" h="816" extrusionOk="0">
                  <a:moveTo>
                    <a:pt x="240" y="1"/>
                  </a:moveTo>
                  <a:cubicBezTo>
                    <a:pt x="180" y="1"/>
                    <a:pt x="120" y="20"/>
                    <a:pt x="80" y="60"/>
                  </a:cubicBezTo>
                  <a:cubicBezTo>
                    <a:pt x="1" y="140"/>
                    <a:pt x="1" y="258"/>
                    <a:pt x="80" y="337"/>
                  </a:cubicBezTo>
                  <a:lnTo>
                    <a:pt x="478" y="736"/>
                  </a:lnTo>
                  <a:cubicBezTo>
                    <a:pt x="517" y="777"/>
                    <a:pt x="596" y="815"/>
                    <a:pt x="638" y="815"/>
                  </a:cubicBezTo>
                  <a:cubicBezTo>
                    <a:pt x="676" y="815"/>
                    <a:pt x="755" y="777"/>
                    <a:pt x="797" y="736"/>
                  </a:cubicBezTo>
                  <a:cubicBezTo>
                    <a:pt x="877" y="656"/>
                    <a:pt x="877" y="538"/>
                    <a:pt x="797" y="458"/>
                  </a:cubicBezTo>
                  <a:lnTo>
                    <a:pt x="399" y="60"/>
                  </a:lnTo>
                  <a:cubicBezTo>
                    <a:pt x="359" y="20"/>
                    <a:pt x="299" y="1"/>
                    <a:pt x="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3"/>
            <p:cNvSpPr/>
            <p:nvPr/>
          </p:nvSpPr>
          <p:spPr>
            <a:xfrm>
              <a:off x="6418275" y="3425100"/>
              <a:ext cx="21925" cy="20475"/>
            </a:xfrm>
            <a:custGeom>
              <a:avLst/>
              <a:gdLst/>
              <a:ahLst/>
              <a:cxnLst/>
              <a:rect l="l" t="t" r="r" b="b"/>
              <a:pathLst>
                <a:path w="877" h="819" extrusionOk="0">
                  <a:moveTo>
                    <a:pt x="239" y="1"/>
                  </a:moveTo>
                  <a:cubicBezTo>
                    <a:pt x="179" y="1"/>
                    <a:pt x="120" y="21"/>
                    <a:pt x="80" y="61"/>
                  </a:cubicBezTo>
                  <a:cubicBezTo>
                    <a:pt x="0" y="140"/>
                    <a:pt x="0" y="261"/>
                    <a:pt x="80" y="341"/>
                  </a:cubicBezTo>
                  <a:lnTo>
                    <a:pt x="478" y="739"/>
                  </a:lnTo>
                  <a:cubicBezTo>
                    <a:pt x="519" y="777"/>
                    <a:pt x="599" y="819"/>
                    <a:pt x="637" y="819"/>
                  </a:cubicBezTo>
                  <a:cubicBezTo>
                    <a:pt x="679" y="819"/>
                    <a:pt x="758" y="777"/>
                    <a:pt x="796" y="739"/>
                  </a:cubicBezTo>
                  <a:cubicBezTo>
                    <a:pt x="876" y="659"/>
                    <a:pt x="876" y="538"/>
                    <a:pt x="796" y="459"/>
                  </a:cubicBezTo>
                  <a:lnTo>
                    <a:pt x="398" y="61"/>
                  </a:lnTo>
                  <a:cubicBezTo>
                    <a:pt x="359" y="21"/>
                    <a:pt x="299"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3"/>
            <p:cNvSpPr/>
            <p:nvPr/>
          </p:nvSpPr>
          <p:spPr>
            <a:xfrm>
              <a:off x="6433250" y="3410225"/>
              <a:ext cx="21900" cy="20375"/>
            </a:xfrm>
            <a:custGeom>
              <a:avLst/>
              <a:gdLst/>
              <a:ahLst/>
              <a:cxnLst/>
              <a:rect l="l" t="t" r="r" b="b"/>
              <a:pathLst>
                <a:path w="876" h="815" extrusionOk="0">
                  <a:moveTo>
                    <a:pt x="239" y="0"/>
                  </a:moveTo>
                  <a:cubicBezTo>
                    <a:pt x="179" y="0"/>
                    <a:pt x="119" y="20"/>
                    <a:pt x="80" y="60"/>
                  </a:cubicBezTo>
                  <a:cubicBezTo>
                    <a:pt x="0" y="140"/>
                    <a:pt x="0" y="257"/>
                    <a:pt x="80" y="337"/>
                  </a:cubicBezTo>
                  <a:lnTo>
                    <a:pt x="478" y="735"/>
                  </a:lnTo>
                  <a:cubicBezTo>
                    <a:pt x="516" y="777"/>
                    <a:pt x="596" y="815"/>
                    <a:pt x="637" y="815"/>
                  </a:cubicBezTo>
                  <a:cubicBezTo>
                    <a:pt x="675" y="815"/>
                    <a:pt x="755" y="777"/>
                    <a:pt x="796" y="735"/>
                  </a:cubicBezTo>
                  <a:cubicBezTo>
                    <a:pt x="876" y="656"/>
                    <a:pt x="876" y="538"/>
                    <a:pt x="796" y="458"/>
                  </a:cubicBezTo>
                  <a:lnTo>
                    <a:pt x="398" y="60"/>
                  </a:lnTo>
                  <a:cubicBezTo>
                    <a:pt x="358" y="20"/>
                    <a:pt x="299"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6" name="Google Shape;1976;p73"/>
          <p:cNvGrpSpPr/>
          <p:nvPr/>
        </p:nvGrpSpPr>
        <p:grpSpPr>
          <a:xfrm>
            <a:off x="5574250" y="3203650"/>
            <a:ext cx="303625" cy="368300"/>
            <a:chOff x="5574250" y="3203650"/>
            <a:chExt cx="303625" cy="368300"/>
          </a:xfrm>
        </p:grpSpPr>
        <p:sp>
          <p:nvSpPr>
            <p:cNvPr id="1977" name="Google Shape;1977;p73"/>
            <p:cNvSpPr/>
            <p:nvPr/>
          </p:nvSpPr>
          <p:spPr>
            <a:xfrm>
              <a:off x="5670825" y="3261875"/>
              <a:ext cx="111500" cy="123975"/>
            </a:xfrm>
            <a:custGeom>
              <a:avLst/>
              <a:gdLst/>
              <a:ahLst/>
              <a:cxnLst/>
              <a:rect l="l" t="t" r="r" b="b"/>
              <a:pathLst>
                <a:path w="4460" h="4959" extrusionOk="0">
                  <a:moveTo>
                    <a:pt x="2230" y="420"/>
                  </a:moveTo>
                  <a:cubicBezTo>
                    <a:pt x="2230" y="420"/>
                    <a:pt x="2269" y="420"/>
                    <a:pt x="2269" y="458"/>
                  </a:cubicBezTo>
                  <a:lnTo>
                    <a:pt x="3982" y="1414"/>
                  </a:lnTo>
                  <a:cubicBezTo>
                    <a:pt x="3982" y="1455"/>
                    <a:pt x="4020" y="1455"/>
                    <a:pt x="4020" y="1494"/>
                  </a:cubicBezTo>
                  <a:lnTo>
                    <a:pt x="4020" y="3484"/>
                  </a:lnTo>
                  <a:cubicBezTo>
                    <a:pt x="4020" y="3484"/>
                    <a:pt x="3982" y="3526"/>
                    <a:pt x="3982" y="3564"/>
                  </a:cubicBezTo>
                  <a:lnTo>
                    <a:pt x="2269" y="4519"/>
                  </a:lnTo>
                  <a:cubicBezTo>
                    <a:pt x="2249" y="4540"/>
                    <a:pt x="2230" y="4550"/>
                    <a:pt x="2214" y="4550"/>
                  </a:cubicBezTo>
                  <a:cubicBezTo>
                    <a:pt x="2199" y="4550"/>
                    <a:pt x="2189" y="4540"/>
                    <a:pt x="2189" y="4519"/>
                  </a:cubicBezTo>
                  <a:lnTo>
                    <a:pt x="479" y="3564"/>
                  </a:lnTo>
                  <a:cubicBezTo>
                    <a:pt x="437" y="3526"/>
                    <a:pt x="437" y="3484"/>
                    <a:pt x="437" y="3484"/>
                  </a:cubicBezTo>
                  <a:lnTo>
                    <a:pt x="437" y="1494"/>
                  </a:lnTo>
                  <a:cubicBezTo>
                    <a:pt x="437" y="1455"/>
                    <a:pt x="437" y="1455"/>
                    <a:pt x="479" y="1414"/>
                  </a:cubicBezTo>
                  <a:lnTo>
                    <a:pt x="2189" y="458"/>
                  </a:lnTo>
                  <a:cubicBezTo>
                    <a:pt x="2189" y="420"/>
                    <a:pt x="2189" y="420"/>
                    <a:pt x="2230" y="420"/>
                  </a:cubicBezTo>
                  <a:close/>
                  <a:moveTo>
                    <a:pt x="2210" y="1"/>
                  </a:moveTo>
                  <a:cubicBezTo>
                    <a:pt x="2120" y="1"/>
                    <a:pt x="2030" y="21"/>
                    <a:pt x="1950" y="60"/>
                  </a:cubicBezTo>
                  <a:lnTo>
                    <a:pt x="240" y="1057"/>
                  </a:lnTo>
                  <a:cubicBezTo>
                    <a:pt x="80" y="1137"/>
                    <a:pt x="1" y="1334"/>
                    <a:pt x="1" y="1494"/>
                  </a:cubicBezTo>
                  <a:lnTo>
                    <a:pt x="1" y="3484"/>
                  </a:lnTo>
                  <a:cubicBezTo>
                    <a:pt x="1" y="3643"/>
                    <a:pt x="80" y="3844"/>
                    <a:pt x="240" y="3924"/>
                  </a:cubicBezTo>
                  <a:lnTo>
                    <a:pt x="1950" y="4917"/>
                  </a:lnTo>
                  <a:cubicBezTo>
                    <a:pt x="2030" y="4959"/>
                    <a:pt x="2109" y="4959"/>
                    <a:pt x="2230" y="4959"/>
                  </a:cubicBezTo>
                  <a:cubicBezTo>
                    <a:pt x="2310" y="4959"/>
                    <a:pt x="2390" y="4959"/>
                    <a:pt x="2469" y="4917"/>
                  </a:cubicBezTo>
                  <a:lnTo>
                    <a:pt x="4180" y="3924"/>
                  </a:lnTo>
                  <a:cubicBezTo>
                    <a:pt x="4339" y="3844"/>
                    <a:pt x="4460" y="3643"/>
                    <a:pt x="4460" y="3484"/>
                  </a:cubicBezTo>
                  <a:lnTo>
                    <a:pt x="4460" y="1494"/>
                  </a:lnTo>
                  <a:cubicBezTo>
                    <a:pt x="4460" y="1334"/>
                    <a:pt x="4339" y="1137"/>
                    <a:pt x="4180" y="1057"/>
                  </a:cubicBezTo>
                  <a:lnTo>
                    <a:pt x="2469" y="60"/>
                  </a:lnTo>
                  <a:cubicBezTo>
                    <a:pt x="2390" y="21"/>
                    <a:pt x="2300" y="1"/>
                    <a:pt x="2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3"/>
            <p:cNvSpPr/>
            <p:nvPr/>
          </p:nvSpPr>
          <p:spPr>
            <a:xfrm>
              <a:off x="5743450" y="3388550"/>
              <a:ext cx="111500" cy="124700"/>
            </a:xfrm>
            <a:custGeom>
              <a:avLst/>
              <a:gdLst/>
              <a:ahLst/>
              <a:cxnLst/>
              <a:rect l="l" t="t" r="r" b="b"/>
              <a:pathLst>
                <a:path w="4460" h="4988" extrusionOk="0">
                  <a:moveTo>
                    <a:pt x="2251" y="1"/>
                  </a:moveTo>
                  <a:cubicBezTo>
                    <a:pt x="2161" y="1"/>
                    <a:pt x="2071" y="30"/>
                    <a:pt x="1991" y="89"/>
                  </a:cubicBezTo>
                  <a:lnTo>
                    <a:pt x="281" y="1045"/>
                  </a:lnTo>
                  <a:cubicBezTo>
                    <a:pt x="122" y="1166"/>
                    <a:pt x="1" y="1325"/>
                    <a:pt x="1" y="1523"/>
                  </a:cubicBezTo>
                  <a:lnTo>
                    <a:pt x="1" y="2042"/>
                  </a:lnTo>
                  <a:cubicBezTo>
                    <a:pt x="1" y="2160"/>
                    <a:pt x="122" y="2239"/>
                    <a:pt x="239" y="2239"/>
                  </a:cubicBezTo>
                  <a:cubicBezTo>
                    <a:pt x="360" y="2239"/>
                    <a:pt x="440" y="2160"/>
                    <a:pt x="440" y="2042"/>
                  </a:cubicBezTo>
                  <a:lnTo>
                    <a:pt x="440" y="1523"/>
                  </a:lnTo>
                  <a:cubicBezTo>
                    <a:pt x="440" y="1484"/>
                    <a:pt x="478" y="1443"/>
                    <a:pt x="478" y="1443"/>
                  </a:cubicBezTo>
                  <a:lnTo>
                    <a:pt x="2192" y="449"/>
                  </a:lnTo>
                  <a:lnTo>
                    <a:pt x="2271" y="449"/>
                  </a:lnTo>
                  <a:lnTo>
                    <a:pt x="3982" y="1443"/>
                  </a:lnTo>
                  <a:cubicBezTo>
                    <a:pt x="4023" y="1443"/>
                    <a:pt x="4023" y="1484"/>
                    <a:pt x="4023" y="1523"/>
                  </a:cubicBezTo>
                  <a:lnTo>
                    <a:pt x="4023" y="3475"/>
                  </a:lnTo>
                  <a:cubicBezTo>
                    <a:pt x="4023" y="3513"/>
                    <a:pt x="4023" y="3555"/>
                    <a:pt x="3982" y="3555"/>
                  </a:cubicBezTo>
                  <a:lnTo>
                    <a:pt x="2271" y="4548"/>
                  </a:lnTo>
                  <a:lnTo>
                    <a:pt x="2192" y="4548"/>
                  </a:lnTo>
                  <a:lnTo>
                    <a:pt x="478" y="3555"/>
                  </a:lnTo>
                  <a:cubicBezTo>
                    <a:pt x="478" y="3555"/>
                    <a:pt x="440" y="3513"/>
                    <a:pt x="440" y="3475"/>
                  </a:cubicBezTo>
                  <a:lnTo>
                    <a:pt x="440" y="3035"/>
                  </a:lnTo>
                  <a:cubicBezTo>
                    <a:pt x="440" y="2918"/>
                    <a:pt x="360" y="2838"/>
                    <a:pt x="239" y="2838"/>
                  </a:cubicBezTo>
                  <a:cubicBezTo>
                    <a:pt x="122" y="2838"/>
                    <a:pt x="1" y="2918"/>
                    <a:pt x="1" y="3035"/>
                  </a:cubicBezTo>
                  <a:lnTo>
                    <a:pt x="1" y="3475"/>
                  </a:lnTo>
                  <a:cubicBezTo>
                    <a:pt x="1" y="3672"/>
                    <a:pt x="122" y="3832"/>
                    <a:pt x="281" y="3911"/>
                  </a:cubicBezTo>
                  <a:lnTo>
                    <a:pt x="1991" y="4908"/>
                  </a:lnTo>
                  <a:cubicBezTo>
                    <a:pt x="2071" y="4946"/>
                    <a:pt x="2150" y="4988"/>
                    <a:pt x="2230" y="4988"/>
                  </a:cubicBezTo>
                  <a:cubicBezTo>
                    <a:pt x="2351" y="4988"/>
                    <a:pt x="2431" y="4946"/>
                    <a:pt x="2510" y="4908"/>
                  </a:cubicBezTo>
                  <a:lnTo>
                    <a:pt x="4221" y="3911"/>
                  </a:lnTo>
                  <a:cubicBezTo>
                    <a:pt x="4380" y="3832"/>
                    <a:pt x="4460" y="3672"/>
                    <a:pt x="4460" y="3475"/>
                  </a:cubicBezTo>
                  <a:lnTo>
                    <a:pt x="4460" y="1523"/>
                  </a:lnTo>
                  <a:cubicBezTo>
                    <a:pt x="4460" y="1325"/>
                    <a:pt x="4380" y="1166"/>
                    <a:pt x="4221" y="1045"/>
                  </a:cubicBezTo>
                  <a:lnTo>
                    <a:pt x="2510" y="89"/>
                  </a:lnTo>
                  <a:cubicBezTo>
                    <a:pt x="2431" y="30"/>
                    <a:pt x="2341" y="1"/>
                    <a:pt x="2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3"/>
            <p:cNvSpPr/>
            <p:nvPr/>
          </p:nvSpPr>
          <p:spPr>
            <a:xfrm>
              <a:off x="5597175" y="3388550"/>
              <a:ext cx="111500" cy="124700"/>
            </a:xfrm>
            <a:custGeom>
              <a:avLst/>
              <a:gdLst/>
              <a:ahLst/>
              <a:cxnLst/>
              <a:rect l="l" t="t" r="r" b="b"/>
              <a:pathLst>
                <a:path w="4460" h="4988" extrusionOk="0">
                  <a:moveTo>
                    <a:pt x="2268" y="449"/>
                  </a:moveTo>
                  <a:lnTo>
                    <a:pt x="3982" y="1443"/>
                  </a:lnTo>
                  <a:cubicBezTo>
                    <a:pt x="4020" y="1443"/>
                    <a:pt x="4020" y="1484"/>
                    <a:pt x="4020" y="1523"/>
                  </a:cubicBezTo>
                  <a:lnTo>
                    <a:pt x="4020" y="3475"/>
                  </a:lnTo>
                  <a:cubicBezTo>
                    <a:pt x="4020" y="3513"/>
                    <a:pt x="4020" y="3555"/>
                    <a:pt x="3982" y="3555"/>
                  </a:cubicBezTo>
                  <a:lnTo>
                    <a:pt x="2268" y="4548"/>
                  </a:lnTo>
                  <a:lnTo>
                    <a:pt x="2189" y="4548"/>
                  </a:lnTo>
                  <a:lnTo>
                    <a:pt x="478" y="3555"/>
                  </a:lnTo>
                  <a:cubicBezTo>
                    <a:pt x="478" y="3555"/>
                    <a:pt x="437" y="3513"/>
                    <a:pt x="437" y="3475"/>
                  </a:cubicBezTo>
                  <a:lnTo>
                    <a:pt x="437" y="1523"/>
                  </a:lnTo>
                  <a:cubicBezTo>
                    <a:pt x="437" y="1484"/>
                    <a:pt x="478" y="1443"/>
                    <a:pt x="478" y="1443"/>
                  </a:cubicBezTo>
                  <a:lnTo>
                    <a:pt x="2189" y="449"/>
                  </a:lnTo>
                  <a:close/>
                  <a:moveTo>
                    <a:pt x="2249" y="1"/>
                  </a:moveTo>
                  <a:cubicBezTo>
                    <a:pt x="2160" y="1"/>
                    <a:pt x="2071" y="30"/>
                    <a:pt x="1991" y="89"/>
                  </a:cubicBezTo>
                  <a:lnTo>
                    <a:pt x="278" y="1045"/>
                  </a:lnTo>
                  <a:cubicBezTo>
                    <a:pt x="119" y="1166"/>
                    <a:pt x="1" y="1325"/>
                    <a:pt x="1" y="1523"/>
                  </a:cubicBezTo>
                  <a:lnTo>
                    <a:pt x="1" y="3475"/>
                  </a:lnTo>
                  <a:cubicBezTo>
                    <a:pt x="1" y="3672"/>
                    <a:pt x="119" y="3832"/>
                    <a:pt x="278" y="3911"/>
                  </a:cubicBezTo>
                  <a:lnTo>
                    <a:pt x="1991" y="4908"/>
                  </a:lnTo>
                  <a:cubicBezTo>
                    <a:pt x="2071" y="4946"/>
                    <a:pt x="2151" y="4988"/>
                    <a:pt x="2230" y="4988"/>
                  </a:cubicBezTo>
                  <a:cubicBezTo>
                    <a:pt x="2310" y="4988"/>
                    <a:pt x="2428" y="4946"/>
                    <a:pt x="2507" y="4908"/>
                  </a:cubicBezTo>
                  <a:lnTo>
                    <a:pt x="4179" y="3911"/>
                  </a:lnTo>
                  <a:cubicBezTo>
                    <a:pt x="4339" y="3832"/>
                    <a:pt x="4460" y="3672"/>
                    <a:pt x="4460" y="3475"/>
                  </a:cubicBezTo>
                  <a:lnTo>
                    <a:pt x="4460" y="1523"/>
                  </a:lnTo>
                  <a:cubicBezTo>
                    <a:pt x="4460" y="1325"/>
                    <a:pt x="4339" y="1166"/>
                    <a:pt x="4179" y="1045"/>
                  </a:cubicBezTo>
                  <a:lnTo>
                    <a:pt x="2507" y="89"/>
                  </a:lnTo>
                  <a:cubicBezTo>
                    <a:pt x="2428" y="30"/>
                    <a:pt x="2339" y="1"/>
                    <a:pt x="2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3"/>
            <p:cNvSpPr/>
            <p:nvPr/>
          </p:nvSpPr>
          <p:spPr>
            <a:xfrm>
              <a:off x="5701650" y="3291250"/>
              <a:ext cx="33875" cy="33850"/>
            </a:xfrm>
            <a:custGeom>
              <a:avLst/>
              <a:gdLst/>
              <a:ahLst/>
              <a:cxnLst/>
              <a:rect l="l" t="t" r="r" b="b"/>
              <a:pathLst>
                <a:path w="1355" h="1354" extrusionOk="0">
                  <a:moveTo>
                    <a:pt x="679" y="440"/>
                  </a:moveTo>
                  <a:cubicBezTo>
                    <a:pt x="797" y="440"/>
                    <a:pt x="918" y="557"/>
                    <a:pt x="918" y="678"/>
                  </a:cubicBezTo>
                  <a:cubicBezTo>
                    <a:pt x="918" y="838"/>
                    <a:pt x="797" y="956"/>
                    <a:pt x="679" y="956"/>
                  </a:cubicBezTo>
                  <a:cubicBezTo>
                    <a:pt x="558" y="956"/>
                    <a:pt x="440" y="838"/>
                    <a:pt x="440" y="678"/>
                  </a:cubicBezTo>
                  <a:cubicBezTo>
                    <a:pt x="440" y="557"/>
                    <a:pt x="558" y="440"/>
                    <a:pt x="679" y="440"/>
                  </a:cubicBezTo>
                  <a:close/>
                  <a:moveTo>
                    <a:pt x="679" y="0"/>
                  </a:moveTo>
                  <a:cubicBezTo>
                    <a:pt x="319" y="0"/>
                    <a:pt x="0" y="319"/>
                    <a:pt x="0" y="678"/>
                  </a:cubicBezTo>
                  <a:cubicBezTo>
                    <a:pt x="0" y="1077"/>
                    <a:pt x="319" y="1354"/>
                    <a:pt x="679" y="1354"/>
                  </a:cubicBezTo>
                  <a:cubicBezTo>
                    <a:pt x="1036" y="1354"/>
                    <a:pt x="1354" y="1077"/>
                    <a:pt x="1354" y="678"/>
                  </a:cubicBezTo>
                  <a:cubicBezTo>
                    <a:pt x="1354" y="319"/>
                    <a:pt x="1036" y="0"/>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3"/>
            <p:cNvSpPr/>
            <p:nvPr/>
          </p:nvSpPr>
          <p:spPr>
            <a:xfrm>
              <a:off x="5794250" y="3442525"/>
              <a:ext cx="33875" cy="33875"/>
            </a:xfrm>
            <a:custGeom>
              <a:avLst/>
              <a:gdLst/>
              <a:ahLst/>
              <a:cxnLst/>
              <a:rect l="l" t="t" r="r" b="b"/>
              <a:pathLst>
                <a:path w="1355" h="1355" extrusionOk="0">
                  <a:moveTo>
                    <a:pt x="676" y="440"/>
                  </a:moveTo>
                  <a:cubicBezTo>
                    <a:pt x="797" y="440"/>
                    <a:pt x="915" y="558"/>
                    <a:pt x="915" y="679"/>
                  </a:cubicBezTo>
                  <a:cubicBezTo>
                    <a:pt x="915" y="838"/>
                    <a:pt x="797" y="956"/>
                    <a:pt x="676" y="956"/>
                  </a:cubicBezTo>
                  <a:cubicBezTo>
                    <a:pt x="558" y="956"/>
                    <a:pt x="437" y="838"/>
                    <a:pt x="437" y="679"/>
                  </a:cubicBezTo>
                  <a:cubicBezTo>
                    <a:pt x="437" y="558"/>
                    <a:pt x="558" y="440"/>
                    <a:pt x="676" y="440"/>
                  </a:cubicBezTo>
                  <a:close/>
                  <a:moveTo>
                    <a:pt x="676" y="1"/>
                  </a:moveTo>
                  <a:cubicBezTo>
                    <a:pt x="319" y="1"/>
                    <a:pt x="1" y="319"/>
                    <a:pt x="1" y="679"/>
                  </a:cubicBezTo>
                  <a:cubicBezTo>
                    <a:pt x="1" y="1077"/>
                    <a:pt x="319" y="1354"/>
                    <a:pt x="676" y="1354"/>
                  </a:cubicBezTo>
                  <a:cubicBezTo>
                    <a:pt x="1036" y="1354"/>
                    <a:pt x="1354" y="1077"/>
                    <a:pt x="1354" y="679"/>
                  </a:cubicBezTo>
                  <a:cubicBezTo>
                    <a:pt x="1354" y="319"/>
                    <a:pt x="1036" y="1"/>
                    <a:pt x="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3"/>
            <p:cNvSpPr/>
            <p:nvPr/>
          </p:nvSpPr>
          <p:spPr>
            <a:xfrm>
              <a:off x="5635950" y="3433600"/>
              <a:ext cx="33875" cy="33875"/>
            </a:xfrm>
            <a:custGeom>
              <a:avLst/>
              <a:gdLst/>
              <a:ahLst/>
              <a:cxnLst/>
              <a:rect l="l" t="t" r="r" b="b"/>
              <a:pathLst>
                <a:path w="1355" h="1355" extrusionOk="0">
                  <a:moveTo>
                    <a:pt x="679" y="437"/>
                  </a:moveTo>
                  <a:cubicBezTo>
                    <a:pt x="797" y="437"/>
                    <a:pt x="918" y="558"/>
                    <a:pt x="918" y="676"/>
                  </a:cubicBezTo>
                  <a:cubicBezTo>
                    <a:pt x="918" y="835"/>
                    <a:pt x="797" y="956"/>
                    <a:pt x="679" y="956"/>
                  </a:cubicBezTo>
                  <a:cubicBezTo>
                    <a:pt x="558" y="956"/>
                    <a:pt x="440" y="835"/>
                    <a:pt x="440" y="676"/>
                  </a:cubicBezTo>
                  <a:cubicBezTo>
                    <a:pt x="440" y="558"/>
                    <a:pt x="558" y="437"/>
                    <a:pt x="679" y="437"/>
                  </a:cubicBezTo>
                  <a:close/>
                  <a:moveTo>
                    <a:pt x="679" y="1"/>
                  </a:moveTo>
                  <a:cubicBezTo>
                    <a:pt x="319" y="1"/>
                    <a:pt x="1" y="319"/>
                    <a:pt x="1" y="676"/>
                  </a:cubicBezTo>
                  <a:cubicBezTo>
                    <a:pt x="1" y="1074"/>
                    <a:pt x="319" y="1354"/>
                    <a:pt x="679" y="1354"/>
                  </a:cubicBezTo>
                  <a:cubicBezTo>
                    <a:pt x="1036" y="1354"/>
                    <a:pt x="1354" y="1074"/>
                    <a:pt x="1354" y="676"/>
                  </a:cubicBezTo>
                  <a:cubicBezTo>
                    <a:pt x="1354" y="319"/>
                    <a:pt x="1036" y="1"/>
                    <a:pt x="6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3"/>
            <p:cNvSpPr/>
            <p:nvPr/>
          </p:nvSpPr>
          <p:spPr>
            <a:xfrm>
              <a:off x="5574250" y="3203650"/>
              <a:ext cx="303625" cy="368300"/>
            </a:xfrm>
            <a:custGeom>
              <a:avLst/>
              <a:gdLst/>
              <a:ahLst/>
              <a:cxnLst/>
              <a:rect l="l" t="t" r="r" b="b"/>
              <a:pathLst>
                <a:path w="12145" h="14732" extrusionOk="0">
                  <a:moveTo>
                    <a:pt x="8998" y="6769"/>
                  </a:moveTo>
                  <a:lnTo>
                    <a:pt x="11546" y="8202"/>
                  </a:lnTo>
                  <a:cubicBezTo>
                    <a:pt x="11667" y="8282"/>
                    <a:pt x="11747" y="8403"/>
                    <a:pt x="11747" y="8562"/>
                  </a:cubicBezTo>
                  <a:lnTo>
                    <a:pt x="11747" y="11228"/>
                  </a:lnTo>
                  <a:cubicBezTo>
                    <a:pt x="11747" y="11387"/>
                    <a:pt x="11667" y="11508"/>
                    <a:pt x="11546" y="11588"/>
                  </a:cubicBezTo>
                  <a:lnTo>
                    <a:pt x="9358" y="12820"/>
                  </a:lnTo>
                  <a:cubicBezTo>
                    <a:pt x="9278" y="12862"/>
                    <a:pt x="9237" y="12941"/>
                    <a:pt x="9237" y="13021"/>
                  </a:cubicBezTo>
                  <a:lnTo>
                    <a:pt x="9237" y="14056"/>
                  </a:lnTo>
                  <a:cubicBezTo>
                    <a:pt x="9237" y="14174"/>
                    <a:pt x="9119" y="14295"/>
                    <a:pt x="8998" y="14295"/>
                  </a:cubicBezTo>
                  <a:cubicBezTo>
                    <a:pt x="8880" y="14295"/>
                    <a:pt x="8801" y="14174"/>
                    <a:pt x="8801" y="14056"/>
                  </a:cubicBezTo>
                  <a:lnTo>
                    <a:pt x="8801" y="13021"/>
                  </a:lnTo>
                  <a:cubicBezTo>
                    <a:pt x="8801" y="12941"/>
                    <a:pt x="8759" y="12862"/>
                    <a:pt x="8680" y="12820"/>
                  </a:cubicBezTo>
                  <a:lnTo>
                    <a:pt x="6491" y="11588"/>
                  </a:lnTo>
                  <a:cubicBezTo>
                    <a:pt x="6370" y="11508"/>
                    <a:pt x="6291" y="11387"/>
                    <a:pt x="6291" y="11228"/>
                  </a:cubicBezTo>
                  <a:lnTo>
                    <a:pt x="6291" y="8323"/>
                  </a:lnTo>
                  <a:lnTo>
                    <a:pt x="8998" y="6769"/>
                  </a:lnTo>
                  <a:close/>
                  <a:moveTo>
                    <a:pt x="6093" y="1"/>
                  </a:moveTo>
                  <a:cubicBezTo>
                    <a:pt x="5733" y="1"/>
                    <a:pt x="5415" y="281"/>
                    <a:pt x="5415" y="638"/>
                  </a:cubicBezTo>
                  <a:lnTo>
                    <a:pt x="5415" y="1555"/>
                  </a:lnTo>
                  <a:lnTo>
                    <a:pt x="3345" y="2749"/>
                  </a:lnTo>
                  <a:cubicBezTo>
                    <a:pt x="3106" y="2909"/>
                    <a:pt x="2947" y="3186"/>
                    <a:pt x="2947" y="3466"/>
                  </a:cubicBezTo>
                  <a:lnTo>
                    <a:pt x="2947" y="6371"/>
                  </a:lnTo>
                  <a:lnTo>
                    <a:pt x="399" y="7845"/>
                  </a:lnTo>
                  <a:cubicBezTo>
                    <a:pt x="160" y="7963"/>
                    <a:pt x="0" y="8243"/>
                    <a:pt x="0" y="8562"/>
                  </a:cubicBezTo>
                  <a:lnTo>
                    <a:pt x="0" y="9078"/>
                  </a:lnTo>
                  <a:cubicBezTo>
                    <a:pt x="0" y="9199"/>
                    <a:pt x="80" y="9278"/>
                    <a:pt x="201" y="9278"/>
                  </a:cubicBezTo>
                  <a:cubicBezTo>
                    <a:pt x="319" y="9278"/>
                    <a:pt x="440" y="9199"/>
                    <a:pt x="440" y="9078"/>
                  </a:cubicBezTo>
                  <a:lnTo>
                    <a:pt x="440" y="8562"/>
                  </a:lnTo>
                  <a:cubicBezTo>
                    <a:pt x="440" y="8403"/>
                    <a:pt x="520" y="8282"/>
                    <a:pt x="637" y="8202"/>
                  </a:cubicBezTo>
                  <a:lnTo>
                    <a:pt x="3147" y="6769"/>
                  </a:lnTo>
                  <a:lnTo>
                    <a:pt x="5854" y="8323"/>
                  </a:lnTo>
                  <a:lnTo>
                    <a:pt x="5854" y="11228"/>
                  </a:lnTo>
                  <a:cubicBezTo>
                    <a:pt x="5854" y="11387"/>
                    <a:pt x="5775" y="11508"/>
                    <a:pt x="5654" y="11588"/>
                  </a:cubicBezTo>
                  <a:lnTo>
                    <a:pt x="3466" y="12820"/>
                  </a:lnTo>
                  <a:cubicBezTo>
                    <a:pt x="3424" y="12862"/>
                    <a:pt x="3386" y="12941"/>
                    <a:pt x="3386" y="13021"/>
                  </a:cubicBezTo>
                  <a:lnTo>
                    <a:pt x="3386" y="14056"/>
                  </a:lnTo>
                  <a:cubicBezTo>
                    <a:pt x="3386" y="14174"/>
                    <a:pt x="3265" y="14295"/>
                    <a:pt x="3147" y="14295"/>
                  </a:cubicBezTo>
                  <a:cubicBezTo>
                    <a:pt x="3026" y="14295"/>
                    <a:pt x="2947" y="14174"/>
                    <a:pt x="2947" y="14056"/>
                  </a:cubicBezTo>
                  <a:lnTo>
                    <a:pt x="2947" y="13021"/>
                  </a:lnTo>
                  <a:cubicBezTo>
                    <a:pt x="2947" y="12941"/>
                    <a:pt x="2908" y="12862"/>
                    <a:pt x="2829" y="12820"/>
                  </a:cubicBezTo>
                  <a:lnTo>
                    <a:pt x="637" y="11588"/>
                  </a:lnTo>
                  <a:cubicBezTo>
                    <a:pt x="520" y="11508"/>
                    <a:pt x="440" y="11387"/>
                    <a:pt x="440" y="11228"/>
                  </a:cubicBezTo>
                  <a:lnTo>
                    <a:pt x="440" y="10075"/>
                  </a:lnTo>
                  <a:cubicBezTo>
                    <a:pt x="440" y="9954"/>
                    <a:pt x="319" y="9836"/>
                    <a:pt x="201" y="9836"/>
                  </a:cubicBezTo>
                  <a:cubicBezTo>
                    <a:pt x="80" y="9836"/>
                    <a:pt x="0" y="9954"/>
                    <a:pt x="0" y="10075"/>
                  </a:cubicBezTo>
                  <a:lnTo>
                    <a:pt x="0" y="11228"/>
                  </a:lnTo>
                  <a:cubicBezTo>
                    <a:pt x="0" y="11508"/>
                    <a:pt x="160" y="11785"/>
                    <a:pt x="399" y="11944"/>
                  </a:cubicBezTo>
                  <a:lnTo>
                    <a:pt x="2510" y="13139"/>
                  </a:lnTo>
                  <a:lnTo>
                    <a:pt x="2510" y="14056"/>
                  </a:lnTo>
                  <a:cubicBezTo>
                    <a:pt x="2510" y="14413"/>
                    <a:pt x="2787" y="14731"/>
                    <a:pt x="3147" y="14731"/>
                  </a:cubicBezTo>
                  <a:cubicBezTo>
                    <a:pt x="3504" y="14731"/>
                    <a:pt x="3784" y="14413"/>
                    <a:pt x="3784" y="14056"/>
                  </a:cubicBezTo>
                  <a:lnTo>
                    <a:pt x="3784" y="13139"/>
                  </a:lnTo>
                  <a:lnTo>
                    <a:pt x="5893" y="11944"/>
                  </a:lnTo>
                  <a:cubicBezTo>
                    <a:pt x="5972" y="11906"/>
                    <a:pt x="6014" y="11865"/>
                    <a:pt x="6093" y="11785"/>
                  </a:cubicBezTo>
                  <a:cubicBezTo>
                    <a:pt x="6132" y="11865"/>
                    <a:pt x="6211" y="11906"/>
                    <a:pt x="6291" y="11944"/>
                  </a:cubicBezTo>
                  <a:lnTo>
                    <a:pt x="8361" y="13139"/>
                  </a:lnTo>
                  <a:lnTo>
                    <a:pt x="8361" y="14056"/>
                  </a:lnTo>
                  <a:cubicBezTo>
                    <a:pt x="8361" y="14413"/>
                    <a:pt x="8641" y="14731"/>
                    <a:pt x="8998" y="14731"/>
                  </a:cubicBezTo>
                  <a:cubicBezTo>
                    <a:pt x="9358" y="14731"/>
                    <a:pt x="9676" y="14413"/>
                    <a:pt x="9676" y="14056"/>
                  </a:cubicBezTo>
                  <a:lnTo>
                    <a:pt x="9676" y="13139"/>
                  </a:lnTo>
                  <a:lnTo>
                    <a:pt x="11747" y="11944"/>
                  </a:lnTo>
                  <a:cubicBezTo>
                    <a:pt x="11986" y="11785"/>
                    <a:pt x="12145" y="11508"/>
                    <a:pt x="12145" y="11228"/>
                  </a:cubicBezTo>
                  <a:lnTo>
                    <a:pt x="12145" y="8562"/>
                  </a:lnTo>
                  <a:cubicBezTo>
                    <a:pt x="12145" y="8243"/>
                    <a:pt x="11986" y="7963"/>
                    <a:pt x="11747" y="7845"/>
                  </a:cubicBezTo>
                  <a:lnTo>
                    <a:pt x="9237" y="6371"/>
                  </a:lnTo>
                  <a:lnTo>
                    <a:pt x="9237" y="5335"/>
                  </a:lnTo>
                  <a:cubicBezTo>
                    <a:pt x="9237" y="5218"/>
                    <a:pt x="9119" y="5097"/>
                    <a:pt x="8998" y="5097"/>
                  </a:cubicBezTo>
                  <a:cubicBezTo>
                    <a:pt x="8880" y="5097"/>
                    <a:pt x="8801" y="5218"/>
                    <a:pt x="8801" y="5335"/>
                  </a:cubicBezTo>
                  <a:lnTo>
                    <a:pt x="8801" y="6371"/>
                  </a:lnTo>
                  <a:lnTo>
                    <a:pt x="6093" y="7963"/>
                  </a:lnTo>
                  <a:lnTo>
                    <a:pt x="3386" y="6371"/>
                  </a:lnTo>
                  <a:lnTo>
                    <a:pt x="3386" y="3466"/>
                  </a:lnTo>
                  <a:cubicBezTo>
                    <a:pt x="3386" y="3345"/>
                    <a:pt x="3424" y="3186"/>
                    <a:pt x="3584" y="3147"/>
                  </a:cubicBezTo>
                  <a:lnTo>
                    <a:pt x="5733" y="1873"/>
                  </a:lnTo>
                  <a:cubicBezTo>
                    <a:pt x="5813" y="1832"/>
                    <a:pt x="5854" y="1752"/>
                    <a:pt x="5854" y="1673"/>
                  </a:cubicBezTo>
                  <a:lnTo>
                    <a:pt x="5854" y="638"/>
                  </a:lnTo>
                  <a:cubicBezTo>
                    <a:pt x="5854" y="520"/>
                    <a:pt x="5972" y="399"/>
                    <a:pt x="6093" y="399"/>
                  </a:cubicBezTo>
                  <a:cubicBezTo>
                    <a:pt x="6211" y="399"/>
                    <a:pt x="6291" y="520"/>
                    <a:pt x="6291" y="638"/>
                  </a:cubicBezTo>
                  <a:lnTo>
                    <a:pt x="6291" y="1673"/>
                  </a:lnTo>
                  <a:cubicBezTo>
                    <a:pt x="6291" y="1752"/>
                    <a:pt x="6332" y="1832"/>
                    <a:pt x="6412" y="1873"/>
                  </a:cubicBezTo>
                  <a:lnTo>
                    <a:pt x="8600" y="3147"/>
                  </a:lnTo>
                  <a:cubicBezTo>
                    <a:pt x="8721" y="3186"/>
                    <a:pt x="8801" y="3345"/>
                    <a:pt x="8801" y="3466"/>
                  </a:cubicBezTo>
                  <a:lnTo>
                    <a:pt x="8801" y="4300"/>
                  </a:lnTo>
                  <a:cubicBezTo>
                    <a:pt x="8801" y="4421"/>
                    <a:pt x="8880" y="4539"/>
                    <a:pt x="8998" y="4539"/>
                  </a:cubicBezTo>
                  <a:cubicBezTo>
                    <a:pt x="9119" y="4539"/>
                    <a:pt x="9237" y="4421"/>
                    <a:pt x="9237" y="4300"/>
                  </a:cubicBezTo>
                  <a:lnTo>
                    <a:pt x="9237" y="3466"/>
                  </a:lnTo>
                  <a:cubicBezTo>
                    <a:pt x="9237" y="3186"/>
                    <a:pt x="9078" y="2909"/>
                    <a:pt x="8801" y="2749"/>
                  </a:cubicBezTo>
                  <a:lnTo>
                    <a:pt x="6730" y="1555"/>
                  </a:lnTo>
                  <a:lnTo>
                    <a:pt x="6730" y="638"/>
                  </a:lnTo>
                  <a:cubicBezTo>
                    <a:pt x="6730" y="281"/>
                    <a:pt x="6450" y="1"/>
                    <a:pt x="6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3"/>
            <p:cNvSpPr/>
            <p:nvPr/>
          </p:nvSpPr>
          <p:spPr>
            <a:xfrm>
              <a:off x="5714625" y="3344025"/>
              <a:ext cx="10925" cy="10950"/>
            </a:xfrm>
            <a:custGeom>
              <a:avLst/>
              <a:gdLst/>
              <a:ahLst/>
              <a:cxnLst/>
              <a:rect l="l" t="t" r="r" b="b"/>
              <a:pathLst>
                <a:path w="437" h="438" extrusionOk="0">
                  <a:moveTo>
                    <a:pt x="239" y="1"/>
                  </a:moveTo>
                  <a:cubicBezTo>
                    <a:pt x="118" y="1"/>
                    <a:pt x="1" y="80"/>
                    <a:pt x="1" y="198"/>
                  </a:cubicBezTo>
                  <a:cubicBezTo>
                    <a:pt x="1" y="319"/>
                    <a:pt x="118" y="437"/>
                    <a:pt x="239" y="437"/>
                  </a:cubicBezTo>
                  <a:cubicBezTo>
                    <a:pt x="357" y="437"/>
                    <a:pt x="437" y="319"/>
                    <a:pt x="437" y="198"/>
                  </a:cubicBezTo>
                  <a:cubicBezTo>
                    <a:pt x="437" y="80"/>
                    <a:pt x="357"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3"/>
            <p:cNvSpPr/>
            <p:nvPr/>
          </p:nvSpPr>
          <p:spPr>
            <a:xfrm>
              <a:off x="5674825" y="3429625"/>
              <a:ext cx="10925" cy="9975"/>
            </a:xfrm>
            <a:custGeom>
              <a:avLst/>
              <a:gdLst/>
              <a:ahLst/>
              <a:cxnLst/>
              <a:rect l="l" t="t" r="r" b="b"/>
              <a:pathLst>
                <a:path w="437" h="399" extrusionOk="0">
                  <a:moveTo>
                    <a:pt x="239" y="1"/>
                  </a:moveTo>
                  <a:cubicBezTo>
                    <a:pt x="118" y="1"/>
                    <a:pt x="0" y="80"/>
                    <a:pt x="0" y="198"/>
                  </a:cubicBezTo>
                  <a:cubicBezTo>
                    <a:pt x="0" y="319"/>
                    <a:pt x="118" y="399"/>
                    <a:pt x="239" y="399"/>
                  </a:cubicBezTo>
                  <a:cubicBezTo>
                    <a:pt x="357" y="399"/>
                    <a:pt x="436" y="319"/>
                    <a:pt x="436" y="198"/>
                  </a:cubicBezTo>
                  <a:cubicBezTo>
                    <a:pt x="436" y="80"/>
                    <a:pt x="357"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3"/>
            <p:cNvSpPr/>
            <p:nvPr/>
          </p:nvSpPr>
          <p:spPr>
            <a:xfrm>
              <a:off x="5797200" y="3417675"/>
              <a:ext cx="11000" cy="10950"/>
            </a:xfrm>
            <a:custGeom>
              <a:avLst/>
              <a:gdLst/>
              <a:ahLst/>
              <a:cxnLst/>
              <a:rect l="l" t="t" r="r" b="b"/>
              <a:pathLst>
                <a:path w="440" h="438" extrusionOk="0">
                  <a:moveTo>
                    <a:pt x="201" y="1"/>
                  </a:moveTo>
                  <a:cubicBezTo>
                    <a:pt x="80" y="1"/>
                    <a:pt x="0" y="80"/>
                    <a:pt x="0" y="198"/>
                  </a:cubicBezTo>
                  <a:cubicBezTo>
                    <a:pt x="0" y="319"/>
                    <a:pt x="80" y="437"/>
                    <a:pt x="201" y="437"/>
                  </a:cubicBezTo>
                  <a:cubicBezTo>
                    <a:pt x="319" y="437"/>
                    <a:pt x="440" y="319"/>
                    <a:pt x="440" y="198"/>
                  </a:cubicBezTo>
                  <a:cubicBezTo>
                    <a:pt x="440" y="80"/>
                    <a:pt x="319"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3"/>
            <p:cNvSpPr/>
            <p:nvPr/>
          </p:nvSpPr>
          <p:spPr>
            <a:xfrm>
              <a:off x="5767350" y="3442525"/>
              <a:ext cx="11000" cy="11025"/>
            </a:xfrm>
            <a:custGeom>
              <a:avLst/>
              <a:gdLst/>
              <a:ahLst/>
              <a:cxnLst/>
              <a:rect l="l" t="t" r="r" b="b"/>
              <a:pathLst>
                <a:path w="440" h="441" extrusionOk="0">
                  <a:moveTo>
                    <a:pt x="239" y="1"/>
                  </a:moveTo>
                  <a:cubicBezTo>
                    <a:pt x="121" y="1"/>
                    <a:pt x="0" y="122"/>
                    <a:pt x="0" y="239"/>
                  </a:cubicBezTo>
                  <a:cubicBezTo>
                    <a:pt x="0" y="360"/>
                    <a:pt x="121" y="440"/>
                    <a:pt x="239" y="440"/>
                  </a:cubicBezTo>
                  <a:cubicBezTo>
                    <a:pt x="360" y="440"/>
                    <a:pt x="440" y="360"/>
                    <a:pt x="440" y="239"/>
                  </a:cubicBezTo>
                  <a:cubicBezTo>
                    <a:pt x="440" y="122"/>
                    <a:pt x="360"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3"/>
            <p:cNvSpPr/>
            <p:nvPr/>
          </p:nvSpPr>
          <p:spPr>
            <a:xfrm>
              <a:off x="5647900" y="3478350"/>
              <a:ext cx="11025" cy="11025"/>
            </a:xfrm>
            <a:custGeom>
              <a:avLst/>
              <a:gdLst/>
              <a:ahLst/>
              <a:cxnLst/>
              <a:rect l="l" t="t" r="r" b="b"/>
              <a:pathLst>
                <a:path w="441" h="441" extrusionOk="0">
                  <a:moveTo>
                    <a:pt x="201" y="1"/>
                  </a:moveTo>
                  <a:cubicBezTo>
                    <a:pt x="80" y="1"/>
                    <a:pt x="1" y="80"/>
                    <a:pt x="1" y="201"/>
                  </a:cubicBezTo>
                  <a:cubicBezTo>
                    <a:pt x="1" y="319"/>
                    <a:pt x="80" y="440"/>
                    <a:pt x="201" y="440"/>
                  </a:cubicBezTo>
                  <a:cubicBezTo>
                    <a:pt x="319" y="440"/>
                    <a:pt x="440" y="319"/>
                    <a:pt x="440" y="201"/>
                  </a:cubicBezTo>
                  <a:cubicBezTo>
                    <a:pt x="440" y="80"/>
                    <a:pt x="319"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3"/>
            <p:cNvSpPr/>
            <p:nvPr/>
          </p:nvSpPr>
          <p:spPr>
            <a:xfrm>
              <a:off x="5747425" y="3318150"/>
              <a:ext cx="11025" cy="10925"/>
            </a:xfrm>
            <a:custGeom>
              <a:avLst/>
              <a:gdLst/>
              <a:ahLst/>
              <a:cxnLst/>
              <a:rect l="l" t="t" r="r" b="b"/>
              <a:pathLst>
                <a:path w="441" h="437" extrusionOk="0">
                  <a:moveTo>
                    <a:pt x="201" y="1"/>
                  </a:moveTo>
                  <a:cubicBezTo>
                    <a:pt x="80" y="1"/>
                    <a:pt x="1" y="118"/>
                    <a:pt x="1" y="239"/>
                  </a:cubicBezTo>
                  <a:cubicBezTo>
                    <a:pt x="1" y="357"/>
                    <a:pt x="80" y="437"/>
                    <a:pt x="201" y="437"/>
                  </a:cubicBezTo>
                  <a:cubicBezTo>
                    <a:pt x="319" y="437"/>
                    <a:pt x="440" y="357"/>
                    <a:pt x="440" y="239"/>
                  </a:cubicBezTo>
                  <a:cubicBezTo>
                    <a:pt x="440" y="118"/>
                    <a:pt x="319"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0" name="Google Shape;1990;p73"/>
          <p:cNvSpPr/>
          <p:nvPr/>
        </p:nvSpPr>
        <p:spPr>
          <a:xfrm>
            <a:off x="5587225" y="2647325"/>
            <a:ext cx="278725" cy="345350"/>
          </a:xfrm>
          <a:custGeom>
            <a:avLst/>
            <a:gdLst/>
            <a:ahLst/>
            <a:cxnLst/>
            <a:rect l="l" t="t" r="r" b="b"/>
            <a:pathLst>
              <a:path w="11149" h="13814" extrusionOk="0">
                <a:moveTo>
                  <a:pt x="2230" y="4338"/>
                </a:moveTo>
                <a:lnTo>
                  <a:pt x="2230" y="5214"/>
                </a:lnTo>
                <a:lnTo>
                  <a:pt x="2029" y="5214"/>
                </a:lnTo>
                <a:cubicBezTo>
                  <a:pt x="1752" y="5214"/>
                  <a:pt x="1552" y="5017"/>
                  <a:pt x="1552" y="4778"/>
                </a:cubicBezTo>
                <a:cubicBezTo>
                  <a:pt x="1552" y="4539"/>
                  <a:pt x="1752" y="4338"/>
                  <a:pt x="2029" y="4338"/>
                </a:cubicBezTo>
                <a:close/>
                <a:moveTo>
                  <a:pt x="7087" y="4338"/>
                </a:moveTo>
                <a:cubicBezTo>
                  <a:pt x="7326" y="4338"/>
                  <a:pt x="7524" y="4539"/>
                  <a:pt x="7524" y="4778"/>
                </a:cubicBezTo>
                <a:cubicBezTo>
                  <a:pt x="7524" y="5017"/>
                  <a:pt x="7326" y="5214"/>
                  <a:pt x="7087" y="5214"/>
                </a:cubicBezTo>
                <a:lnTo>
                  <a:pt x="6848" y="5214"/>
                </a:lnTo>
                <a:lnTo>
                  <a:pt x="6848" y="4338"/>
                </a:lnTo>
                <a:close/>
                <a:moveTo>
                  <a:pt x="5772" y="3303"/>
                </a:moveTo>
                <a:cubicBezTo>
                  <a:pt x="5893" y="3303"/>
                  <a:pt x="6052" y="3345"/>
                  <a:pt x="6090" y="3462"/>
                </a:cubicBezTo>
                <a:lnTo>
                  <a:pt x="6450" y="4179"/>
                </a:lnTo>
                <a:lnTo>
                  <a:pt x="6450" y="5494"/>
                </a:lnTo>
                <a:cubicBezTo>
                  <a:pt x="6450" y="6568"/>
                  <a:pt x="5613" y="7405"/>
                  <a:pt x="4539" y="7405"/>
                </a:cubicBezTo>
                <a:cubicBezTo>
                  <a:pt x="3504" y="7405"/>
                  <a:pt x="2666" y="6568"/>
                  <a:pt x="2666" y="5494"/>
                </a:cubicBezTo>
                <a:lnTo>
                  <a:pt x="2666" y="4179"/>
                </a:lnTo>
                <a:lnTo>
                  <a:pt x="2985" y="3462"/>
                </a:lnTo>
                <a:cubicBezTo>
                  <a:pt x="3065" y="3345"/>
                  <a:pt x="3186" y="3303"/>
                  <a:pt x="3303" y="3303"/>
                </a:cubicBezTo>
                <a:lnTo>
                  <a:pt x="3663" y="3383"/>
                </a:lnTo>
                <a:cubicBezTo>
                  <a:pt x="3961" y="3462"/>
                  <a:pt x="4260" y="3502"/>
                  <a:pt x="4558" y="3502"/>
                </a:cubicBezTo>
                <a:cubicBezTo>
                  <a:pt x="4857" y="3502"/>
                  <a:pt x="5156" y="3462"/>
                  <a:pt x="5453" y="3383"/>
                </a:cubicBezTo>
                <a:lnTo>
                  <a:pt x="5772" y="3303"/>
                </a:lnTo>
                <a:close/>
                <a:moveTo>
                  <a:pt x="5256" y="7724"/>
                </a:moveTo>
                <a:lnTo>
                  <a:pt x="5256" y="8361"/>
                </a:lnTo>
                <a:lnTo>
                  <a:pt x="4539" y="9036"/>
                </a:lnTo>
                <a:lnTo>
                  <a:pt x="3861" y="8361"/>
                </a:lnTo>
                <a:lnTo>
                  <a:pt x="3861" y="7724"/>
                </a:lnTo>
                <a:cubicBezTo>
                  <a:pt x="4061" y="7762"/>
                  <a:pt x="4300" y="7803"/>
                  <a:pt x="4539" y="7803"/>
                </a:cubicBezTo>
                <a:cubicBezTo>
                  <a:pt x="4778" y="7803"/>
                  <a:pt x="5017" y="7762"/>
                  <a:pt x="5256" y="7724"/>
                </a:cubicBezTo>
                <a:close/>
                <a:moveTo>
                  <a:pt x="3463" y="8399"/>
                </a:moveTo>
                <a:lnTo>
                  <a:pt x="3463" y="8440"/>
                </a:lnTo>
                <a:cubicBezTo>
                  <a:pt x="3463" y="8479"/>
                  <a:pt x="3463" y="8520"/>
                  <a:pt x="3504" y="8558"/>
                </a:cubicBezTo>
                <a:lnTo>
                  <a:pt x="4259" y="9316"/>
                </a:lnTo>
                <a:lnTo>
                  <a:pt x="3743" y="9832"/>
                </a:lnTo>
                <a:lnTo>
                  <a:pt x="3065" y="8679"/>
                </a:lnTo>
                <a:lnTo>
                  <a:pt x="3463" y="8399"/>
                </a:lnTo>
                <a:close/>
                <a:moveTo>
                  <a:pt x="5654" y="8399"/>
                </a:moveTo>
                <a:lnTo>
                  <a:pt x="6052" y="8679"/>
                </a:lnTo>
                <a:lnTo>
                  <a:pt x="5335" y="9832"/>
                </a:lnTo>
                <a:lnTo>
                  <a:pt x="4816" y="9316"/>
                </a:lnTo>
                <a:lnTo>
                  <a:pt x="5574" y="8558"/>
                </a:lnTo>
                <a:cubicBezTo>
                  <a:pt x="5613" y="8520"/>
                  <a:pt x="5654" y="8479"/>
                  <a:pt x="5654" y="8440"/>
                </a:cubicBezTo>
                <a:lnTo>
                  <a:pt x="5654" y="8399"/>
                </a:lnTo>
                <a:close/>
                <a:moveTo>
                  <a:pt x="9514" y="9714"/>
                </a:moveTo>
                <a:lnTo>
                  <a:pt x="9514" y="10909"/>
                </a:lnTo>
                <a:lnTo>
                  <a:pt x="8680" y="10909"/>
                </a:lnTo>
                <a:lnTo>
                  <a:pt x="8680" y="9714"/>
                </a:lnTo>
                <a:close/>
                <a:moveTo>
                  <a:pt x="2628" y="8877"/>
                </a:moveTo>
                <a:lnTo>
                  <a:pt x="3584" y="13415"/>
                </a:lnTo>
                <a:lnTo>
                  <a:pt x="3383" y="13415"/>
                </a:lnTo>
                <a:lnTo>
                  <a:pt x="2787" y="12661"/>
                </a:lnTo>
                <a:lnTo>
                  <a:pt x="2905" y="11823"/>
                </a:lnTo>
                <a:cubicBezTo>
                  <a:pt x="2947" y="11743"/>
                  <a:pt x="2905" y="11705"/>
                  <a:pt x="2867" y="11664"/>
                </a:cubicBezTo>
                <a:lnTo>
                  <a:pt x="1950" y="10670"/>
                </a:lnTo>
                <a:lnTo>
                  <a:pt x="2230" y="8956"/>
                </a:lnTo>
                <a:lnTo>
                  <a:pt x="2628" y="8877"/>
                </a:lnTo>
                <a:close/>
                <a:moveTo>
                  <a:pt x="3224" y="9753"/>
                </a:moveTo>
                <a:lnTo>
                  <a:pt x="3542" y="10272"/>
                </a:lnTo>
                <a:cubicBezTo>
                  <a:pt x="3584" y="10310"/>
                  <a:pt x="3622" y="10351"/>
                  <a:pt x="3702" y="10351"/>
                </a:cubicBezTo>
                <a:cubicBezTo>
                  <a:pt x="3781" y="10351"/>
                  <a:pt x="3823" y="10351"/>
                  <a:pt x="3861" y="10310"/>
                </a:cubicBezTo>
                <a:lnTo>
                  <a:pt x="4339" y="9832"/>
                </a:lnTo>
                <a:lnTo>
                  <a:pt x="4339" y="13415"/>
                </a:lnTo>
                <a:lnTo>
                  <a:pt x="4020" y="13415"/>
                </a:lnTo>
                <a:lnTo>
                  <a:pt x="3224" y="9753"/>
                </a:lnTo>
                <a:close/>
                <a:moveTo>
                  <a:pt x="5851" y="9753"/>
                </a:moveTo>
                <a:lnTo>
                  <a:pt x="5097" y="13415"/>
                </a:lnTo>
                <a:lnTo>
                  <a:pt x="4737" y="13415"/>
                </a:lnTo>
                <a:lnTo>
                  <a:pt x="4737" y="9832"/>
                </a:lnTo>
                <a:lnTo>
                  <a:pt x="5256" y="10310"/>
                </a:lnTo>
                <a:cubicBezTo>
                  <a:pt x="5294" y="10351"/>
                  <a:pt x="5335" y="10351"/>
                  <a:pt x="5374" y="10351"/>
                </a:cubicBezTo>
                <a:lnTo>
                  <a:pt x="5415" y="10351"/>
                </a:lnTo>
                <a:cubicBezTo>
                  <a:pt x="5453" y="10351"/>
                  <a:pt x="5533" y="10310"/>
                  <a:pt x="5533" y="10272"/>
                </a:cubicBezTo>
                <a:lnTo>
                  <a:pt x="5851" y="9753"/>
                </a:lnTo>
                <a:close/>
                <a:moveTo>
                  <a:pt x="6450" y="8877"/>
                </a:moveTo>
                <a:lnTo>
                  <a:pt x="6887" y="8956"/>
                </a:lnTo>
                <a:lnTo>
                  <a:pt x="7125" y="10670"/>
                </a:lnTo>
                <a:lnTo>
                  <a:pt x="6211" y="11664"/>
                </a:lnTo>
                <a:cubicBezTo>
                  <a:pt x="6170" y="11705"/>
                  <a:pt x="6170" y="11743"/>
                  <a:pt x="6170" y="11823"/>
                </a:cubicBezTo>
                <a:lnTo>
                  <a:pt x="6291" y="12661"/>
                </a:lnTo>
                <a:lnTo>
                  <a:pt x="5734" y="13415"/>
                </a:lnTo>
                <a:lnTo>
                  <a:pt x="5495" y="13415"/>
                </a:lnTo>
                <a:lnTo>
                  <a:pt x="6450" y="8877"/>
                </a:lnTo>
                <a:close/>
                <a:moveTo>
                  <a:pt x="7285" y="9077"/>
                </a:moveTo>
                <a:lnTo>
                  <a:pt x="7524" y="9116"/>
                </a:lnTo>
                <a:cubicBezTo>
                  <a:pt x="7683" y="9157"/>
                  <a:pt x="7842" y="9237"/>
                  <a:pt x="8001" y="9355"/>
                </a:cubicBezTo>
                <a:cubicBezTo>
                  <a:pt x="7922" y="9355"/>
                  <a:pt x="7883" y="9434"/>
                  <a:pt x="7883" y="9514"/>
                </a:cubicBezTo>
                <a:cubicBezTo>
                  <a:pt x="7883" y="9635"/>
                  <a:pt x="7963" y="9714"/>
                  <a:pt x="8081" y="9714"/>
                </a:cubicBezTo>
                <a:lnTo>
                  <a:pt x="8282" y="9714"/>
                </a:lnTo>
                <a:lnTo>
                  <a:pt x="8282" y="11903"/>
                </a:lnTo>
                <a:lnTo>
                  <a:pt x="7205" y="12979"/>
                </a:lnTo>
                <a:cubicBezTo>
                  <a:pt x="7125" y="13059"/>
                  <a:pt x="7046" y="13176"/>
                  <a:pt x="7046" y="13336"/>
                </a:cubicBezTo>
                <a:cubicBezTo>
                  <a:pt x="7046" y="13336"/>
                  <a:pt x="7087" y="13377"/>
                  <a:pt x="7087" y="13415"/>
                </a:cubicBezTo>
                <a:lnTo>
                  <a:pt x="6250" y="13415"/>
                </a:lnTo>
                <a:lnTo>
                  <a:pt x="6689" y="12820"/>
                </a:lnTo>
                <a:cubicBezTo>
                  <a:pt x="6727" y="12778"/>
                  <a:pt x="6727" y="12740"/>
                  <a:pt x="6727" y="12661"/>
                </a:cubicBezTo>
                <a:lnTo>
                  <a:pt x="6609" y="11864"/>
                </a:lnTo>
                <a:lnTo>
                  <a:pt x="7485" y="10867"/>
                </a:lnTo>
                <a:cubicBezTo>
                  <a:pt x="7565" y="10829"/>
                  <a:pt x="7565" y="10788"/>
                  <a:pt x="7565" y="10708"/>
                </a:cubicBezTo>
                <a:lnTo>
                  <a:pt x="7285" y="9077"/>
                </a:lnTo>
                <a:close/>
                <a:moveTo>
                  <a:pt x="4100" y="0"/>
                </a:moveTo>
                <a:cubicBezTo>
                  <a:pt x="2787" y="0"/>
                  <a:pt x="1711" y="1074"/>
                  <a:pt x="1711" y="2389"/>
                </a:cubicBezTo>
                <a:lnTo>
                  <a:pt x="1711" y="3981"/>
                </a:lnTo>
                <a:cubicBezTo>
                  <a:pt x="1392" y="4099"/>
                  <a:pt x="1154" y="4418"/>
                  <a:pt x="1154" y="4778"/>
                </a:cubicBezTo>
                <a:cubicBezTo>
                  <a:pt x="1154" y="5255"/>
                  <a:pt x="1552" y="5654"/>
                  <a:pt x="2029" y="5654"/>
                </a:cubicBezTo>
                <a:lnTo>
                  <a:pt x="2268" y="5654"/>
                </a:lnTo>
                <a:cubicBezTo>
                  <a:pt x="2310" y="6450"/>
                  <a:pt x="2746" y="7166"/>
                  <a:pt x="3463" y="7523"/>
                </a:cubicBezTo>
                <a:lnTo>
                  <a:pt x="3463" y="7921"/>
                </a:lnTo>
                <a:lnTo>
                  <a:pt x="2708" y="8440"/>
                </a:lnTo>
                <a:lnTo>
                  <a:pt x="1472" y="8718"/>
                </a:lnTo>
                <a:cubicBezTo>
                  <a:pt x="596" y="8956"/>
                  <a:pt x="1" y="9714"/>
                  <a:pt x="1" y="10629"/>
                </a:cubicBezTo>
                <a:lnTo>
                  <a:pt x="1" y="11148"/>
                </a:lnTo>
                <a:cubicBezTo>
                  <a:pt x="1" y="11266"/>
                  <a:pt x="80" y="11387"/>
                  <a:pt x="198" y="11387"/>
                </a:cubicBezTo>
                <a:cubicBezTo>
                  <a:pt x="319" y="11387"/>
                  <a:pt x="399" y="11266"/>
                  <a:pt x="399" y="11148"/>
                </a:cubicBezTo>
                <a:lnTo>
                  <a:pt x="399" y="10629"/>
                </a:lnTo>
                <a:cubicBezTo>
                  <a:pt x="399" y="9912"/>
                  <a:pt x="876" y="9275"/>
                  <a:pt x="1593" y="9116"/>
                </a:cubicBezTo>
                <a:lnTo>
                  <a:pt x="1791" y="9077"/>
                </a:lnTo>
                <a:lnTo>
                  <a:pt x="1552" y="10708"/>
                </a:lnTo>
                <a:cubicBezTo>
                  <a:pt x="1513" y="10788"/>
                  <a:pt x="1552" y="10829"/>
                  <a:pt x="1593" y="10867"/>
                </a:cubicBezTo>
                <a:lnTo>
                  <a:pt x="2507" y="11864"/>
                </a:lnTo>
                <a:lnTo>
                  <a:pt x="2389" y="12661"/>
                </a:lnTo>
                <a:cubicBezTo>
                  <a:pt x="2348" y="12740"/>
                  <a:pt x="2389" y="12778"/>
                  <a:pt x="2428" y="12820"/>
                </a:cubicBezTo>
                <a:lnTo>
                  <a:pt x="2867" y="13415"/>
                </a:lnTo>
                <a:lnTo>
                  <a:pt x="1870" y="13415"/>
                </a:lnTo>
                <a:lnTo>
                  <a:pt x="1870" y="12619"/>
                </a:lnTo>
                <a:cubicBezTo>
                  <a:pt x="1870" y="12501"/>
                  <a:pt x="1791" y="12422"/>
                  <a:pt x="1673" y="12422"/>
                </a:cubicBezTo>
                <a:cubicBezTo>
                  <a:pt x="1593" y="12422"/>
                  <a:pt x="1472" y="12501"/>
                  <a:pt x="1472" y="12619"/>
                </a:cubicBezTo>
                <a:lnTo>
                  <a:pt x="1472" y="13415"/>
                </a:lnTo>
                <a:lnTo>
                  <a:pt x="399" y="13415"/>
                </a:lnTo>
                <a:lnTo>
                  <a:pt x="399" y="12103"/>
                </a:lnTo>
                <a:cubicBezTo>
                  <a:pt x="399" y="11982"/>
                  <a:pt x="319" y="11903"/>
                  <a:pt x="198" y="11903"/>
                </a:cubicBezTo>
                <a:cubicBezTo>
                  <a:pt x="80" y="11903"/>
                  <a:pt x="1" y="11982"/>
                  <a:pt x="1" y="12103"/>
                </a:cubicBezTo>
                <a:lnTo>
                  <a:pt x="1" y="13616"/>
                </a:lnTo>
                <a:cubicBezTo>
                  <a:pt x="1" y="13734"/>
                  <a:pt x="80" y="13813"/>
                  <a:pt x="198" y="13813"/>
                </a:cubicBezTo>
                <a:lnTo>
                  <a:pt x="10629" y="13813"/>
                </a:lnTo>
                <a:cubicBezTo>
                  <a:pt x="10909" y="13813"/>
                  <a:pt x="11148" y="13575"/>
                  <a:pt x="11148" y="13336"/>
                </a:cubicBezTo>
                <a:cubicBezTo>
                  <a:pt x="11148" y="13256"/>
                  <a:pt x="11107" y="13176"/>
                  <a:pt x="11107" y="13138"/>
                </a:cubicBezTo>
                <a:cubicBezTo>
                  <a:pt x="11068" y="13059"/>
                  <a:pt x="11027" y="13017"/>
                  <a:pt x="10989" y="12979"/>
                </a:cubicBezTo>
                <a:lnTo>
                  <a:pt x="10709" y="12699"/>
                </a:lnTo>
                <a:cubicBezTo>
                  <a:pt x="10669" y="12659"/>
                  <a:pt x="10619" y="12639"/>
                  <a:pt x="10570" y="12639"/>
                </a:cubicBezTo>
                <a:cubicBezTo>
                  <a:pt x="10521" y="12639"/>
                  <a:pt x="10471" y="12659"/>
                  <a:pt x="10431" y="12699"/>
                </a:cubicBezTo>
                <a:cubicBezTo>
                  <a:pt x="10352" y="12778"/>
                  <a:pt x="10352" y="12899"/>
                  <a:pt x="10431" y="12979"/>
                </a:cubicBezTo>
                <a:lnTo>
                  <a:pt x="10709" y="13256"/>
                </a:lnTo>
                <a:cubicBezTo>
                  <a:pt x="10750" y="13298"/>
                  <a:pt x="10709" y="13415"/>
                  <a:pt x="10629" y="13415"/>
                </a:cubicBezTo>
                <a:lnTo>
                  <a:pt x="7565" y="13415"/>
                </a:lnTo>
                <a:cubicBezTo>
                  <a:pt x="7485" y="13415"/>
                  <a:pt x="7444" y="13298"/>
                  <a:pt x="7485" y="13256"/>
                </a:cubicBezTo>
                <a:lnTo>
                  <a:pt x="8638" y="12103"/>
                </a:lnTo>
                <a:cubicBezTo>
                  <a:pt x="8680" y="12062"/>
                  <a:pt x="8680" y="12024"/>
                  <a:pt x="8680" y="11982"/>
                </a:cubicBezTo>
                <a:lnTo>
                  <a:pt x="8680" y="11307"/>
                </a:lnTo>
                <a:lnTo>
                  <a:pt x="9514" y="11307"/>
                </a:lnTo>
                <a:lnTo>
                  <a:pt x="9514" y="11982"/>
                </a:lnTo>
                <a:cubicBezTo>
                  <a:pt x="9514" y="12024"/>
                  <a:pt x="9514" y="12062"/>
                  <a:pt x="9556" y="12103"/>
                </a:cubicBezTo>
                <a:lnTo>
                  <a:pt x="9753" y="12301"/>
                </a:lnTo>
                <a:cubicBezTo>
                  <a:pt x="9793" y="12340"/>
                  <a:pt x="9843" y="12360"/>
                  <a:pt x="9893" y="12360"/>
                </a:cubicBezTo>
                <a:cubicBezTo>
                  <a:pt x="9943" y="12360"/>
                  <a:pt x="9993" y="12340"/>
                  <a:pt x="10033" y="12301"/>
                </a:cubicBezTo>
                <a:cubicBezTo>
                  <a:pt x="10113" y="12221"/>
                  <a:pt x="10113" y="12103"/>
                  <a:pt x="10033" y="12024"/>
                </a:cubicBezTo>
                <a:lnTo>
                  <a:pt x="9912" y="11903"/>
                </a:lnTo>
                <a:lnTo>
                  <a:pt x="9912" y="9714"/>
                </a:lnTo>
                <a:lnTo>
                  <a:pt x="10113" y="9714"/>
                </a:lnTo>
                <a:cubicBezTo>
                  <a:pt x="10231" y="9714"/>
                  <a:pt x="10310" y="9635"/>
                  <a:pt x="10310" y="9514"/>
                </a:cubicBezTo>
                <a:cubicBezTo>
                  <a:pt x="10310" y="9434"/>
                  <a:pt x="10231" y="9316"/>
                  <a:pt x="10113" y="9316"/>
                </a:cubicBezTo>
                <a:lnTo>
                  <a:pt x="8600" y="9316"/>
                </a:lnTo>
                <a:cubicBezTo>
                  <a:pt x="8361" y="9036"/>
                  <a:pt x="8001" y="8839"/>
                  <a:pt x="7603" y="8718"/>
                </a:cubicBezTo>
                <a:lnTo>
                  <a:pt x="6409" y="8440"/>
                </a:lnTo>
                <a:lnTo>
                  <a:pt x="5654" y="7921"/>
                </a:lnTo>
                <a:lnTo>
                  <a:pt x="5654" y="7523"/>
                </a:lnTo>
                <a:cubicBezTo>
                  <a:pt x="6329" y="7166"/>
                  <a:pt x="6807" y="6450"/>
                  <a:pt x="6848" y="5654"/>
                </a:cubicBezTo>
                <a:lnTo>
                  <a:pt x="7087" y="5654"/>
                </a:lnTo>
                <a:cubicBezTo>
                  <a:pt x="7565" y="5654"/>
                  <a:pt x="7922" y="5255"/>
                  <a:pt x="7922" y="4778"/>
                </a:cubicBezTo>
                <a:cubicBezTo>
                  <a:pt x="7922" y="4418"/>
                  <a:pt x="7724" y="4099"/>
                  <a:pt x="7406" y="3981"/>
                </a:cubicBezTo>
                <a:lnTo>
                  <a:pt x="7406" y="3542"/>
                </a:lnTo>
                <a:cubicBezTo>
                  <a:pt x="7406" y="3424"/>
                  <a:pt x="7285" y="3345"/>
                  <a:pt x="7205" y="3345"/>
                </a:cubicBezTo>
                <a:cubicBezTo>
                  <a:pt x="7087" y="3345"/>
                  <a:pt x="7008" y="3424"/>
                  <a:pt x="7008" y="3542"/>
                </a:cubicBezTo>
                <a:lnTo>
                  <a:pt x="7008" y="3940"/>
                </a:lnTo>
                <a:lnTo>
                  <a:pt x="6769" y="3940"/>
                </a:lnTo>
                <a:lnTo>
                  <a:pt x="6450" y="3303"/>
                </a:lnTo>
                <a:cubicBezTo>
                  <a:pt x="6354" y="3049"/>
                  <a:pt x="6131" y="2922"/>
                  <a:pt x="5883" y="2922"/>
                </a:cubicBezTo>
                <a:cubicBezTo>
                  <a:pt x="5820" y="2922"/>
                  <a:pt x="5756" y="2930"/>
                  <a:pt x="5692" y="2946"/>
                </a:cubicBezTo>
                <a:lnTo>
                  <a:pt x="5335" y="3026"/>
                </a:lnTo>
                <a:cubicBezTo>
                  <a:pt x="5076" y="3085"/>
                  <a:pt x="4807" y="3114"/>
                  <a:pt x="4538" y="3114"/>
                </a:cubicBezTo>
                <a:cubicBezTo>
                  <a:pt x="4269" y="3114"/>
                  <a:pt x="4001" y="3085"/>
                  <a:pt x="3743" y="3026"/>
                </a:cubicBezTo>
                <a:lnTo>
                  <a:pt x="3424" y="2946"/>
                </a:lnTo>
                <a:cubicBezTo>
                  <a:pt x="3360" y="2930"/>
                  <a:pt x="3296" y="2922"/>
                  <a:pt x="3233" y="2922"/>
                </a:cubicBezTo>
                <a:cubicBezTo>
                  <a:pt x="2984" y="2922"/>
                  <a:pt x="2755" y="3049"/>
                  <a:pt x="2628" y="3303"/>
                </a:cubicBezTo>
                <a:lnTo>
                  <a:pt x="2310" y="3940"/>
                </a:lnTo>
                <a:lnTo>
                  <a:pt x="2109" y="3940"/>
                </a:lnTo>
                <a:lnTo>
                  <a:pt x="2109" y="2389"/>
                </a:lnTo>
                <a:cubicBezTo>
                  <a:pt x="2109" y="1274"/>
                  <a:pt x="2985" y="398"/>
                  <a:pt x="4100" y="398"/>
                </a:cubicBezTo>
                <a:lnTo>
                  <a:pt x="5135" y="398"/>
                </a:lnTo>
                <a:cubicBezTo>
                  <a:pt x="5294" y="398"/>
                  <a:pt x="5453" y="437"/>
                  <a:pt x="5574" y="516"/>
                </a:cubicBezTo>
                <a:cubicBezTo>
                  <a:pt x="5734" y="596"/>
                  <a:pt x="5851" y="717"/>
                  <a:pt x="5931" y="835"/>
                </a:cubicBezTo>
                <a:cubicBezTo>
                  <a:pt x="5931" y="876"/>
                  <a:pt x="5972" y="914"/>
                  <a:pt x="6011" y="914"/>
                </a:cubicBezTo>
                <a:cubicBezTo>
                  <a:pt x="6609" y="1153"/>
                  <a:pt x="7008" y="1711"/>
                  <a:pt x="7008" y="2309"/>
                </a:cubicBezTo>
                <a:lnTo>
                  <a:pt x="7008" y="2586"/>
                </a:lnTo>
                <a:cubicBezTo>
                  <a:pt x="7008" y="2708"/>
                  <a:pt x="7087" y="2787"/>
                  <a:pt x="7205" y="2787"/>
                </a:cubicBezTo>
                <a:cubicBezTo>
                  <a:pt x="7285" y="2787"/>
                  <a:pt x="7406" y="2708"/>
                  <a:pt x="7406" y="2586"/>
                </a:cubicBezTo>
                <a:lnTo>
                  <a:pt x="7406" y="2309"/>
                </a:lnTo>
                <a:cubicBezTo>
                  <a:pt x="7406" y="1551"/>
                  <a:pt x="6928" y="876"/>
                  <a:pt x="6211" y="596"/>
                </a:cubicBezTo>
                <a:cubicBezTo>
                  <a:pt x="6090" y="398"/>
                  <a:pt x="5972" y="277"/>
                  <a:pt x="5772" y="160"/>
                </a:cubicBezTo>
                <a:cubicBezTo>
                  <a:pt x="5574" y="39"/>
                  <a:pt x="5374" y="0"/>
                  <a:pt x="5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3"/>
          <p:cNvSpPr/>
          <p:nvPr/>
        </p:nvSpPr>
        <p:spPr>
          <a:xfrm>
            <a:off x="6337700" y="2647325"/>
            <a:ext cx="278700" cy="345350"/>
          </a:xfrm>
          <a:custGeom>
            <a:avLst/>
            <a:gdLst/>
            <a:ahLst/>
            <a:cxnLst/>
            <a:rect l="l" t="t" r="r" b="b"/>
            <a:pathLst>
              <a:path w="11148" h="13814" extrusionOk="0">
                <a:moveTo>
                  <a:pt x="4539" y="398"/>
                </a:moveTo>
                <a:cubicBezTo>
                  <a:pt x="5892" y="398"/>
                  <a:pt x="7007" y="1513"/>
                  <a:pt x="7007" y="2825"/>
                </a:cubicBezTo>
                <a:lnTo>
                  <a:pt x="7007" y="3940"/>
                </a:lnTo>
                <a:lnTo>
                  <a:pt x="6010" y="3940"/>
                </a:lnTo>
                <a:lnTo>
                  <a:pt x="6010" y="3583"/>
                </a:lnTo>
                <a:cubicBezTo>
                  <a:pt x="6010" y="3462"/>
                  <a:pt x="5930" y="3383"/>
                  <a:pt x="5813" y="3383"/>
                </a:cubicBezTo>
                <a:cubicBezTo>
                  <a:pt x="5692" y="3383"/>
                  <a:pt x="5612" y="3462"/>
                  <a:pt x="5612" y="3583"/>
                </a:cubicBezTo>
                <a:lnTo>
                  <a:pt x="5612" y="3940"/>
                </a:lnTo>
                <a:lnTo>
                  <a:pt x="5176" y="3940"/>
                </a:lnTo>
                <a:lnTo>
                  <a:pt x="5176" y="3583"/>
                </a:lnTo>
                <a:cubicBezTo>
                  <a:pt x="5176" y="3462"/>
                  <a:pt x="5096" y="3383"/>
                  <a:pt x="4975" y="3383"/>
                </a:cubicBezTo>
                <a:cubicBezTo>
                  <a:pt x="4857" y="3383"/>
                  <a:pt x="4778" y="3462"/>
                  <a:pt x="4778" y="3583"/>
                </a:cubicBezTo>
                <a:lnTo>
                  <a:pt x="4778" y="3940"/>
                </a:lnTo>
                <a:lnTo>
                  <a:pt x="4338" y="3940"/>
                </a:lnTo>
                <a:lnTo>
                  <a:pt x="4338" y="3583"/>
                </a:lnTo>
                <a:cubicBezTo>
                  <a:pt x="4338" y="3462"/>
                  <a:pt x="4220" y="3383"/>
                  <a:pt x="4141" y="3383"/>
                </a:cubicBezTo>
                <a:cubicBezTo>
                  <a:pt x="4019" y="3383"/>
                  <a:pt x="3902" y="3462"/>
                  <a:pt x="3902" y="3583"/>
                </a:cubicBezTo>
                <a:lnTo>
                  <a:pt x="3902" y="3940"/>
                </a:lnTo>
                <a:lnTo>
                  <a:pt x="3462" y="3940"/>
                </a:lnTo>
                <a:lnTo>
                  <a:pt x="3462" y="3583"/>
                </a:lnTo>
                <a:cubicBezTo>
                  <a:pt x="3462" y="3462"/>
                  <a:pt x="3382" y="3383"/>
                  <a:pt x="3265" y="3383"/>
                </a:cubicBezTo>
                <a:cubicBezTo>
                  <a:pt x="3144" y="3383"/>
                  <a:pt x="3064" y="3462"/>
                  <a:pt x="3064" y="3583"/>
                </a:cubicBezTo>
                <a:lnTo>
                  <a:pt x="3064" y="3940"/>
                </a:lnTo>
                <a:lnTo>
                  <a:pt x="2109" y="3940"/>
                </a:lnTo>
                <a:lnTo>
                  <a:pt x="2109" y="2825"/>
                </a:lnTo>
                <a:cubicBezTo>
                  <a:pt x="2109" y="1513"/>
                  <a:pt x="3185" y="398"/>
                  <a:pt x="4539" y="398"/>
                </a:cubicBezTo>
                <a:close/>
                <a:moveTo>
                  <a:pt x="2230" y="4338"/>
                </a:moveTo>
                <a:lnTo>
                  <a:pt x="2230" y="5214"/>
                </a:lnTo>
                <a:lnTo>
                  <a:pt x="2029" y="5214"/>
                </a:lnTo>
                <a:cubicBezTo>
                  <a:pt x="1752" y="5214"/>
                  <a:pt x="1551" y="5017"/>
                  <a:pt x="1551" y="4778"/>
                </a:cubicBezTo>
                <a:cubicBezTo>
                  <a:pt x="1551" y="4539"/>
                  <a:pt x="1752" y="4338"/>
                  <a:pt x="2029" y="4338"/>
                </a:cubicBezTo>
                <a:close/>
                <a:moveTo>
                  <a:pt x="7087" y="4338"/>
                </a:moveTo>
                <a:cubicBezTo>
                  <a:pt x="7325" y="4338"/>
                  <a:pt x="7523" y="4539"/>
                  <a:pt x="7523" y="4778"/>
                </a:cubicBezTo>
                <a:cubicBezTo>
                  <a:pt x="7523" y="5017"/>
                  <a:pt x="7325" y="5214"/>
                  <a:pt x="7087" y="5214"/>
                </a:cubicBezTo>
                <a:lnTo>
                  <a:pt x="6848" y="5214"/>
                </a:lnTo>
                <a:lnTo>
                  <a:pt x="6848" y="4338"/>
                </a:lnTo>
                <a:close/>
                <a:moveTo>
                  <a:pt x="6450" y="4338"/>
                </a:moveTo>
                <a:lnTo>
                  <a:pt x="6450" y="5494"/>
                </a:lnTo>
                <a:cubicBezTo>
                  <a:pt x="6450" y="6568"/>
                  <a:pt x="5574" y="7405"/>
                  <a:pt x="4539" y="7405"/>
                </a:cubicBezTo>
                <a:cubicBezTo>
                  <a:pt x="3504" y="7405"/>
                  <a:pt x="2666" y="6568"/>
                  <a:pt x="2666" y="5494"/>
                </a:cubicBezTo>
                <a:lnTo>
                  <a:pt x="2666" y="4338"/>
                </a:lnTo>
                <a:close/>
                <a:moveTo>
                  <a:pt x="2230" y="5654"/>
                </a:moveTo>
                <a:cubicBezTo>
                  <a:pt x="2309" y="6450"/>
                  <a:pt x="2745" y="7166"/>
                  <a:pt x="3462" y="7523"/>
                </a:cubicBezTo>
                <a:lnTo>
                  <a:pt x="3462" y="8281"/>
                </a:lnTo>
                <a:lnTo>
                  <a:pt x="2109" y="8600"/>
                </a:lnTo>
                <a:lnTo>
                  <a:pt x="2109" y="5654"/>
                </a:lnTo>
                <a:close/>
                <a:moveTo>
                  <a:pt x="5255" y="7724"/>
                </a:moveTo>
                <a:lnTo>
                  <a:pt x="5255" y="8440"/>
                </a:lnTo>
                <a:cubicBezTo>
                  <a:pt x="5255" y="8520"/>
                  <a:pt x="5293" y="8600"/>
                  <a:pt x="5415" y="8638"/>
                </a:cubicBezTo>
                <a:lnTo>
                  <a:pt x="5930" y="8759"/>
                </a:lnTo>
                <a:lnTo>
                  <a:pt x="4539" y="10192"/>
                </a:lnTo>
                <a:lnTo>
                  <a:pt x="3185" y="8759"/>
                </a:lnTo>
                <a:lnTo>
                  <a:pt x="3701" y="8638"/>
                </a:lnTo>
                <a:cubicBezTo>
                  <a:pt x="3781" y="8600"/>
                  <a:pt x="3860" y="8520"/>
                  <a:pt x="3860" y="8440"/>
                </a:cubicBezTo>
                <a:lnTo>
                  <a:pt x="3860" y="7724"/>
                </a:lnTo>
                <a:cubicBezTo>
                  <a:pt x="4061" y="7762"/>
                  <a:pt x="4300" y="7803"/>
                  <a:pt x="4539" y="7803"/>
                </a:cubicBezTo>
                <a:cubicBezTo>
                  <a:pt x="4778" y="7803"/>
                  <a:pt x="5016" y="7762"/>
                  <a:pt x="5255" y="7724"/>
                </a:cubicBezTo>
                <a:close/>
                <a:moveTo>
                  <a:pt x="9514" y="9714"/>
                </a:moveTo>
                <a:lnTo>
                  <a:pt x="9514" y="10909"/>
                </a:lnTo>
                <a:lnTo>
                  <a:pt x="8679" y="10909"/>
                </a:lnTo>
                <a:lnTo>
                  <a:pt x="8679" y="9714"/>
                </a:lnTo>
                <a:close/>
                <a:moveTo>
                  <a:pt x="2628" y="8877"/>
                </a:moveTo>
                <a:lnTo>
                  <a:pt x="3583" y="13415"/>
                </a:lnTo>
                <a:lnTo>
                  <a:pt x="3382" y="13415"/>
                </a:lnTo>
                <a:lnTo>
                  <a:pt x="2745" y="12661"/>
                </a:lnTo>
                <a:lnTo>
                  <a:pt x="2905" y="11823"/>
                </a:lnTo>
                <a:cubicBezTo>
                  <a:pt x="2946" y="11743"/>
                  <a:pt x="2905" y="11705"/>
                  <a:pt x="2867" y="11664"/>
                </a:cubicBezTo>
                <a:lnTo>
                  <a:pt x="1949" y="10670"/>
                </a:lnTo>
                <a:lnTo>
                  <a:pt x="2230" y="8956"/>
                </a:lnTo>
                <a:lnTo>
                  <a:pt x="2628" y="8877"/>
                </a:lnTo>
                <a:close/>
                <a:moveTo>
                  <a:pt x="5972" y="9275"/>
                </a:moveTo>
                <a:lnTo>
                  <a:pt x="5096" y="13415"/>
                </a:lnTo>
                <a:lnTo>
                  <a:pt x="4019" y="13415"/>
                </a:lnTo>
                <a:lnTo>
                  <a:pt x="3144" y="9275"/>
                </a:lnTo>
                <a:lnTo>
                  <a:pt x="4418" y="10629"/>
                </a:lnTo>
                <a:cubicBezTo>
                  <a:pt x="4418" y="10670"/>
                  <a:pt x="4497" y="10670"/>
                  <a:pt x="4539" y="10670"/>
                </a:cubicBezTo>
                <a:cubicBezTo>
                  <a:pt x="4618" y="10670"/>
                  <a:pt x="4656" y="10670"/>
                  <a:pt x="4698" y="10629"/>
                </a:cubicBezTo>
                <a:lnTo>
                  <a:pt x="5972" y="9275"/>
                </a:lnTo>
                <a:close/>
                <a:moveTo>
                  <a:pt x="6450" y="8877"/>
                </a:moveTo>
                <a:lnTo>
                  <a:pt x="6886" y="8956"/>
                </a:lnTo>
                <a:lnTo>
                  <a:pt x="7125" y="10670"/>
                </a:lnTo>
                <a:lnTo>
                  <a:pt x="6211" y="11664"/>
                </a:lnTo>
                <a:cubicBezTo>
                  <a:pt x="6169" y="11705"/>
                  <a:pt x="6169" y="11743"/>
                  <a:pt x="6169" y="11823"/>
                </a:cubicBezTo>
                <a:lnTo>
                  <a:pt x="6370" y="12661"/>
                </a:lnTo>
                <a:lnTo>
                  <a:pt x="5733" y="13415"/>
                </a:lnTo>
                <a:lnTo>
                  <a:pt x="5494" y="13415"/>
                </a:lnTo>
                <a:lnTo>
                  <a:pt x="6450" y="8877"/>
                </a:lnTo>
                <a:close/>
                <a:moveTo>
                  <a:pt x="7284" y="9077"/>
                </a:moveTo>
                <a:lnTo>
                  <a:pt x="7523" y="9116"/>
                </a:lnTo>
                <a:cubicBezTo>
                  <a:pt x="7682" y="9157"/>
                  <a:pt x="7841" y="9237"/>
                  <a:pt x="8001" y="9355"/>
                </a:cubicBezTo>
                <a:cubicBezTo>
                  <a:pt x="7921" y="9355"/>
                  <a:pt x="7883" y="9434"/>
                  <a:pt x="7883" y="9514"/>
                </a:cubicBezTo>
                <a:cubicBezTo>
                  <a:pt x="7883" y="9635"/>
                  <a:pt x="7962" y="9714"/>
                  <a:pt x="8080" y="9714"/>
                </a:cubicBezTo>
                <a:lnTo>
                  <a:pt x="8281" y="9714"/>
                </a:lnTo>
                <a:lnTo>
                  <a:pt x="8281" y="11903"/>
                </a:lnTo>
                <a:lnTo>
                  <a:pt x="7204" y="12979"/>
                </a:lnTo>
                <a:cubicBezTo>
                  <a:pt x="7125" y="13059"/>
                  <a:pt x="7045" y="13176"/>
                  <a:pt x="7045" y="13336"/>
                </a:cubicBezTo>
                <a:cubicBezTo>
                  <a:pt x="7045" y="13336"/>
                  <a:pt x="7045" y="13377"/>
                  <a:pt x="7087" y="13415"/>
                </a:cubicBezTo>
                <a:lnTo>
                  <a:pt x="6249" y="13415"/>
                </a:lnTo>
                <a:lnTo>
                  <a:pt x="6727" y="12820"/>
                </a:lnTo>
                <a:cubicBezTo>
                  <a:pt x="6768" y="12778"/>
                  <a:pt x="6768" y="12740"/>
                  <a:pt x="6768" y="12661"/>
                </a:cubicBezTo>
                <a:lnTo>
                  <a:pt x="6609" y="11864"/>
                </a:lnTo>
                <a:lnTo>
                  <a:pt x="7485" y="10867"/>
                </a:lnTo>
                <a:cubicBezTo>
                  <a:pt x="7523" y="10829"/>
                  <a:pt x="7564" y="10788"/>
                  <a:pt x="7564" y="10708"/>
                </a:cubicBezTo>
                <a:lnTo>
                  <a:pt x="7284" y="9077"/>
                </a:lnTo>
                <a:close/>
                <a:moveTo>
                  <a:pt x="4539" y="0"/>
                </a:moveTo>
                <a:cubicBezTo>
                  <a:pt x="2984" y="0"/>
                  <a:pt x="1710" y="1274"/>
                  <a:pt x="1710" y="2825"/>
                </a:cubicBezTo>
                <a:lnTo>
                  <a:pt x="1710" y="3981"/>
                </a:lnTo>
                <a:cubicBezTo>
                  <a:pt x="1392" y="4099"/>
                  <a:pt x="1153" y="4418"/>
                  <a:pt x="1153" y="4778"/>
                </a:cubicBezTo>
                <a:cubicBezTo>
                  <a:pt x="1153" y="5134"/>
                  <a:pt x="1392" y="5453"/>
                  <a:pt x="1710" y="5574"/>
                </a:cubicBezTo>
                <a:lnTo>
                  <a:pt x="1710" y="8679"/>
                </a:lnTo>
                <a:lnTo>
                  <a:pt x="1472" y="8718"/>
                </a:lnTo>
                <a:cubicBezTo>
                  <a:pt x="596" y="8956"/>
                  <a:pt x="0" y="9714"/>
                  <a:pt x="0" y="10629"/>
                </a:cubicBezTo>
                <a:lnTo>
                  <a:pt x="0" y="11387"/>
                </a:lnTo>
                <a:cubicBezTo>
                  <a:pt x="0" y="11504"/>
                  <a:pt x="80" y="11584"/>
                  <a:pt x="198" y="11584"/>
                </a:cubicBezTo>
                <a:cubicBezTo>
                  <a:pt x="277" y="11584"/>
                  <a:pt x="398" y="11504"/>
                  <a:pt x="398" y="11387"/>
                </a:cubicBezTo>
                <a:lnTo>
                  <a:pt x="398" y="10629"/>
                </a:lnTo>
                <a:cubicBezTo>
                  <a:pt x="398" y="9912"/>
                  <a:pt x="876" y="9275"/>
                  <a:pt x="1593" y="9116"/>
                </a:cubicBezTo>
                <a:lnTo>
                  <a:pt x="1790" y="9077"/>
                </a:lnTo>
                <a:lnTo>
                  <a:pt x="1551" y="10708"/>
                </a:lnTo>
                <a:cubicBezTo>
                  <a:pt x="1513" y="10788"/>
                  <a:pt x="1551" y="10829"/>
                  <a:pt x="1593" y="10867"/>
                </a:cubicBezTo>
                <a:lnTo>
                  <a:pt x="2507" y="11864"/>
                </a:lnTo>
                <a:lnTo>
                  <a:pt x="2309" y="12661"/>
                </a:lnTo>
                <a:cubicBezTo>
                  <a:pt x="2309" y="12740"/>
                  <a:pt x="2309" y="12778"/>
                  <a:pt x="2347" y="12820"/>
                </a:cubicBezTo>
                <a:lnTo>
                  <a:pt x="2825" y="13415"/>
                </a:lnTo>
                <a:lnTo>
                  <a:pt x="1870" y="13415"/>
                </a:lnTo>
                <a:lnTo>
                  <a:pt x="1870" y="12619"/>
                </a:lnTo>
                <a:cubicBezTo>
                  <a:pt x="1870" y="12501"/>
                  <a:pt x="1790" y="12422"/>
                  <a:pt x="1672" y="12422"/>
                </a:cubicBezTo>
                <a:cubicBezTo>
                  <a:pt x="1551" y="12422"/>
                  <a:pt x="1472" y="12501"/>
                  <a:pt x="1472" y="12619"/>
                </a:cubicBezTo>
                <a:lnTo>
                  <a:pt x="1472" y="13415"/>
                </a:lnTo>
                <a:lnTo>
                  <a:pt x="398" y="13415"/>
                </a:lnTo>
                <a:lnTo>
                  <a:pt x="398" y="12342"/>
                </a:lnTo>
                <a:cubicBezTo>
                  <a:pt x="398" y="12221"/>
                  <a:pt x="277" y="12141"/>
                  <a:pt x="198" y="12141"/>
                </a:cubicBezTo>
                <a:cubicBezTo>
                  <a:pt x="80" y="12141"/>
                  <a:pt x="0" y="12221"/>
                  <a:pt x="0" y="12342"/>
                </a:cubicBezTo>
                <a:lnTo>
                  <a:pt x="0" y="13616"/>
                </a:lnTo>
                <a:cubicBezTo>
                  <a:pt x="0" y="13734"/>
                  <a:pt x="80" y="13813"/>
                  <a:pt x="198" y="13813"/>
                </a:cubicBezTo>
                <a:lnTo>
                  <a:pt x="10628" y="13813"/>
                </a:lnTo>
                <a:cubicBezTo>
                  <a:pt x="10909" y="13813"/>
                  <a:pt x="11147" y="13575"/>
                  <a:pt x="11147" y="13336"/>
                </a:cubicBezTo>
                <a:cubicBezTo>
                  <a:pt x="11147" y="13256"/>
                  <a:pt x="11106" y="13176"/>
                  <a:pt x="11106" y="13138"/>
                </a:cubicBezTo>
                <a:cubicBezTo>
                  <a:pt x="11068" y="13059"/>
                  <a:pt x="11026" y="13017"/>
                  <a:pt x="10988" y="12979"/>
                </a:cubicBezTo>
                <a:lnTo>
                  <a:pt x="10749" y="12740"/>
                </a:lnTo>
                <a:cubicBezTo>
                  <a:pt x="10710" y="12700"/>
                  <a:pt x="10659" y="12680"/>
                  <a:pt x="10609" y="12680"/>
                </a:cubicBezTo>
                <a:cubicBezTo>
                  <a:pt x="10559" y="12680"/>
                  <a:pt x="10509" y="12700"/>
                  <a:pt x="10469" y="12740"/>
                </a:cubicBezTo>
                <a:cubicBezTo>
                  <a:pt x="10389" y="12820"/>
                  <a:pt x="10389" y="12938"/>
                  <a:pt x="10469" y="13017"/>
                </a:cubicBezTo>
                <a:lnTo>
                  <a:pt x="10708" y="13256"/>
                </a:lnTo>
                <a:cubicBezTo>
                  <a:pt x="10749" y="13298"/>
                  <a:pt x="10708" y="13415"/>
                  <a:pt x="10628" y="13415"/>
                </a:cubicBezTo>
                <a:lnTo>
                  <a:pt x="7564" y="13415"/>
                </a:lnTo>
                <a:cubicBezTo>
                  <a:pt x="7485" y="13415"/>
                  <a:pt x="7443" y="13298"/>
                  <a:pt x="7485" y="13256"/>
                </a:cubicBezTo>
                <a:lnTo>
                  <a:pt x="8638" y="12103"/>
                </a:lnTo>
                <a:cubicBezTo>
                  <a:pt x="8679" y="12062"/>
                  <a:pt x="8679" y="12024"/>
                  <a:pt x="8679" y="11982"/>
                </a:cubicBezTo>
                <a:lnTo>
                  <a:pt x="8679" y="11307"/>
                </a:lnTo>
                <a:lnTo>
                  <a:pt x="9514" y="11307"/>
                </a:lnTo>
                <a:lnTo>
                  <a:pt x="9514" y="11982"/>
                </a:lnTo>
                <a:cubicBezTo>
                  <a:pt x="9514" y="12024"/>
                  <a:pt x="9514" y="12062"/>
                  <a:pt x="9555" y="12103"/>
                </a:cubicBezTo>
                <a:lnTo>
                  <a:pt x="9794" y="12342"/>
                </a:lnTo>
                <a:cubicBezTo>
                  <a:pt x="9834" y="12382"/>
                  <a:pt x="9883" y="12402"/>
                  <a:pt x="9932" y="12402"/>
                </a:cubicBezTo>
                <a:cubicBezTo>
                  <a:pt x="9982" y="12402"/>
                  <a:pt x="10031" y="12382"/>
                  <a:pt x="10071" y="12342"/>
                </a:cubicBezTo>
                <a:cubicBezTo>
                  <a:pt x="10151" y="12262"/>
                  <a:pt x="10151" y="12141"/>
                  <a:pt x="10071" y="12062"/>
                </a:cubicBezTo>
                <a:lnTo>
                  <a:pt x="9912" y="11903"/>
                </a:lnTo>
                <a:lnTo>
                  <a:pt x="9912" y="9714"/>
                </a:lnTo>
                <a:lnTo>
                  <a:pt x="10112" y="9714"/>
                </a:lnTo>
                <a:cubicBezTo>
                  <a:pt x="10230" y="9714"/>
                  <a:pt x="10310" y="9635"/>
                  <a:pt x="10310" y="9514"/>
                </a:cubicBezTo>
                <a:cubicBezTo>
                  <a:pt x="10310" y="9434"/>
                  <a:pt x="10230" y="9316"/>
                  <a:pt x="10112" y="9316"/>
                </a:cubicBezTo>
                <a:lnTo>
                  <a:pt x="8599" y="9316"/>
                </a:lnTo>
                <a:cubicBezTo>
                  <a:pt x="8361" y="9036"/>
                  <a:pt x="8001" y="8839"/>
                  <a:pt x="7603" y="8718"/>
                </a:cubicBezTo>
                <a:lnTo>
                  <a:pt x="7405" y="8679"/>
                </a:lnTo>
                <a:lnTo>
                  <a:pt x="7405" y="7205"/>
                </a:lnTo>
                <a:cubicBezTo>
                  <a:pt x="7405" y="7087"/>
                  <a:pt x="7284" y="7007"/>
                  <a:pt x="7204" y="7007"/>
                </a:cubicBezTo>
                <a:cubicBezTo>
                  <a:pt x="7087" y="7007"/>
                  <a:pt x="7007" y="7087"/>
                  <a:pt x="7007" y="7205"/>
                </a:cubicBezTo>
                <a:lnTo>
                  <a:pt x="7007" y="8600"/>
                </a:lnTo>
                <a:lnTo>
                  <a:pt x="5653" y="8281"/>
                </a:lnTo>
                <a:lnTo>
                  <a:pt x="5653" y="7523"/>
                </a:lnTo>
                <a:cubicBezTo>
                  <a:pt x="6329" y="7166"/>
                  <a:pt x="6806" y="6450"/>
                  <a:pt x="6848" y="5654"/>
                </a:cubicBezTo>
                <a:lnTo>
                  <a:pt x="7007" y="5654"/>
                </a:lnTo>
                <a:lnTo>
                  <a:pt x="7007" y="6249"/>
                </a:lnTo>
                <a:cubicBezTo>
                  <a:pt x="7007" y="6370"/>
                  <a:pt x="7087" y="6488"/>
                  <a:pt x="7204" y="6488"/>
                </a:cubicBezTo>
                <a:cubicBezTo>
                  <a:pt x="7284" y="6488"/>
                  <a:pt x="7405" y="6370"/>
                  <a:pt x="7405" y="6249"/>
                </a:cubicBezTo>
                <a:lnTo>
                  <a:pt x="7405" y="5574"/>
                </a:lnTo>
                <a:cubicBezTo>
                  <a:pt x="7724" y="5453"/>
                  <a:pt x="7921" y="5134"/>
                  <a:pt x="7921" y="4778"/>
                </a:cubicBezTo>
                <a:cubicBezTo>
                  <a:pt x="7921" y="4418"/>
                  <a:pt x="7724" y="4099"/>
                  <a:pt x="7405" y="3981"/>
                </a:cubicBezTo>
                <a:lnTo>
                  <a:pt x="7405" y="2825"/>
                </a:lnTo>
                <a:cubicBezTo>
                  <a:pt x="7405" y="1274"/>
                  <a:pt x="6131" y="0"/>
                  <a:pt x="4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2" name="Google Shape;1992;p73"/>
          <p:cNvGrpSpPr/>
          <p:nvPr/>
        </p:nvGrpSpPr>
        <p:grpSpPr>
          <a:xfrm>
            <a:off x="7066250" y="2647325"/>
            <a:ext cx="295600" cy="345350"/>
            <a:chOff x="7066250" y="2647325"/>
            <a:chExt cx="295600" cy="345350"/>
          </a:xfrm>
        </p:grpSpPr>
        <p:sp>
          <p:nvSpPr>
            <p:cNvPr id="1993" name="Google Shape;1993;p73"/>
            <p:cNvSpPr/>
            <p:nvPr/>
          </p:nvSpPr>
          <p:spPr>
            <a:xfrm>
              <a:off x="7066250" y="2647325"/>
              <a:ext cx="200050" cy="198050"/>
            </a:xfrm>
            <a:custGeom>
              <a:avLst/>
              <a:gdLst/>
              <a:ahLst/>
              <a:cxnLst/>
              <a:rect l="l" t="t" r="r" b="b"/>
              <a:pathLst>
                <a:path w="8002" h="7922" extrusionOk="0">
                  <a:moveTo>
                    <a:pt x="717" y="0"/>
                  </a:moveTo>
                  <a:cubicBezTo>
                    <a:pt x="319" y="0"/>
                    <a:pt x="1" y="319"/>
                    <a:pt x="1" y="755"/>
                  </a:cubicBezTo>
                  <a:lnTo>
                    <a:pt x="1" y="2427"/>
                  </a:lnTo>
                  <a:cubicBezTo>
                    <a:pt x="1" y="2507"/>
                    <a:pt x="80" y="2628"/>
                    <a:pt x="198" y="2628"/>
                  </a:cubicBezTo>
                  <a:cubicBezTo>
                    <a:pt x="278" y="2628"/>
                    <a:pt x="399" y="2507"/>
                    <a:pt x="399" y="2427"/>
                  </a:cubicBezTo>
                  <a:lnTo>
                    <a:pt x="399" y="755"/>
                  </a:lnTo>
                  <a:cubicBezTo>
                    <a:pt x="399" y="558"/>
                    <a:pt x="558" y="398"/>
                    <a:pt x="717" y="398"/>
                  </a:cubicBezTo>
                  <a:lnTo>
                    <a:pt x="7285" y="398"/>
                  </a:lnTo>
                  <a:cubicBezTo>
                    <a:pt x="7444" y="398"/>
                    <a:pt x="7603" y="558"/>
                    <a:pt x="7603" y="755"/>
                  </a:cubicBezTo>
                  <a:lnTo>
                    <a:pt x="7603" y="7724"/>
                  </a:lnTo>
                  <a:cubicBezTo>
                    <a:pt x="7603" y="7842"/>
                    <a:pt x="7724" y="7921"/>
                    <a:pt x="7804" y="7921"/>
                  </a:cubicBezTo>
                  <a:cubicBezTo>
                    <a:pt x="7922" y="7921"/>
                    <a:pt x="8001" y="7842"/>
                    <a:pt x="8001" y="7724"/>
                  </a:cubicBezTo>
                  <a:lnTo>
                    <a:pt x="8001" y="755"/>
                  </a:lnTo>
                  <a:cubicBezTo>
                    <a:pt x="8001" y="319"/>
                    <a:pt x="7683" y="0"/>
                    <a:pt x="7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3"/>
            <p:cNvSpPr/>
            <p:nvPr/>
          </p:nvSpPr>
          <p:spPr>
            <a:xfrm>
              <a:off x="7086150" y="2667225"/>
              <a:ext cx="160250" cy="133400"/>
            </a:xfrm>
            <a:custGeom>
              <a:avLst/>
              <a:gdLst/>
              <a:ahLst/>
              <a:cxnLst/>
              <a:rect l="l" t="t" r="r" b="b"/>
              <a:pathLst>
                <a:path w="6410" h="5336" extrusionOk="0">
                  <a:moveTo>
                    <a:pt x="3224" y="4539"/>
                  </a:moveTo>
                  <a:cubicBezTo>
                    <a:pt x="3463" y="4539"/>
                    <a:pt x="3664" y="4698"/>
                    <a:pt x="3743" y="4937"/>
                  </a:cubicBezTo>
                  <a:lnTo>
                    <a:pt x="2667" y="4937"/>
                  </a:lnTo>
                  <a:cubicBezTo>
                    <a:pt x="2746" y="4698"/>
                    <a:pt x="2947" y="4539"/>
                    <a:pt x="3224" y="4539"/>
                  </a:cubicBezTo>
                  <a:close/>
                  <a:moveTo>
                    <a:pt x="3224" y="3822"/>
                  </a:moveTo>
                  <a:cubicBezTo>
                    <a:pt x="3861" y="3822"/>
                    <a:pt x="4380" y="4300"/>
                    <a:pt x="4498" y="4937"/>
                  </a:cubicBezTo>
                  <a:lnTo>
                    <a:pt x="4180" y="4937"/>
                  </a:lnTo>
                  <a:cubicBezTo>
                    <a:pt x="4100" y="4459"/>
                    <a:pt x="3702" y="4141"/>
                    <a:pt x="3224" y="4141"/>
                  </a:cubicBezTo>
                  <a:cubicBezTo>
                    <a:pt x="2746" y="4141"/>
                    <a:pt x="2310" y="4459"/>
                    <a:pt x="2230" y="4937"/>
                  </a:cubicBezTo>
                  <a:lnTo>
                    <a:pt x="1912" y="4937"/>
                  </a:lnTo>
                  <a:cubicBezTo>
                    <a:pt x="2030" y="4300"/>
                    <a:pt x="2549" y="3822"/>
                    <a:pt x="3224" y="3822"/>
                  </a:cubicBezTo>
                  <a:close/>
                  <a:moveTo>
                    <a:pt x="5931" y="437"/>
                  </a:moveTo>
                  <a:cubicBezTo>
                    <a:pt x="5973" y="437"/>
                    <a:pt x="6011" y="437"/>
                    <a:pt x="6011" y="478"/>
                  </a:cubicBezTo>
                  <a:lnTo>
                    <a:pt x="6011" y="4858"/>
                  </a:lnTo>
                  <a:cubicBezTo>
                    <a:pt x="6011" y="4896"/>
                    <a:pt x="5973" y="4937"/>
                    <a:pt x="5931" y="4937"/>
                  </a:cubicBezTo>
                  <a:lnTo>
                    <a:pt x="4896" y="4937"/>
                  </a:lnTo>
                  <a:cubicBezTo>
                    <a:pt x="4858" y="4459"/>
                    <a:pt x="4578" y="4020"/>
                    <a:pt x="4221" y="3781"/>
                  </a:cubicBezTo>
                  <a:lnTo>
                    <a:pt x="5017" y="2389"/>
                  </a:lnTo>
                  <a:cubicBezTo>
                    <a:pt x="5055" y="2310"/>
                    <a:pt x="5055" y="2189"/>
                    <a:pt x="4938" y="2109"/>
                  </a:cubicBezTo>
                  <a:cubicBezTo>
                    <a:pt x="4916" y="2099"/>
                    <a:pt x="4892" y="2094"/>
                    <a:pt x="4867" y="2094"/>
                  </a:cubicBezTo>
                  <a:cubicBezTo>
                    <a:pt x="4796" y="2094"/>
                    <a:pt x="4716" y="2130"/>
                    <a:pt x="4657" y="2189"/>
                  </a:cubicBezTo>
                  <a:lnTo>
                    <a:pt x="3861" y="3542"/>
                  </a:lnTo>
                  <a:cubicBezTo>
                    <a:pt x="3664" y="3463"/>
                    <a:pt x="3425" y="3424"/>
                    <a:pt x="3224" y="3424"/>
                  </a:cubicBezTo>
                  <a:cubicBezTo>
                    <a:pt x="2348" y="3424"/>
                    <a:pt x="1632" y="4100"/>
                    <a:pt x="1514" y="4937"/>
                  </a:cubicBezTo>
                  <a:lnTo>
                    <a:pt x="479" y="4937"/>
                  </a:lnTo>
                  <a:cubicBezTo>
                    <a:pt x="437" y="4937"/>
                    <a:pt x="399" y="4896"/>
                    <a:pt x="399" y="4858"/>
                  </a:cubicBezTo>
                  <a:lnTo>
                    <a:pt x="399" y="478"/>
                  </a:lnTo>
                  <a:cubicBezTo>
                    <a:pt x="399" y="437"/>
                    <a:pt x="437" y="437"/>
                    <a:pt x="479" y="437"/>
                  </a:cubicBezTo>
                  <a:close/>
                  <a:moveTo>
                    <a:pt x="479" y="1"/>
                  </a:moveTo>
                  <a:cubicBezTo>
                    <a:pt x="198" y="1"/>
                    <a:pt x="1" y="239"/>
                    <a:pt x="1" y="478"/>
                  </a:cubicBezTo>
                  <a:lnTo>
                    <a:pt x="1" y="4858"/>
                  </a:lnTo>
                  <a:cubicBezTo>
                    <a:pt x="1" y="5096"/>
                    <a:pt x="198" y="5335"/>
                    <a:pt x="479" y="5335"/>
                  </a:cubicBezTo>
                  <a:lnTo>
                    <a:pt x="5931" y="5335"/>
                  </a:lnTo>
                  <a:cubicBezTo>
                    <a:pt x="6212" y="5335"/>
                    <a:pt x="6409" y="5096"/>
                    <a:pt x="6409" y="4858"/>
                  </a:cubicBezTo>
                  <a:lnTo>
                    <a:pt x="6409" y="478"/>
                  </a:lnTo>
                  <a:cubicBezTo>
                    <a:pt x="6409" y="239"/>
                    <a:pt x="6212" y="1"/>
                    <a:pt x="5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3"/>
            <p:cNvSpPr/>
            <p:nvPr/>
          </p:nvSpPr>
          <p:spPr>
            <a:xfrm>
              <a:off x="7116975" y="2810550"/>
              <a:ext cx="98600" cy="98525"/>
            </a:xfrm>
            <a:custGeom>
              <a:avLst/>
              <a:gdLst/>
              <a:ahLst/>
              <a:cxnLst/>
              <a:rect l="l" t="t" r="r" b="b"/>
              <a:pathLst>
                <a:path w="3944" h="3941" extrusionOk="0">
                  <a:moveTo>
                    <a:pt x="1991" y="399"/>
                  </a:moveTo>
                  <a:cubicBezTo>
                    <a:pt x="2829" y="399"/>
                    <a:pt x="3545" y="1115"/>
                    <a:pt x="3545" y="1991"/>
                  </a:cubicBezTo>
                  <a:cubicBezTo>
                    <a:pt x="3545" y="2867"/>
                    <a:pt x="2829" y="3542"/>
                    <a:pt x="1991" y="3542"/>
                  </a:cubicBezTo>
                  <a:cubicBezTo>
                    <a:pt x="1115" y="3542"/>
                    <a:pt x="399" y="2867"/>
                    <a:pt x="399" y="1991"/>
                  </a:cubicBezTo>
                  <a:cubicBezTo>
                    <a:pt x="399" y="1115"/>
                    <a:pt x="1115" y="399"/>
                    <a:pt x="1991" y="399"/>
                  </a:cubicBezTo>
                  <a:close/>
                  <a:moveTo>
                    <a:pt x="1991" y="0"/>
                  </a:moveTo>
                  <a:cubicBezTo>
                    <a:pt x="876" y="0"/>
                    <a:pt x="0" y="876"/>
                    <a:pt x="0" y="1991"/>
                  </a:cubicBezTo>
                  <a:cubicBezTo>
                    <a:pt x="0" y="3064"/>
                    <a:pt x="876" y="3940"/>
                    <a:pt x="1991" y="3940"/>
                  </a:cubicBezTo>
                  <a:cubicBezTo>
                    <a:pt x="3068" y="3940"/>
                    <a:pt x="3943" y="3064"/>
                    <a:pt x="3943" y="1991"/>
                  </a:cubicBezTo>
                  <a:cubicBezTo>
                    <a:pt x="3943" y="876"/>
                    <a:pt x="3068" y="0"/>
                    <a:pt x="19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3"/>
            <p:cNvSpPr/>
            <p:nvPr/>
          </p:nvSpPr>
          <p:spPr>
            <a:xfrm>
              <a:off x="7134900" y="2828475"/>
              <a:ext cx="62750" cy="63725"/>
            </a:xfrm>
            <a:custGeom>
              <a:avLst/>
              <a:gdLst/>
              <a:ahLst/>
              <a:cxnLst/>
              <a:rect l="l" t="t" r="r" b="b"/>
              <a:pathLst>
                <a:path w="2510" h="2549" extrusionOk="0">
                  <a:moveTo>
                    <a:pt x="1274" y="398"/>
                  </a:moveTo>
                  <a:cubicBezTo>
                    <a:pt x="1433" y="398"/>
                    <a:pt x="1554" y="436"/>
                    <a:pt x="1714" y="516"/>
                  </a:cubicBezTo>
                  <a:lnTo>
                    <a:pt x="519" y="1710"/>
                  </a:lnTo>
                  <a:cubicBezTo>
                    <a:pt x="440" y="1593"/>
                    <a:pt x="398" y="1433"/>
                    <a:pt x="398" y="1274"/>
                  </a:cubicBezTo>
                  <a:cubicBezTo>
                    <a:pt x="398" y="796"/>
                    <a:pt x="796" y="398"/>
                    <a:pt x="1274" y="398"/>
                  </a:cubicBezTo>
                  <a:close/>
                  <a:moveTo>
                    <a:pt x="1991" y="835"/>
                  </a:moveTo>
                  <a:cubicBezTo>
                    <a:pt x="2070" y="956"/>
                    <a:pt x="2112" y="1115"/>
                    <a:pt x="2112" y="1274"/>
                  </a:cubicBezTo>
                  <a:cubicBezTo>
                    <a:pt x="2112" y="1752"/>
                    <a:pt x="1714" y="2109"/>
                    <a:pt x="1274" y="2109"/>
                  </a:cubicBezTo>
                  <a:cubicBezTo>
                    <a:pt x="1077" y="2109"/>
                    <a:pt x="956" y="2070"/>
                    <a:pt x="796" y="1991"/>
                  </a:cubicBezTo>
                  <a:lnTo>
                    <a:pt x="1991" y="835"/>
                  </a:lnTo>
                  <a:close/>
                  <a:moveTo>
                    <a:pt x="1274" y="0"/>
                  </a:moveTo>
                  <a:cubicBezTo>
                    <a:pt x="557" y="0"/>
                    <a:pt x="0" y="557"/>
                    <a:pt x="0" y="1274"/>
                  </a:cubicBezTo>
                  <a:cubicBezTo>
                    <a:pt x="0" y="1949"/>
                    <a:pt x="557" y="2548"/>
                    <a:pt x="1274" y="2548"/>
                  </a:cubicBezTo>
                  <a:cubicBezTo>
                    <a:pt x="1952" y="2548"/>
                    <a:pt x="2510" y="1949"/>
                    <a:pt x="2510" y="1274"/>
                  </a:cubicBezTo>
                  <a:cubicBezTo>
                    <a:pt x="2510" y="557"/>
                    <a:pt x="1952"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3"/>
            <p:cNvSpPr/>
            <p:nvPr/>
          </p:nvSpPr>
          <p:spPr>
            <a:xfrm>
              <a:off x="7215550" y="2810550"/>
              <a:ext cx="30850" cy="30850"/>
            </a:xfrm>
            <a:custGeom>
              <a:avLst/>
              <a:gdLst/>
              <a:ahLst/>
              <a:cxnLst/>
              <a:rect l="l" t="t" r="r" b="b"/>
              <a:pathLst>
                <a:path w="1234" h="1234" extrusionOk="0">
                  <a:moveTo>
                    <a:pt x="637" y="399"/>
                  </a:moveTo>
                  <a:cubicBezTo>
                    <a:pt x="717" y="399"/>
                    <a:pt x="835" y="516"/>
                    <a:pt x="835" y="637"/>
                  </a:cubicBezTo>
                  <a:cubicBezTo>
                    <a:pt x="835" y="717"/>
                    <a:pt x="717" y="835"/>
                    <a:pt x="637" y="835"/>
                  </a:cubicBezTo>
                  <a:cubicBezTo>
                    <a:pt x="516" y="835"/>
                    <a:pt x="399" y="717"/>
                    <a:pt x="399" y="637"/>
                  </a:cubicBezTo>
                  <a:cubicBezTo>
                    <a:pt x="399" y="516"/>
                    <a:pt x="516" y="399"/>
                    <a:pt x="637" y="399"/>
                  </a:cubicBezTo>
                  <a:close/>
                  <a:moveTo>
                    <a:pt x="637" y="0"/>
                  </a:moveTo>
                  <a:cubicBezTo>
                    <a:pt x="278" y="0"/>
                    <a:pt x="0" y="278"/>
                    <a:pt x="0" y="637"/>
                  </a:cubicBezTo>
                  <a:cubicBezTo>
                    <a:pt x="0" y="956"/>
                    <a:pt x="278" y="1233"/>
                    <a:pt x="637" y="1233"/>
                  </a:cubicBezTo>
                  <a:cubicBezTo>
                    <a:pt x="956" y="1233"/>
                    <a:pt x="1233" y="956"/>
                    <a:pt x="1233" y="637"/>
                  </a:cubicBezTo>
                  <a:cubicBezTo>
                    <a:pt x="1233" y="278"/>
                    <a:pt x="956" y="0"/>
                    <a:pt x="6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3"/>
            <p:cNvSpPr/>
            <p:nvPr/>
          </p:nvSpPr>
          <p:spPr>
            <a:xfrm>
              <a:off x="7086150" y="2810550"/>
              <a:ext cx="30850" cy="30850"/>
            </a:xfrm>
            <a:custGeom>
              <a:avLst/>
              <a:gdLst/>
              <a:ahLst/>
              <a:cxnLst/>
              <a:rect l="l" t="t" r="r" b="b"/>
              <a:pathLst>
                <a:path w="1234" h="1234" extrusionOk="0">
                  <a:moveTo>
                    <a:pt x="596" y="399"/>
                  </a:moveTo>
                  <a:cubicBezTo>
                    <a:pt x="717" y="399"/>
                    <a:pt x="835" y="516"/>
                    <a:pt x="835" y="637"/>
                  </a:cubicBezTo>
                  <a:cubicBezTo>
                    <a:pt x="835" y="717"/>
                    <a:pt x="717" y="835"/>
                    <a:pt x="596" y="835"/>
                  </a:cubicBezTo>
                  <a:cubicBezTo>
                    <a:pt x="517" y="835"/>
                    <a:pt x="399" y="717"/>
                    <a:pt x="399" y="637"/>
                  </a:cubicBezTo>
                  <a:cubicBezTo>
                    <a:pt x="399" y="516"/>
                    <a:pt x="517" y="399"/>
                    <a:pt x="596" y="399"/>
                  </a:cubicBezTo>
                  <a:close/>
                  <a:moveTo>
                    <a:pt x="596" y="0"/>
                  </a:moveTo>
                  <a:cubicBezTo>
                    <a:pt x="278" y="0"/>
                    <a:pt x="1" y="278"/>
                    <a:pt x="1" y="637"/>
                  </a:cubicBezTo>
                  <a:cubicBezTo>
                    <a:pt x="1" y="956"/>
                    <a:pt x="278" y="1233"/>
                    <a:pt x="596" y="1233"/>
                  </a:cubicBezTo>
                  <a:cubicBezTo>
                    <a:pt x="956" y="1233"/>
                    <a:pt x="1233" y="956"/>
                    <a:pt x="1233" y="637"/>
                  </a:cubicBezTo>
                  <a:cubicBezTo>
                    <a:pt x="1233" y="278"/>
                    <a:pt x="956" y="0"/>
                    <a:pt x="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3"/>
            <p:cNvSpPr/>
            <p:nvPr/>
          </p:nvSpPr>
          <p:spPr>
            <a:xfrm>
              <a:off x="7066250" y="2669225"/>
              <a:ext cx="295600" cy="323450"/>
            </a:xfrm>
            <a:custGeom>
              <a:avLst/>
              <a:gdLst/>
              <a:ahLst/>
              <a:cxnLst/>
              <a:rect l="l" t="t" r="r" b="b"/>
              <a:pathLst>
                <a:path w="11824" h="12938" extrusionOk="0">
                  <a:moveTo>
                    <a:pt x="9514" y="1233"/>
                  </a:moveTo>
                  <a:lnTo>
                    <a:pt x="9514" y="1631"/>
                  </a:lnTo>
                  <a:lnTo>
                    <a:pt x="9116" y="1631"/>
                  </a:lnTo>
                  <a:lnTo>
                    <a:pt x="9116" y="1233"/>
                  </a:lnTo>
                  <a:close/>
                  <a:moveTo>
                    <a:pt x="11425" y="1233"/>
                  </a:moveTo>
                  <a:lnTo>
                    <a:pt x="11425" y="1631"/>
                  </a:lnTo>
                  <a:lnTo>
                    <a:pt x="11027" y="1631"/>
                  </a:lnTo>
                  <a:lnTo>
                    <a:pt x="11027" y="1233"/>
                  </a:lnTo>
                  <a:close/>
                  <a:moveTo>
                    <a:pt x="9514" y="2029"/>
                  </a:moveTo>
                  <a:lnTo>
                    <a:pt x="9514" y="2427"/>
                  </a:lnTo>
                  <a:lnTo>
                    <a:pt x="9116" y="2427"/>
                  </a:lnTo>
                  <a:lnTo>
                    <a:pt x="9116" y="2029"/>
                  </a:lnTo>
                  <a:close/>
                  <a:moveTo>
                    <a:pt x="11425" y="2029"/>
                  </a:moveTo>
                  <a:lnTo>
                    <a:pt x="11425" y="2427"/>
                  </a:lnTo>
                  <a:lnTo>
                    <a:pt x="11027" y="2427"/>
                  </a:lnTo>
                  <a:lnTo>
                    <a:pt x="11027" y="2029"/>
                  </a:lnTo>
                  <a:close/>
                  <a:moveTo>
                    <a:pt x="11425" y="2867"/>
                  </a:moveTo>
                  <a:lnTo>
                    <a:pt x="11425" y="4061"/>
                  </a:lnTo>
                  <a:lnTo>
                    <a:pt x="11425" y="4099"/>
                  </a:lnTo>
                  <a:lnTo>
                    <a:pt x="11027" y="4099"/>
                  </a:lnTo>
                  <a:lnTo>
                    <a:pt x="11027" y="4061"/>
                  </a:lnTo>
                  <a:lnTo>
                    <a:pt x="11027" y="2867"/>
                  </a:lnTo>
                  <a:close/>
                  <a:moveTo>
                    <a:pt x="2428" y="10431"/>
                  </a:moveTo>
                  <a:lnTo>
                    <a:pt x="2428" y="10829"/>
                  </a:lnTo>
                  <a:lnTo>
                    <a:pt x="2029" y="10829"/>
                  </a:lnTo>
                  <a:lnTo>
                    <a:pt x="2029" y="10431"/>
                  </a:lnTo>
                  <a:close/>
                  <a:moveTo>
                    <a:pt x="5972" y="10431"/>
                  </a:moveTo>
                  <a:lnTo>
                    <a:pt x="5972" y="10829"/>
                  </a:lnTo>
                  <a:lnTo>
                    <a:pt x="5574" y="10829"/>
                  </a:lnTo>
                  <a:lnTo>
                    <a:pt x="5574" y="10431"/>
                  </a:lnTo>
                  <a:close/>
                  <a:moveTo>
                    <a:pt x="5176" y="10431"/>
                  </a:moveTo>
                  <a:lnTo>
                    <a:pt x="5176" y="10829"/>
                  </a:lnTo>
                  <a:cubicBezTo>
                    <a:pt x="5176" y="11068"/>
                    <a:pt x="5335" y="11227"/>
                    <a:pt x="5574" y="11227"/>
                  </a:cubicBezTo>
                  <a:lnTo>
                    <a:pt x="5574" y="12183"/>
                  </a:lnTo>
                  <a:cubicBezTo>
                    <a:pt x="5574" y="12300"/>
                    <a:pt x="5613" y="12422"/>
                    <a:pt x="5654" y="12539"/>
                  </a:cubicBezTo>
                  <a:lnTo>
                    <a:pt x="2787" y="12539"/>
                  </a:lnTo>
                  <a:cubicBezTo>
                    <a:pt x="2587" y="12539"/>
                    <a:pt x="2428" y="12380"/>
                    <a:pt x="2428" y="12183"/>
                  </a:cubicBezTo>
                  <a:lnTo>
                    <a:pt x="2428" y="11227"/>
                  </a:lnTo>
                  <a:cubicBezTo>
                    <a:pt x="2666" y="11227"/>
                    <a:pt x="2826" y="11068"/>
                    <a:pt x="2826" y="10829"/>
                  </a:cubicBezTo>
                  <a:lnTo>
                    <a:pt x="2826" y="10431"/>
                  </a:lnTo>
                  <a:close/>
                  <a:moveTo>
                    <a:pt x="9317" y="0"/>
                  </a:moveTo>
                  <a:cubicBezTo>
                    <a:pt x="9196" y="0"/>
                    <a:pt x="9116" y="80"/>
                    <a:pt x="9116" y="198"/>
                  </a:cubicBezTo>
                  <a:lnTo>
                    <a:pt x="9116" y="796"/>
                  </a:lnTo>
                  <a:cubicBezTo>
                    <a:pt x="8877" y="835"/>
                    <a:pt x="8718" y="994"/>
                    <a:pt x="8718" y="1233"/>
                  </a:cubicBezTo>
                  <a:lnTo>
                    <a:pt x="8718" y="2984"/>
                  </a:lnTo>
                  <a:cubicBezTo>
                    <a:pt x="8718" y="3105"/>
                    <a:pt x="8798" y="3185"/>
                    <a:pt x="8919" y="3185"/>
                  </a:cubicBezTo>
                  <a:cubicBezTo>
                    <a:pt x="9036" y="3185"/>
                    <a:pt x="9116" y="3105"/>
                    <a:pt x="9116" y="2984"/>
                  </a:cubicBezTo>
                  <a:lnTo>
                    <a:pt x="9116" y="2867"/>
                  </a:lnTo>
                  <a:lnTo>
                    <a:pt x="9514" y="2867"/>
                  </a:lnTo>
                  <a:lnTo>
                    <a:pt x="9514" y="4061"/>
                  </a:lnTo>
                  <a:lnTo>
                    <a:pt x="9514" y="4099"/>
                  </a:lnTo>
                  <a:lnTo>
                    <a:pt x="9116" y="4099"/>
                  </a:lnTo>
                  <a:lnTo>
                    <a:pt x="9116" y="4061"/>
                  </a:lnTo>
                  <a:lnTo>
                    <a:pt x="9116" y="3940"/>
                  </a:lnTo>
                  <a:cubicBezTo>
                    <a:pt x="9116" y="3822"/>
                    <a:pt x="9036" y="3742"/>
                    <a:pt x="8919" y="3742"/>
                  </a:cubicBezTo>
                  <a:cubicBezTo>
                    <a:pt x="8798" y="3742"/>
                    <a:pt x="8718" y="3822"/>
                    <a:pt x="8718" y="3940"/>
                  </a:cubicBezTo>
                  <a:lnTo>
                    <a:pt x="8718" y="4061"/>
                  </a:lnTo>
                  <a:cubicBezTo>
                    <a:pt x="8718" y="4300"/>
                    <a:pt x="8877" y="4497"/>
                    <a:pt x="9116" y="4497"/>
                  </a:cubicBezTo>
                  <a:lnTo>
                    <a:pt x="9116" y="12183"/>
                  </a:lnTo>
                  <a:cubicBezTo>
                    <a:pt x="9116" y="12380"/>
                    <a:pt x="8957" y="12539"/>
                    <a:pt x="8759" y="12539"/>
                  </a:cubicBezTo>
                  <a:lnTo>
                    <a:pt x="6329" y="12539"/>
                  </a:lnTo>
                  <a:cubicBezTo>
                    <a:pt x="6132" y="12539"/>
                    <a:pt x="5972" y="12380"/>
                    <a:pt x="5972" y="12183"/>
                  </a:cubicBezTo>
                  <a:lnTo>
                    <a:pt x="5972" y="11227"/>
                  </a:lnTo>
                  <a:cubicBezTo>
                    <a:pt x="6211" y="11227"/>
                    <a:pt x="6371" y="11068"/>
                    <a:pt x="6371" y="10829"/>
                  </a:cubicBezTo>
                  <a:lnTo>
                    <a:pt x="6371" y="10431"/>
                  </a:lnTo>
                  <a:lnTo>
                    <a:pt x="7285" y="10431"/>
                  </a:lnTo>
                  <a:cubicBezTo>
                    <a:pt x="7683" y="10431"/>
                    <a:pt x="8001" y="10112"/>
                    <a:pt x="8001" y="9673"/>
                  </a:cubicBezTo>
                  <a:lnTo>
                    <a:pt x="8001" y="7803"/>
                  </a:lnTo>
                  <a:cubicBezTo>
                    <a:pt x="8001" y="7682"/>
                    <a:pt x="7922" y="7603"/>
                    <a:pt x="7804" y="7603"/>
                  </a:cubicBezTo>
                  <a:cubicBezTo>
                    <a:pt x="7724" y="7603"/>
                    <a:pt x="7603" y="7682"/>
                    <a:pt x="7603" y="7803"/>
                  </a:cubicBezTo>
                  <a:lnTo>
                    <a:pt x="7603" y="9673"/>
                  </a:lnTo>
                  <a:cubicBezTo>
                    <a:pt x="7603" y="9874"/>
                    <a:pt x="7444" y="10033"/>
                    <a:pt x="7285" y="10033"/>
                  </a:cubicBezTo>
                  <a:lnTo>
                    <a:pt x="717" y="10033"/>
                  </a:lnTo>
                  <a:cubicBezTo>
                    <a:pt x="558" y="10033"/>
                    <a:pt x="399" y="9874"/>
                    <a:pt x="399" y="9673"/>
                  </a:cubicBezTo>
                  <a:lnTo>
                    <a:pt x="399" y="2469"/>
                  </a:lnTo>
                  <a:cubicBezTo>
                    <a:pt x="399" y="2389"/>
                    <a:pt x="278" y="2268"/>
                    <a:pt x="198" y="2268"/>
                  </a:cubicBezTo>
                  <a:cubicBezTo>
                    <a:pt x="80" y="2268"/>
                    <a:pt x="1" y="2389"/>
                    <a:pt x="1" y="2469"/>
                  </a:cubicBezTo>
                  <a:lnTo>
                    <a:pt x="1" y="9673"/>
                  </a:lnTo>
                  <a:cubicBezTo>
                    <a:pt x="1" y="10112"/>
                    <a:pt x="319" y="10431"/>
                    <a:pt x="717" y="10431"/>
                  </a:cubicBezTo>
                  <a:lnTo>
                    <a:pt x="1631" y="10431"/>
                  </a:lnTo>
                  <a:lnTo>
                    <a:pt x="1631" y="10829"/>
                  </a:lnTo>
                  <a:cubicBezTo>
                    <a:pt x="1631" y="11068"/>
                    <a:pt x="1791" y="11227"/>
                    <a:pt x="2029" y="11227"/>
                  </a:cubicBezTo>
                  <a:lnTo>
                    <a:pt x="2029" y="12183"/>
                  </a:lnTo>
                  <a:cubicBezTo>
                    <a:pt x="2029" y="12581"/>
                    <a:pt x="2348" y="12937"/>
                    <a:pt x="2787" y="12937"/>
                  </a:cubicBezTo>
                  <a:lnTo>
                    <a:pt x="10670" y="12937"/>
                  </a:lnTo>
                  <a:cubicBezTo>
                    <a:pt x="11107" y="12937"/>
                    <a:pt x="11425" y="12581"/>
                    <a:pt x="11425" y="12183"/>
                  </a:cubicBezTo>
                  <a:lnTo>
                    <a:pt x="11425" y="4497"/>
                  </a:lnTo>
                  <a:cubicBezTo>
                    <a:pt x="11664" y="4497"/>
                    <a:pt x="11823" y="4300"/>
                    <a:pt x="11823" y="4061"/>
                  </a:cubicBezTo>
                  <a:lnTo>
                    <a:pt x="11823" y="1233"/>
                  </a:lnTo>
                  <a:cubicBezTo>
                    <a:pt x="11823" y="994"/>
                    <a:pt x="11664" y="835"/>
                    <a:pt x="11425" y="796"/>
                  </a:cubicBezTo>
                  <a:lnTo>
                    <a:pt x="11425" y="198"/>
                  </a:lnTo>
                  <a:cubicBezTo>
                    <a:pt x="11425" y="80"/>
                    <a:pt x="11346" y="0"/>
                    <a:pt x="11228" y="0"/>
                  </a:cubicBezTo>
                  <a:cubicBezTo>
                    <a:pt x="11107" y="0"/>
                    <a:pt x="11027" y="80"/>
                    <a:pt x="11027" y="198"/>
                  </a:cubicBezTo>
                  <a:lnTo>
                    <a:pt x="11027" y="796"/>
                  </a:lnTo>
                  <a:cubicBezTo>
                    <a:pt x="10788" y="835"/>
                    <a:pt x="10629" y="994"/>
                    <a:pt x="10629" y="1233"/>
                  </a:cubicBezTo>
                  <a:lnTo>
                    <a:pt x="10629" y="4061"/>
                  </a:lnTo>
                  <a:cubicBezTo>
                    <a:pt x="10629" y="4300"/>
                    <a:pt x="10788" y="4497"/>
                    <a:pt x="11027" y="4497"/>
                  </a:cubicBezTo>
                  <a:lnTo>
                    <a:pt x="11027" y="12183"/>
                  </a:lnTo>
                  <a:cubicBezTo>
                    <a:pt x="11027" y="12380"/>
                    <a:pt x="10868" y="12539"/>
                    <a:pt x="10670" y="12539"/>
                  </a:cubicBezTo>
                  <a:lnTo>
                    <a:pt x="9435" y="12539"/>
                  </a:lnTo>
                  <a:cubicBezTo>
                    <a:pt x="9476" y="12422"/>
                    <a:pt x="9514" y="12300"/>
                    <a:pt x="9514" y="12183"/>
                  </a:cubicBezTo>
                  <a:lnTo>
                    <a:pt x="9514" y="4497"/>
                  </a:lnTo>
                  <a:cubicBezTo>
                    <a:pt x="9753" y="4497"/>
                    <a:pt x="9912" y="4300"/>
                    <a:pt x="9912" y="4061"/>
                  </a:cubicBezTo>
                  <a:lnTo>
                    <a:pt x="9912" y="1233"/>
                  </a:lnTo>
                  <a:cubicBezTo>
                    <a:pt x="9912" y="994"/>
                    <a:pt x="9753" y="835"/>
                    <a:pt x="9514" y="796"/>
                  </a:cubicBezTo>
                  <a:lnTo>
                    <a:pt x="9514" y="198"/>
                  </a:lnTo>
                  <a:cubicBezTo>
                    <a:pt x="9514" y="80"/>
                    <a:pt x="9435" y="0"/>
                    <a:pt x="9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 name="Google Shape;2000;p73"/>
          <p:cNvGrpSpPr/>
          <p:nvPr/>
        </p:nvGrpSpPr>
        <p:grpSpPr>
          <a:xfrm>
            <a:off x="7048325" y="3222600"/>
            <a:ext cx="331425" cy="330475"/>
            <a:chOff x="7048325" y="3222600"/>
            <a:chExt cx="331425" cy="330475"/>
          </a:xfrm>
        </p:grpSpPr>
        <p:sp>
          <p:nvSpPr>
            <p:cNvPr id="2001" name="Google Shape;2001;p73"/>
            <p:cNvSpPr/>
            <p:nvPr/>
          </p:nvSpPr>
          <p:spPr>
            <a:xfrm>
              <a:off x="7048325" y="3222600"/>
              <a:ext cx="331425" cy="330475"/>
            </a:xfrm>
            <a:custGeom>
              <a:avLst/>
              <a:gdLst/>
              <a:ahLst/>
              <a:cxnLst/>
              <a:rect l="l" t="t" r="r" b="b"/>
              <a:pathLst>
                <a:path w="13257" h="13219" extrusionOk="0">
                  <a:moveTo>
                    <a:pt x="3664" y="357"/>
                  </a:moveTo>
                  <a:cubicBezTo>
                    <a:pt x="3982" y="357"/>
                    <a:pt x="4259" y="638"/>
                    <a:pt x="4259" y="956"/>
                  </a:cubicBezTo>
                  <a:cubicBezTo>
                    <a:pt x="4259" y="1275"/>
                    <a:pt x="3982" y="1552"/>
                    <a:pt x="3664" y="1552"/>
                  </a:cubicBezTo>
                  <a:cubicBezTo>
                    <a:pt x="3345" y="1552"/>
                    <a:pt x="3065" y="1275"/>
                    <a:pt x="3065" y="956"/>
                  </a:cubicBezTo>
                  <a:cubicBezTo>
                    <a:pt x="3065" y="638"/>
                    <a:pt x="3345" y="357"/>
                    <a:pt x="3664" y="357"/>
                  </a:cubicBezTo>
                  <a:close/>
                  <a:moveTo>
                    <a:pt x="5215" y="357"/>
                  </a:moveTo>
                  <a:cubicBezTo>
                    <a:pt x="5533" y="357"/>
                    <a:pt x="5814" y="638"/>
                    <a:pt x="5814" y="956"/>
                  </a:cubicBezTo>
                  <a:cubicBezTo>
                    <a:pt x="5814" y="1275"/>
                    <a:pt x="5533" y="1552"/>
                    <a:pt x="5215" y="1552"/>
                  </a:cubicBezTo>
                  <a:cubicBezTo>
                    <a:pt x="4896" y="1552"/>
                    <a:pt x="4619" y="1275"/>
                    <a:pt x="4619" y="956"/>
                  </a:cubicBezTo>
                  <a:cubicBezTo>
                    <a:pt x="4619" y="638"/>
                    <a:pt x="4896" y="357"/>
                    <a:pt x="5215" y="357"/>
                  </a:cubicBezTo>
                  <a:close/>
                  <a:moveTo>
                    <a:pt x="8400" y="1434"/>
                  </a:moveTo>
                  <a:lnTo>
                    <a:pt x="8400" y="1791"/>
                  </a:lnTo>
                  <a:lnTo>
                    <a:pt x="6967" y="1791"/>
                  </a:lnTo>
                  <a:lnTo>
                    <a:pt x="6967" y="1434"/>
                  </a:lnTo>
                  <a:close/>
                  <a:moveTo>
                    <a:pt x="10231" y="1434"/>
                  </a:moveTo>
                  <a:lnTo>
                    <a:pt x="10231" y="1791"/>
                  </a:lnTo>
                  <a:lnTo>
                    <a:pt x="8798" y="1791"/>
                  </a:lnTo>
                  <a:lnTo>
                    <a:pt x="8798" y="1434"/>
                  </a:lnTo>
                  <a:close/>
                  <a:moveTo>
                    <a:pt x="1832" y="4539"/>
                  </a:moveTo>
                  <a:lnTo>
                    <a:pt x="1832" y="4937"/>
                  </a:lnTo>
                  <a:lnTo>
                    <a:pt x="399" y="4937"/>
                  </a:lnTo>
                  <a:lnTo>
                    <a:pt x="399" y="4577"/>
                  </a:lnTo>
                  <a:lnTo>
                    <a:pt x="399" y="4539"/>
                  </a:lnTo>
                  <a:close/>
                  <a:moveTo>
                    <a:pt x="3664" y="4539"/>
                  </a:moveTo>
                  <a:lnTo>
                    <a:pt x="3664" y="4577"/>
                  </a:lnTo>
                  <a:lnTo>
                    <a:pt x="3664" y="4937"/>
                  </a:lnTo>
                  <a:lnTo>
                    <a:pt x="2230" y="4937"/>
                  </a:lnTo>
                  <a:lnTo>
                    <a:pt x="2230" y="4539"/>
                  </a:lnTo>
                  <a:close/>
                  <a:moveTo>
                    <a:pt x="8441" y="10072"/>
                  </a:moveTo>
                  <a:cubicBezTo>
                    <a:pt x="8760" y="10072"/>
                    <a:pt x="9116" y="10909"/>
                    <a:pt x="9116" y="11346"/>
                  </a:cubicBezTo>
                  <a:lnTo>
                    <a:pt x="9116" y="11505"/>
                  </a:lnTo>
                  <a:cubicBezTo>
                    <a:pt x="9037" y="11186"/>
                    <a:pt x="8798" y="10709"/>
                    <a:pt x="8441" y="10709"/>
                  </a:cubicBezTo>
                  <a:cubicBezTo>
                    <a:pt x="8081" y="10709"/>
                    <a:pt x="7842" y="11186"/>
                    <a:pt x="7763" y="11505"/>
                  </a:cubicBezTo>
                  <a:lnTo>
                    <a:pt x="7763" y="11346"/>
                  </a:lnTo>
                  <a:cubicBezTo>
                    <a:pt x="7763" y="10909"/>
                    <a:pt x="8123" y="10072"/>
                    <a:pt x="8441" y="10072"/>
                  </a:cubicBezTo>
                  <a:close/>
                  <a:moveTo>
                    <a:pt x="8441" y="11107"/>
                  </a:moveTo>
                  <a:cubicBezTo>
                    <a:pt x="8521" y="11107"/>
                    <a:pt x="8718" y="11467"/>
                    <a:pt x="8718" y="11744"/>
                  </a:cubicBezTo>
                  <a:cubicBezTo>
                    <a:pt x="8718" y="11903"/>
                    <a:pt x="8600" y="12024"/>
                    <a:pt x="8441" y="12024"/>
                  </a:cubicBezTo>
                  <a:cubicBezTo>
                    <a:pt x="8282" y="12024"/>
                    <a:pt x="8123" y="11903"/>
                    <a:pt x="8123" y="11744"/>
                  </a:cubicBezTo>
                  <a:cubicBezTo>
                    <a:pt x="8123" y="11467"/>
                    <a:pt x="8362" y="11107"/>
                    <a:pt x="8441" y="11107"/>
                  </a:cubicBezTo>
                  <a:close/>
                  <a:moveTo>
                    <a:pt x="2469" y="8320"/>
                  </a:moveTo>
                  <a:lnTo>
                    <a:pt x="2469" y="11705"/>
                  </a:lnTo>
                  <a:cubicBezTo>
                    <a:pt x="2469" y="11944"/>
                    <a:pt x="2269" y="12142"/>
                    <a:pt x="2030" y="12142"/>
                  </a:cubicBezTo>
                  <a:cubicBezTo>
                    <a:pt x="1791" y="12142"/>
                    <a:pt x="1593" y="11944"/>
                    <a:pt x="1593" y="11705"/>
                  </a:cubicBezTo>
                  <a:lnTo>
                    <a:pt x="1593" y="8320"/>
                  </a:lnTo>
                  <a:close/>
                  <a:moveTo>
                    <a:pt x="7804" y="10072"/>
                  </a:moveTo>
                  <a:cubicBezTo>
                    <a:pt x="7524" y="10470"/>
                    <a:pt x="7365" y="11027"/>
                    <a:pt x="7365" y="11346"/>
                  </a:cubicBezTo>
                  <a:cubicBezTo>
                    <a:pt x="7365" y="11626"/>
                    <a:pt x="7444" y="11865"/>
                    <a:pt x="7604" y="12024"/>
                  </a:cubicBezTo>
                  <a:lnTo>
                    <a:pt x="7126" y="12024"/>
                  </a:lnTo>
                  <a:cubicBezTo>
                    <a:pt x="6887" y="12024"/>
                    <a:pt x="6689" y="12183"/>
                    <a:pt x="6610" y="12422"/>
                  </a:cubicBezTo>
                  <a:lnTo>
                    <a:pt x="6489" y="12820"/>
                  </a:lnTo>
                  <a:lnTo>
                    <a:pt x="5575" y="12820"/>
                  </a:lnTo>
                  <a:lnTo>
                    <a:pt x="6250" y="10072"/>
                  </a:lnTo>
                  <a:close/>
                  <a:moveTo>
                    <a:pt x="9753" y="12422"/>
                  </a:moveTo>
                  <a:cubicBezTo>
                    <a:pt x="9833" y="12422"/>
                    <a:pt x="9874" y="12460"/>
                    <a:pt x="9913" y="12540"/>
                  </a:cubicBezTo>
                  <a:lnTo>
                    <a:pt x="9992" y="12820"/>
                  </a:lnTo>
                  <a:lnTo>
                    <a:pt x="6887" y="12820"/>
                  </a:lnTo>
                  <a:lnTo>
                    <a:pt x="6967" y="12540"/>
                  </a:lnTo>
                  <a:cubicBezTo>
                    <a:pt x="7008" y="12460"/>
                    <a:pt x="7046" y="12422"/>
                    <a:pt x="7126" y="12422"/>
                  </a:cubicBezTo>
                  <a:close/>
                  <a:moveTo>
                    <a:pt x="10629" y="10072"/>
                  </a:moveTo>
                  <a:lnTo>
                    <a:pt x="11308" y="12820"/>
                  </a:lnTo>
                  <a:lnTo>
                    <a:pt x="10390" y="12820"/>
                  </a:lnTo>
                  <a:lnTo>
                    <a:pt x="10273" y="12422"/>
                  </a:lnTo>
                  <a:cubicBezTo>
                    <a:pt x="10193" y="12183"/>
                    <a:pt x="9992" y="12024"/>
                    <a:pt x="9753" y="12024"/>
                  </a:cubicBezTo>
                  <a:lnTo>
                    <a:pt x="9276" y="12024"/>
                  </a:lnTo>
                  <a:cubicBezTo>
                    <a:pt x="9397" y="11865"/>
                    <a:pt x="9515" y="11626"/>
                    <a:pt x="9515" y="11346"/>
                  </a:cubicBezTo>
                  <a:cubicBezTo>
                    <a:pt x="9515" y="11027"/>
                    <a:pt x="9355" y="10470"/>
                    <a:pt x="9078" y="10072"/>
                  </a:cubicBezTo>
                  <a:close/>
                  <a:moveTo>
                    <a:pt x="2826" y="1"/>
                  </a:moveTo>
                  <a:cubicBezTo>
                    <a:pt x="2269" y="1"/>
                    <a:pt x="1832" y="437"/>
                    <a:pt x="1832" y="956"/>
                  </a:cubicBezTo>
                  <a:lnTo>
                    <a:pt x="1832" y="4141"/>
                  </a:lnTo>
                  <a:lnTo>
                    <a:pt x="399" y="4141"/>
                  </a:lnTo>
                  <a:cubicBezTo>
                    <a:pt x="198" y="4141"/>
                    <a:pt x="1" y="4339"/>
                    <a:pt x="1" y="4577"/>
                  </a:cubicBezTo>
                  <a:lnTo>
                    <a:pt x="1" y="4937"/>
                  </a:lnTo>
                  <a:cubicBezTo>
                    <a:pt x="1" y="5135"/>
                    <a:pt x="198" y="5335"/>
                    <a:pt x="399" y="5335"/>
                  </a:cubicBezTo>
                  <a:lnTo>
                    <a:pt x="517" y="5335"/>
                  </a:lnTo>
                  <a:lnTo>
                    <a:pt x="517" y="6689"/>
                  </a:lnTo>
                  <a:cubicBezTo>
                    <a:pt x="517" y="6807"/>
                    <a:pt x="638" y="6887"/>
                    <a:pt x="718" y="6887"/>
                  </a:cubicBezTo>
                  <a:cubicBezTo>
                    <a:pt x="835" y="6887"/>
                    <a:pt x="915" y="6807"/>
                    <a:pt x="915" y="6689"/>
                  </a:cubicBezTo>
                  <a:lnTo>
                    <a:pt x="915" y="5335"/>
                  </a:lnTo>
                  <a:lnTo>
                    <a:pt x="1832" y="5335"/>
                  </a:lnTo>
                  <a:lnTo>
                    <a:pt x="1832" y="7922"/>
                  </a:lnTo>
                  <a:lnTo>
                    <a:pt x="1393" y="7922"/>
                  </a:lnTo>
                  <a:cubicBezTo>
                    <a:pt x="1313" y="7922"/>
                    <a:pt x="1234" y="8001"/>
                    <a:pt x="1234" y="8122"/>
                  </a:cubicBezTo>
                  <a:lnTo>
                    <a:pt x="1234" y="11705"/>
                  </a:lnTo>
                  <a:cubicBezTo>
                    <a:pt x="1234" y="12142"/>
                    <a:pt x="1593" y="12540"/>
                    <a:pt x="2030" y="12540"/>
                  </a:cubicBezTo>
                  <a:cubicBezTo>
                    <a:pt x="2469" y="12540"/>
                    <a:pt x="2867" y="12142"/>
                    <a:pt x="2867" y="11705"/>
                  </a:cubicBezTo>
                  <a:lnTo>
                    <a:pt x="2867" y="8122"/>
                  </a:lnTo>
                  <a:cubicBezTo>
                    <a:pt x="2867" y="8001"/>
                    <a:pt x="2788" y="7922"/>
                    <a:pt x="2667" y="7922"/>
                  </a:cubicBezTo>
                  <a:lnTo>
                    <a:pt x="2230" y="7922"/>
                  </a:lnTo>
                  <a:lnTo>
                    <a:pt x="2230" y="5335"/>
                  </a:lnTo>
                  <a:lnTo>
                    <a:pt x="3145" y="5335"/>
                  </a:lnTo>
                  <a:lnTo>
                    <a:pt x="3145" y="11705"/>
                  </a:lnTo>
                  <a:cubicBezTo>
                    <a:pt x="3145" y="12024"/>
                    <a:pt x="3027" y="12301"/>
                    <a:pt x="2826" y="12502"/>
                  </a:cubicBezTo>
                  <a:cubicBezTo>
                    <a:pt x="2629" y="12699"/>
                    <a:pt x="2348" y="12820"/>
                    <a:pt x="2030" y="12820"/>
                  </a:cubicBezTo>
                  <a:cubicBezTo>
                    <a:pt x="1434" y="12820"/>
                    <a:pt x="915" y="12342"/>
                    <a:pt x="915" y="11705"/>
                  </a:cubicBezTo>
                  <a:lnTo>
                    <a:pt x="915" y="7603"/>
                  </a:lnTo>
                  <a:cubicBezTo>
                    <a:pt x="915" y="7485"/>
                    <a:pt x="835" y="7406"/>
                    <a:pt x="718" y="7406"/>
                  </a:cubicBezTo>
                  <a:cubicBezTo>
                    <a:pt x="638" y="7406"/>
                    <a:pt x="517" y="7485"/>
                    <a:pt x="517" y="7603"/>
                  </a:cubicBezTo>
                  <a:lnTo>
                    <a:pt x="517" y="11705"/>
                  </a:lnTo>
                  <a:cubicBezTo>
                    <a:pt x="517" y="12540"/>
                    <a:pt x="1195" y="13218"/>
                    <a:pt x="2030" y="13218"/>
                  </a:cubicBezTo>
                  <a:cubicBezTo>
                    <a:pt x="2428" y="13218"/>
                    <a:pt x="2826" y="13059"/>
                    <a:pt x="3106" y="12779"/>
                  </a:cubicBezTo>
                  <a:cubicBezTo>
                    <a:pt x="3383" y="12502"/>
                    <a:pt x="3543" y="12104"/>
                    <a:pt x="3543" y="11705"/>
                  </a:cubicBezTo>
                  <a:lnTo>
                    <a:pt x="3543" y="5335"/>
                  </a:lnTo>
                  <a:lnTo>
                    <a:pt x="3664" y="5335"/>
                  </a:lnTo>
                  <a:cubicBezTo>
                    <a:pt x="3861" y="5335"/>
                    <a:pt x="4062" y="5135"/>
                    <a:pt x="4062" y="4937"/>
                  </a:cubicBezTo>
                  <a:lnTo>
                    <a:pt x="4062" y="4577"/>
                  </a:lnTo>
                  <a:cubicBezTo>
                    <a:pt x="4062" y="4339"/>
                    <a:pt x="3861" y="4141"/>
                    <a:pt x="3664" y="4141"/>
                  </a:cubicBezTo>
                  <a:lnTo>
                    <a:pt x="2230" y="4141"/>
                  </a:lnTo>
                  <a:lnTo>
                    <a:pt x="2230" y="956"/>
                  </a:lnTo>
                  <a:cubicBezTo>
                    <a:pt x="2230" y="638"/>
                    <a:pt x="2508" y="357"/>
                    <a:pt x="2826" y="357"/>
                  </a:cubicBezTo>
                  <a:lnTo>
                    <a:pt x="2867" y="357"/>
                  </a:lnTo>
                  <a:cubicBezTo>
                    <a:pt x="2746" y="517"/>
                    <a:pt x="2667" y="755"/>
                    <a:pt x="2667" y="956"/>
                  </a:cubicBezTo>
                  <a:cubicBezTo>
                    <a:pt x="2667" y="1514"/>
                    <a:pt x="3106" y="1950"/>
                    <a:pt x="3664" y="1950"/>
                  </a:cubicBezTo>
                  <a:cubicBezTo>
                    <a:pt x="3982" y="1950"/>
                    <a:pt x="4259" y="1791"/>
                    <a:pt x="4419" y="1552"/>
                  </a:cubicBezTo>
                  <a:cubicBezTo>
                    <a:pt x="4619" y="1791"/>
                    <a:pt x="4896" y="1950"/>
                    <a:pt x="5215" y="1950"/>
                  </a:cubicBezTo>
                  <a:cubicBezTo>
                    <a:pt x="5772" y="1950"/>
                    <a:pt x="6212" y="1514"/>
                    <a:pt x="6212" y="956"/>
                  </a:cubicBezTo>
                  <a:cubicBezTo>
                    <a:pt x="6212" y="755"/>
                    <a:pt x="6132" y="517"/>
                    <a:pt x="6011" y="357"/>
                  </a:cubicBezTo>
                  <a:lnTo>
                    <a:pt x="7842" y="357"/>
                  </a:lnTo>
                  <a:cubicBezTo>
                    <a:pt x="8161" y="357"/>
                    <a:pt x="8400" y="638"/>
                    <a:pt x="8400" y="956"/>
                  </a:cubicBezTo>
                  <a:lnTo>
                    <a:pt x="8400" y="1036"/>
                  </a:lnTo>
                  <a:lnTo>
                    <a:pt x="7008" y="1036"/>
                  </a:lnTo>
                  <a:cubicBezTo>
                    <a:pt x="6769" y="1036"/>
                    <a:pt x="6610" y="1195"/>
                    <a:pt x="6610" y="1434"/>
                  </a:cubicBezTo>
                  <a:lnTo>
                    <a:pt x="6610" y="1791"/>
                  </a:lnTo>
                  <a:cubicBezTo>
                    <a:pt x="6610" y="2029"/>
                    <a:pt x="6769" y="2189"/>
                    <a:pt x="7008" y="2189"/>
                  </a:cubicBezTo>
                  <a:lnTo>
                    <a:pt x="7126" y="2189"/>
                  </a:lnTo>
                  <a:lnTo>
                    <a:pt x="7126" y="5574"/>
                  </a:lnTo>
                  <a:lnTo>
                    <a:pt x="4180" y="8798"/>
                  </a:lnTo>
                  <a:cubicBezTo>
                    <a:pt x="4062" y="8957"/>
                    <a:pt x="3982" y="9116"/>
                    <a:pt x="3982" y="9317"/>
                  </a:cubicBezTo>
                  <a:cubicBezTo>
                    <a:pt x="3982" y="9514"/>
                    <a:pt x="4062" y="9715"/>
                    <a:pt x="4221" y="9874"/>
                  </a:cubicBezTo>
                  <a:cubicBezTo>
                    <a:pt x="4339" y="9992"/>
                    <a:pt x="4540" y="10072"/>
                    <a:pt x="4737" y="10072"/>
                  </a:cubicBezTo>
                  <a:lnTo>
                    <a:pt x="5852" y="10072"/>
                  </a:lnTo>
                  <a:lnTo>
                    <a:pt x="5177" y="12820"/>
                  </a:lnTo>
                  <a:lnTo>
                    <a:pt x="4020" y="12820"/>
                  </a:lnTo>
                  <a:cubicBezTo>
                    <a:pt x="3903" y="12820"/>
                    <a:pt x="3823" y="12900"/>
                    <a:pt x="3823" y="13018"/>
                  </a:cubicBezTo>
                  <a:cubicBezTo>
                    <a:pt x="3823" y="13139"/>
                    <a:pt x="3903" y="13218"/>
                    <a:pt x="4020" y="13218"/>
                  </a:cubicBezTo>
                  <a:lnTo>
                    <a:pt x="12859" y="13218"/>
                  </a:lnTo>
                  <a:cubicBezTo>
                    <a:pt x="12980" y="13218"/>
                    <a:pt x="13059" y="13139"/>
                    <a:pt x="13059" y="13018"/>
                  </a:cubicBezTo>
                  <a:cubicBezTo>
                    <a:pt x="13059" y="12900"/>
                    <a:pt x="12980" y="12820"/>
                    <a:pt x="12859" y="12820"/>
                  </a:cubicBezTo>
                  <a:lnTo>
                    <a:pt x="11706" y="12820"/>
                  </a:lnTo>
                  <a:lnTo>
                    <a:pt x="11027" y="10072"/>
                  </a:lnTo>
                  <a:lnTo>
                    <a:pt x="12461" y="10072"/>
                  </a:lnTo>
                  <a:cubicBezTo>
                    <a:pt x="12900" y="10072"/>
                    <a:pt x="13257" y="9753"/>
                    <a:pt x="13257" y="9317"/>
                  </a:cubicBezTo>
                  <a:cubicBezTo>
                    <a:pt x="13257" y="9237"/>
                    <a:pt x="13219" y="9116"/>
                    <a:pt x="13177" y="9036"/>
                  </a:cubicBezTo>
                  <a:lnTo>
                    <a:pt x="13059" y="8798"/>
                  </a:lnTo>
                  <a:lnTo>
                    <a:pt x="10113" y="5574"/>
                  </a:lnTo>
                  <a:lnTo>
                    <a:pt x="10113" y="4020"/>
                  </a:lnTo>
                  <a:cubicBezTo>
                    <a:pt x="10113" y="3940"/>
                    <a:pt x="10034" y="3861"/>
                    <a:pt x="9913" y="3861"/>
                  </a:cubicBezTo>
                  <a:cubicBezTo>
                    <a:pt x="9795" y="3861"/>
                    <a:pt x="9715" y="3940"/>
                    <a:pt x="9715" y="4020"/>
                  </a:cubicBezTo>
                  <a:lnTo>
                    <a:pt x="9715" y="5654"/>
                  </a:lnTo>
                  <a:cubicBezTo>
                    <a:pt x="9715" y="5692"/>
                    <a:pt x="9753" y="5734"/>
                    <a:pt x="9753" y="5772"/>
                  </a:cubicBezTo>
                  <a:lnTo>
                    <a:pt x="12741" y="9078"/>
                  </a:lnTo>
                  <a:cubicBezTo>
                    <a:pt x="12779" y="9116"/>
                    <a:pt x="12821" y="9157"/>
                    <a:pt x="12821" y="9196"/>
                  </a:cubicBezTo>
                  <a:cubicBezTo>
                    <a:pt x="12859" y="9237"/>
                    <a:pt x="12859" y="9275"/>
                    <a:pt x="12859" y="9317"/>
                  </a:cubicBezTo>
                  <a:cubicBezTo>
                    <a:pt x="12859" y="9514"/>
                    <a:pt x="12700" y="9673"/>
                    <a:pt x="12461" y="9673"/>
                  </a:cubicBezTo>
                  <a:lnTo>
                    <a:pt x="4737" y="9673"/>
                  </a:lnTo>
                  <a:cubicBezTo>
                    <a:pt x="4657" y="9673"/>
                    <a:pt x="4540" y="9635"/>
                    <a:pt x="4460" y="9594"/>
                  </a:cubicBezTo>
                  <a:cubicBezTo>
                    <a:pt x="4419" y="9514"/>
                    <a:pt x="4380" y="9435"/>
                    <a:pt x="4380" y="9317"/>
                  </a:cubicBezTo>
                  <a:cubicBezTo>
                    <a:pt x="4380" y="9237"/>
                    <a:pt x="4419" y="9157"/>
                    <a:pt x="4460" y="9078"/>
                  </a:cubicBezTo>
                  <a:lnTo>
                    <a:pt x="7444" y="5772"/>
                  </a:lnTo>
                  <a:cubicBezTo>
                    <a:pt x="7486" y="5734"/>
                    <a:pt x="7486" y="5692"/>
                    <a:pt x="7486" y="5654"/>
                  </a:cubicBezTo>
                  <a:lnTo>
                    <a:pt x="7486" y="2189"/>
                  </a:lnTo>
                  <a:lnTo>
                    <a:pt x="8400" y="2189"/>
                  </a:lnTo>
                  <a:lnTo>
                    <a:pt x="8400" y="6530"/>
                  </a:lnTo>
                  <a:lnTo>
                    <a:pt x="7285" y="6530"/>
                  </a:lnTo>
                  <a:cubicBezTo>
                    <a:pt x="7205" y="6530"/>
                    <a:pt x="7167" y="6530"/>
                    <a:pt x="7126" y="6568"/>
                  </a:cubicBezTo>
                  <a:lnTo>
                    <a:pt x="5256" y="8638"/>
                  </a:lnTo>
                  <a:cubicBezTo>
                    <a:pt x="5135" y="8759"/>
                    <a:pt x="5097" y="8957"/>
                    <a:pt x="5177" y="9116"/>
                  </a:cubicBezTo>
                  <a:cubicBezTo>
                    <a:pt x="5256" y="9275"/>
                    <a:pt x="5415" y="9396"/>
                    <a:pt x="5575" y="9396"/>
                  </a:cubicBezTo>
                  <a:lnTo>
                    <a:pt x="6928" y="9396"/>
                  </a:lnTo>
                  <a:cubicBezTo>
                    <a:pt x="7008" y="9396"/>
                    <a:pt x="7126" y="9317"/>
                    <a:pt x="7126" y="9196"/>
                  </a:cubicBezTo>
                  <a:cubicBezTo>
                    <a:pt x="7126" y="9116"/>
                    <a:pt x="7008" y="8998"/>
                    <a:pt x="6928" y="8998"/>
                  </a:cubicBezTo>
                  <a:lnTo>
                    <a:pt x="5575" y="8998"/>
                  </a:lnTo>
                  <a:cubicBezTo>
                    <a:pt x="5533" y="8998"/>
                    <a:pt x="5533" y="8998"/>
                    <a:pt x="5533" y="8957"/>
                  </a:cubicBezTo>
                  <a:cubicBezTo>
                    <a:pt x="5533" y="8957"/>
                    <a:pt x="5495" y="8919"/>
                    <a:pt x="5533" y="8919"/>
                  </a:cubicBezTo>
                  <a:lnTo>
                    <a:pt x="7365" y="6887"/>
                  </a:lnTo>
                  <a:lnTo>
                    <a:pt x="9874" y="6887"/>
                  </a:lnTo>
                  <a:lnTo>
                    <a:pt x="11664" y="8919"/>
                  </a:lnTo>
                  <a:cubicBezTo>
                    <a:pt x="11706" y="8919"/>
                    <a:pt x="11706" y="8957"/>
                    <a:pt x="11706" y="8957"/>
                  </a:cubicBezTo>
                  <a:cubicBezTo>
                    <a:pt x="11706" y="8998"/>
                    <a:pt x="11664" y="8998"/>
                    <a:pt x="11626" y="8998"/>
                  </a:cubicBezTo>
                  <a:lnTo>
                    <a:pt x="7804" y="8998"/>
                  </a:lnTo>
                  <a:cubicBezTo>
                    <a:pt x="7725" y="8998"/>
                    <a:pt x="7604" y="9116"/>
                    <a:pt x="7604" y="9196"/>
                  </a:cubicBezTo>
                  <a:cubicBezTo>
                    <a:pt x="7604" y="9317"/>
                    <a:pt x="7725" y="9396"/>
                    <a:pt x="7804" y="9396"/>
                  </a:cubicBezTo>
                  <a:lnTo>
                    <a:pt x="11626" y="9396"/>
                  </a:lnTo>
                  <a:cubicBezTo>
                    <a:pt x="11824" y="9396"/>
                    <a:pt x="11983" y="9275"/>
                    <a:pt x="12063" y="9116"/>
                  </a:cubicBezTo>
                  <a:cubicBezTo>
                    <a:pt x="12104" y="8957"/>
                    <a:pt x="12104" y="8759"/>
                    <a:pt x="11983" y="8638"/>
                  </a:cubicBezTo>
                  <a:lnTo>
                    <a:pt x="10113" y="6568"/>
                  </a:lnTo>
                  <a:cubicBezTo>
                    <a:pt x="10072" y="6530"/>
                    <a:pt x="9992" y="6530"/>
                    <a:pt x="9954" y="6530"/>
                  </a:cubicBezTo>
                  <a:lnTo>
                    <a:pt x="8798" y="6530"/>
                  </a:lnTo>
                  <a:lnTo>
                    <a:pt x="8798" y="2189"/>
                  </a:lnTo>
                  <a:lnTo>
                    <a:pt x="9715" y="2189"/>
                  </a:lnTo>
                  <a:lnTo>
                    <a:pt x="9715" y="3144"/>
                  </a:lnTo>
                  <a:cubicBezTo>
                    <a:pt x="9715" y="3224"/>
                    <a:pt x="9795" y="3345"/>
                    <a:pt x="9913" y="3345"/>
                  </a:cubicBezTo>
                  <a:cubicBezTo>
                    <a:pt x="10034" y="3345"/>
                    <a:pt x="10113" y="3224"/>
                    <a:pt x="10113" y="3144"/>
                  </a:cubicBezTo>
                  <a:lnTo>
                    <a:pt x="10113" y="2189"/>
                  </a:lnTo>
                  <a:lnTo>
                    <a:pt x="10231" y="2189"/>
                  </a:lnTo>
                  <a:cubicBezTo>
                    <a:pt x="10432" y="2189"/>
                    <a:pt x="10629" y="2029"/>
                    <a:pt x="10629" y="1791"/>
                  </a:cubicBezTo>
                  <a:lnTo>
                    <a:pt x="10629" y="1434"/>
                  </a:lnTo>
                  <a:cubicBezTo>
                    <a:pt x="10629" y="1195"/>
                    <a:pt x="10432" y="1036"/>
                    <a:pt x="10231" y="1036"/>
                  </a:cubicBezTo>
                  <a:lnTo>
                    <a:pt x="8798" y="1036"/>
                  </a:lnTo>
                  <a:lnTo>
                    <a:pt x="8798" y="956"/>
                  </a:lnTo>
                  <a:cubicBezTo>
                    <a:pt x="8798" y="437"/>
                    <a:pt x="8362" y="1"/>
                    <a:pt x="78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3"/>
            <p:cNvSpPr/>
            <p:nvPr/>
          </p:nvSpPr>
          <p:spPr>
            <a:xfrm>
              <a:off x="7254325" y="3424600"/>
              <a:ext cx="9975" cy="9025"/>
            </a:xfrm>
            <a:custGeom>
              <a:avLst/>
              <a:gdLst/>
              <a:ahLst/>
              <a:cxnLst/>
              <a:rect l="l" t="t" r="r" b="b"/>
              <a:pathLst>
                <a:path w="399" h="361" extrusionOk="0">
                  <a:moveTo>
                    <a:pt x="201" y="1"/>
                  </a:moveTo>
                  <a:cubicBezTo>
                    <a:pt x="80" y="1"/>
                    <a:pt x="1" y="81"/>
                    <a:pt x="1" y="202"/>
                  </a:cubicBezTo>
                  <a:cubicBezTo>
                    <a:pt x="1" y="281"/>
                    <a:pt x="80" y="361"/>
                    <a:pt x="201" y="361"/>
                  </a:cubicBezTo>
                  <a:cubicBezTo>
                    <a:pt x="319" y="361"/>
                    <a:pt x="399" y="281"/>
                    <a:pt x="399" y="202"/>
                  </a:cubicBezTo>
                  <a:cubicBezTo>
                    <a:pt x="399" y="81"/>
                    <a:pt x="319"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3"/>
            <p:cNvSpPr/>
            <p:nvPr/>
          </p:nvSpPr>
          <p:spPr>
            <a:xfrm>
              <a:off x="7237450" y="3404700"/>
              <a:ext cx="8950" cy="9975"/>
            </a:xfrm>
            <a:custGeom>
              <a:avLst/>
              <a:gdLst/>
              <a:ahLst/>
              <a:cxnLst/>
              <a:rect l="l" t="t" r="r" b="b"/>
              <a:pathLst>
                <a:path w="358" h="399" extrusionOk="0">
                  <a:moveTo>
                    <a:pt x="198" y="1"/>
                  </a:moveTo>
                  <a:cubicBezTo>
                    <a:pt x="80" y="1"/>
                    <a:pt x="0" y="80"/>
                    <a:pt x="0" y="201"/>
                  </a:cubicBezTo>
                  <a:cubicBezTo>
                    <a:pt x="0" y="319"/>
                    <a:pt x="80" y="399"/>
                    <a:pt x="198" y="399"/>
                  </a:cubicBezTo>
                  <a:cubicBezTo>
                    <a:pt x="277" y="399"/>
                    <a:pt x="357" y="319"/>
                    <a:pt x="357" y="201"/>
                  </a:cubicBezTo>
                  <a:cubicBezTo>
                    <a:pt x="357" y="80"/>
                    <a:pt x="277"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3"/>
            <p:cNvSpPr/>
            <p:nvPr/>
          </p:nvSpPr>
          <p:spPr>
            <a:xfrm>
              <a:off x="7285225" y="3416650"/>
              <a:ext cx="8950" cy="9975"/>
            </a:xfrm>
            <a:custGeom>
              <a:avLst/>
              <a:gdLst/>
              <a:ahLst/>
              <a:cxnLst/>
              <a:rect l="l" t="t" r="r" b="b"/>
              <a:pathLst>
                <a:path w="358" h="399" extrusionOk="0">
                  <a:moveTo>
                    <a:pt x="160" y="0"/>
                  </a:moveTo>
                  <a:cubicBezTo>
                    <a:pt x="80" y="0"/>
                    <a:pt x="0" y="80"/>
                    <a:pt x="0" y="201"/>
                  </a:cubicBezTo>
                  <a:cubicBezTo>
                    <a:pt x="0" y="319"/>
                    <a:pt x="80" y="399"/>
                    <a:pt x="160" y="399"/>
                  </a:cubicBezTo>
                  <a:cubicBezTo>
                    <a:pt x="277" y="399"/>
                    <a:pt x="357" y="319"/>
                    <a:pt x="357" y="201"/>
                  </a:cubicBezTo>
                  <a:cubicBezTo>
                    <a:pt x="357" y="80"/>
                    <a:pt x="277"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 name="Google Shape;2005;p73"/>
          <p:cNvGrpSpPr/>
          <p:nvPr/>
        </p:nvGrpSpPr>
        <p:grpSpPr>
          <a:xfrm>
            <a:off x="7046350" y="3793900"/>
            <a:ext cx="335400" cy="336450"/>
            <a:chOff x="7046350" y="3793900"/>
            <a:chExt cx="335400" cy="336450"/>
          </a:xfrm>
        </p:grpSpPr>
        <p:sp>
          <p:nvSpPr>
            <p:cNvPr id="2006" name="Google Shape;2006;p73"/>
            <p:cNvSpPr/>
            <p:nvPr/>
          </p:nvSpPr>
          <p:spPr>
            <a:xfrm>
              <a:off x="7046350" y="3793900"/>
              <a:ext cx="335400" cy="336450"/>
            </a:xfrm>
            <a:custGeom>
              <a:avLst/>
              <a:gdLst/>
              <a:ahLst/>
              <a:cxnLst/>
              <a:rect l="l" t="t" r="r" b="b"/>
              <a:pathLst>
                <a:path w="13416" h="13458" extrusionOk="0">
                  <a:moveTo>
                    <a:pt x="11823" y="9954"/>
                  </a:moveTo>
                  <a:lnTo>
                    <a:pt x="11823" y="9992"/>
                  </a:lnTo>
                  <a:cubicBezTo>
                    <a:pt x="11823" y="10193"/>
                    <a:pt x="11664" y="10352"/>
                    <a:pt x="11466" y="10352"/>
                  </a:cubicBezTo>
                  <a:lnTo>
                    <a:pt x="1950" y="10352"/>
                  </a:lnTo>
                  <a:cubicBezTo>
                    <a:pt x="1752" y="10352"/>
                    <a:pt x="1593" y="10193"/>
                    <a:pt x="1593" y="9992"/>
                  </a:cubicBezTo>
                  <a:lnTo>
                    <a:pt x="1593" y="9954"/>
                  </a:lnTo>
                  <a:close/>
                  <a:moveTo>
                    <a:pt x="2787" y="10750"/>
                  </a:moveTo>
                  <a:lnTo>
                    <a:pt x="2787" y="13059"/>
                  </a:lnTo>
                  <a:lnTo>
                    <a:pt x="2389" y="13059"/>
                  </a:lnTo>
                  <a:lnTo>
                    <a:pt x="2389" y="10750"/>
                  </a:lnTo>
                  <a:close/>
                  <a:moveTo>
                    <a:pt x="994" y="1"/>
                  </a:moveTo>
                  <a:cubicBezTo>
                    <a:pt x="437" y="1"/>
                    <a:pt x="0" y="437"/>
                    <a:pt x="0" y="994"/>
                  </a:cubicBezTo>
                  <a:lnTo>
                    <a:pt x="0" y="8957"/>
                  </a:lnTo>
                  <a:cubicBezTo>
                    <a:pt x="0" y="9514"/>
                    <a:pt x="437" y="9954"/>
                    <a:pt x="994" y="9954"/>
                  </a:cubicBezTo>
                  <a:lnTo>
                    <a:pt x="1195" y="9954"/>
                  </a:lnTo>
                  <a:lnTo>
                    <a:pt x="1195" y="9992"/>
                  </a:lnTo>
                  <a:cubicBezTo>
                    <a:pt x="1195" y="10390"/>
                    <a:pt x="1551" y="10750"/>
                    <a:pt x="1950" y="10750"/>
                  </a:cubicBezTo>
                  <a:lnTo>
                    <a:pt x="1991" y="10750"/>
                  </a:lnTo>
                  <a:lnTo>
                    <a:pt x="1991" y="13059"/>
                  </a:lnTo>
                  <a:lnTo>
                    <a:pt x="1950" y="13059"/>
                  </a:lnTo>
                  <a:cubicBezTo>
                    <a:pt x="1832" y="13059"/>
                    <a:pt x="1752" y="13139"/>
                    <a:pt x="1752" y="13257"/>
                  </a:cubicBezTo>
                  <a:cubicBezTo>
                    <a:pt x="1752" y="13336"/>
                    <a:pt x="1832" y="13457"/>
                    <a:pt x="1950" y="13457"/>
                  </a:cubicBezTo>
                  <a:lnTo>
                    <a:pt x="3265" y="13457"/>
                  </a:lnTo>
                  <a:cubicBezTo>
                    <a:pt x="3383" y="13457"/>
                    <a:pt x="3462" y="13336"/>
                    <a:pt x="3462" y="13257"/>
                  </a:cubicBezTo>
                  <a:cubicBezTo>
                    <a:pt x="3462" y="13139"/>
                    <a:pt x="3383" y="13059"/>
                    <a:pt x="3265" y="13059"/>
                  </a:cubicBezTo>
                  <a:lnTo>
                    <a:pt x="3185" y="13059"/>
                  </a:lnTo>
                  <a:lnTo>
                    <a:pt x="3185" y="10750"/>
                  </a:lnTo>
                  <a:lnTo>
                    <a:pt x="10231" y="10750"/>
                  </a:lnTo>
                  <a:lnTo>
                    <a:pt x="10231" y="11425"/>
                  </a:lnTo>
                  <a:cubicBezTo>
                    <a:pt x="10231" y="11546"/>
                    <a:pt x="10310" y="11626"/>
                    <a:pt x="10431" y="11626"/>
                  </a:cubicBezTo>
                  <a:cubicBezTo>
                    <a:pt x="10511" y="11626"/>
                    <a:pt x="10629" y="11546"/>
                    <a:pt x="10629" y="11425"/>
                  </a:cubicBezTo>
                  <a:lnTo>
                    <a:pt x="10629" y="10750"/>
                  </a:lnTo>
                  <a:lnTo>
                    <a:pt x="11027" y="10750"/>
                  </a:lnTo>
                  <a:lnTo>
                    <a:pt x="11027" y="13059"/>
                  </a:lnTo>
                  <a:lnTo>
                    <a:pt x="10629" y="13059"/>
                  </a:lnTo>
                  <a:lnTo>
                    <a:pt x="10629" y="12343"/>
                  </a:lnTo>
                  <a:cubicBezTo>
                    <a:pt x="10629" y="12221"/>
                    <a:pt x="10511" y="12142"/>
                    <a:pt x="10431" y="12142"/>
                  </a:cubicBezTo>
                  <a:cubicBezTo>
                    <a:pt x="10310" y="12142"/>
                    <a:pt x="10231" y="12221"/>
                    <a:pt x="10231" y="12343"/>
                  </a:cubicBezTo>
                  <a:lnTo>
                    <a:pt x="10231" y="13059"/>
                  </a:lnTo>
                  <a:lnTo>
                    <a:pt x="10151" y="13059"/>
                  </a:lnTo>
                  <a:cubicBezTo>
                    <a:pt x="10033" y="13059"/>
                    <a:pt x="9953" y="13139"/>
                    <a:pt x="9953" y="13257"/>
                  </a:cubicBezTo>
                  <a:cubicBezTo>
                    <a:pt x="9953" y="13336"/>
                    <a:pt x="10033" y="13457"/>
                    <a:pt x="10151" y="13457"/>
                  </a:cubicBezTo>
                  <a:lnTo>
                    <a:pt x="11466" y="13457"/>
                  </a:lnTo>
                  <a:cubicBezTo>
                    <a:pt x="11584" y="13457"/>
                    <a:pt x="11664" y="13336"/>
                    <a:pt x="11664" y="13257"/>
                  </a:cubicBezTo>
                  <a:cubicBezTo>
                    <a:pt x="11664" y="13139"/>
                    <a:pt x="11584" y="13059"/>
                    <a:pt x="11466" y="13059"/>
                  </a:cubicBezTo>
                  <a:lnTo>
                    <a:pt x="11425" y="13059"/>
                  </a:lnTo>
                  <a:lnTo>
                    <a:pt x="11425" y="10750"/>
                  </a:lnTo>
                  <a:lnTo>
                    <a:pt x="11466" y="10750"/>
                  </a:lnTo>
                  <a:cubicBezTo>
                    <a:pt x="11864" y="10750"/>
                    <a:pt x="12221" y="10390"/>
                    <a:pt x="12221" y="9992"/>
                  </a:cubicBezTo>
                  <a:lnTo>
                    <a:pt x="12221" y="9954"/>
                  </a:lnTo>
                  <a:lnTo>
                    <a:pt x="12422" y="9954"/>
                  </a:lnTo>
                  <a:cubicBezTo>
                    <a:pt x="12979" y="9954"/>
                    <a:pt x="13416" y="9514"/>
                    <a:pt x="13416" y="8957"/>
                  </a:cubicBezTo>
                  <a:lnTo>
                    <a:pt x="13416" y="2867"/>
                  </a:lnTo>
                  <a:cubicBezTo>
                    <a:pt x="13416" y="2746"/>
                    <a:pt x="13336" y="2667"/>
                    <a:pt x="13218" y="2667"/>
                  </a:cubicBezTo>
                  <a:cubicBezTo>
                    <a:pt x="13097" y="2667"/>
                    <a:pt x="13017" y="2746"/>
                    <a:pt x="13017" y="2867"/>
                  </a:cubicBezTo>
                  <a:lnTo>
                    <a:pt x="13017" y="8957"/>
                  </a:lnTo>
                  <a:cubicBezTo>
                    <a:pt x="13017" y="9275"/>
                    <a:pt x="12779" y="9556"/>
                    <a:pt x="12422" y="9556"/>
                  </a:cubicBezTo>
                  <a:lnTo>
                    <a:pt x="994" y="9556"/>
                  </a:lnTo>
                  <a:cubicBezTo>
                    <a:pt x="637" y="9556"/>
                    <a:pt x="398" y="9275"/>
                    <a:pt x="398" y="8957"/>
                  </a:cubicBezTo>
                  <a:lnTo>
                    <a:pt x="398" y="994"/>
                  </a:lnTo>
                  <a:cubicBezTo>
                    <a:pt x="398" y="676"/>
                    <a:pt x="637" y="399"/>
                    <a:pt x="994" y="399"/>
                  </a:cubicBezTo>
                  <a:lnTo>
                    <a:pt x="12422" y="399"/>
                  </a:lnTo>
                  <a:cubicBezTo>
                    <a:pt x="12779" y="399"/>
                    <a:pt x="13017" y="676"/>
                    <a:pt x="13017" y="994"/>
                  </a:cubicBezTo>
                  <a:lnTo>
                    <a:pt x="13017" y="1950"/>
                  </a:lnTo>
                  <a:cubicBezTo>
                    <a:pt x="13017" y="2071"/>
                    <a:pt x="13097" y="2151"/>
                    <a:pt x="13218" y="2151"/>
                  </a:cubicBezTo>
                  <a:cubicBezTo>
                    <a:pt x="13336" y="2151"/>
                    <a:pt x="13416" y="2071"/>
                    <a:pt x="13416" y="1950"/>
                  </a:cubicBezTo>
                  <a:lnTo>
                    <a:pt x="13416" y="994"/>
                  </a:lnTo>
                  <a:cubicBezTo>
                    <a:pt x="13416" y="437"/>
                    <a:pt x="12979" y="1"/>
                    <a:pt x="124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3"/>
            <p:cNvSpPr/>
            <p:nvPr/>
          </p:nvSpPr>
          <p:spPr>
            <a:xfrm>
              <a:off x="7066250" y="3813825"/>
              <a:ext cx="295600" cy="209025"/>
            </a:xfrm>
            <a:custGeom>
              <a:avLst/>
              <a:gdLst/>
              <a:ahLst/>
              <a:cxnLst/>
              <a:rect l="l" t="t" r="r" b="b"/>
              <a:pathLst>
                <a:path w="11824" h="8361" extrusionOk="0">
                  <a:moveTo>
                    <a:pt x="437" y="0"/>
                  </a:moveTo>
                  <a:cubicBezTo>
                    <a:pt x="198" y="0"/>
                    <a:pt x="1" y="197"/>
                    <a:pt x="1" y="478"/>
                  </a:cubicBezTo>
                  <a:lnTo>
                    <a:pt x="1" y="1949"/>
                  </a:lnTo>
                  <a:cubicBezTo>
                    <a:pt x="1" y="2070"/>
                    <a:pt x="80" y="2150"/>
                    <a:pt x="198" y="2150"/>
                  </a:cubicBezTo>
                  <a:cubicBezTo>
                    <a:pt x="278" y="2150"/>
                    <a:pt x="399" y="2070"/>
                    <a:pt x="399" y="1949"/>
                  </a:cubicBezTo>
                  <a:lnTo>
                    <a:pt x="399" y="478"/>
                  </a:lnTo>
                  <a:cubicBezTo>
                    <a:pt x="399" y="436"/>
                    <a:pt x="399" y="398"/>
                    <a:pt x="437" y="398"/>
                  </a:cubicBezTo>
                  <a:lnTo>
                    <a:pt x="11387" y="398"/>
                  </a:lnTo>
                  <a:cubicBezTo>
                    <a:pt x="11425" y="398"/>
                    <a:pt x="11425" y="436"/>
                    <a:pt x="11425" y="478"/>
                  </a:cubicBezTo>
                  <a:lnTo>
                    <a:pt x="11425" y="7883"/>
                  </a:lnTo>
                  <a:cubicBezTo>
                    <a:pt x="11425" y="7921"/>
                    <a:pt x="11425" y="7962"/>
                    <a:pt x="11387" y="7962"/>
                  </a:cubicBezTo>
                  <a:lnTo>
                    <a:pt x="437" y="7962"/>
                  </a:lnTo>
                  <a:cubicBezTo>
                    <a:pt x="399" y="7962"/>
                    <a:pt x="399" y="7921"/>
                    <a:pt x="399" y="7883"/>
                  </a:cubicBezTo>
                  <a:lnTo>
                    <a:pt x="399" y="2866"/>
                  </a:lnTo>
                  <a:cubicBezTo>
                    <a:pt x="399" y="2787"/>
                    <a:pt x="278" y="2666"/>
                    <a:pt x="198" y="2666"/>
                  </a:cubicBezTo>
                  <a:cubicBezTo>
                    <a:pt x="80" y="2666"/>
                    <a:pt x="1" y="2787"/>
                    <a:pt x="1" y="2866"/>
                  </a:cubicBezTo>
                  <a:lnTo>
                    <a:pt x="1" y="7883"/>
                  </a:lnTo>
                  <a:cubicBezTo>
                    <a:pt x="1" y="8160"/>
                    <a:pt x="198" y="8361"/>
                    <a:pt x="437" y="8361"/>
                  </a:cubicBezTo>
                  <a:lnTo>
                    <a:pt x="11387" y="8361"/>
                  </a:lnTo>
                  <a:cubicBezTo>
                    <a:pt x="11626" y="8361"/>
                    <a:pt x="11823" y="8160"/>
                    <a:pt x="11823" y="7883"/>
                  </a:cubicBezTo>
                  <a:lnTo>
                    <a:pt x="11823" y="478"/>
                  </a:lnTo>
                  <a:cubicBezTo>
                    <a:pt x="11823" y="197"/>
                    <a:pt x="11626" y="0"/>
                    <a:pt x="11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3"/>
            <p:cNvSpPr/>
            <p:nvPr/>
          </p:nvSpPr>
          <p:spPr>
            <a:xfrm>
              <a:off x="7181700" y="3888425"/>
              <a:ext cx="62700" cy="59025"/>
            </a:xfrm>
            <a:custGeom>
              <a:avLst/>
              <a:gdLst/>
              <a:ahLst/>
              <a:cxnLst/>
              <a:rect l="l" t="t" r="r" b="b"/>
              <a:pathLst>
                <a:path w="2508" h="2361" extrusionOk="0">
                  <a:moveTo>
                    <a:pt x="596" y="0"/>
                  </a:moveTo>
                  <a:cubicBezTo>
                    <a:pt x="479" y="42"/>
                    <a:pt x="399" y="121"/>
                    <a:pt x="358" y="201"/>
                  </a:cubicBezTo>
                  <a:lnTo>
                    <a:pt x="39" y="2112"/>
                  </a:lnTo>
                  <a:cubicBezTo>
                    <a:pt x="1" y="2230"/>
                    <a:pt x="80" y="2351"/>
                    <a:pt x="198" y="2351"/>
                  </a:cubicBezTo>
                  <a:cubicBezTo>
                    <a:pt x="212" y="2357"/>
                    <a:pt x="227" y="2360"/>
                    <a:pt x="242" y="2360"/>
                  </a:cubicBezTo>
                  <a:cubicBezTo>
                    <a:pt x="316" y="2360"/>
                    <a:pt x="399" y="2289"/>
                    <a:pt x="399" y="2192"/>
                  </a:cubicBezTo>
                  <a:lnTo>
                    <a:pt x="638" y="918"/>
                  </a:lnTo>
                  <a:lnTo>
                    <a:pt x="1036" y="2192"/>
                  </a:lnTo>
                  <a:cubicBezTo>
                    <a:pt x="1036" y="2309"/>
                    <a:pt x="1154" y="2351"/>
                    <a:pt x="1233" y="2351"/>
                  </a:cubicBezTo>
                  <a:cubicBezTo>
                    <a:pt x="1354" y="2351"/>
                    <a:pt x="1434" y="2309"/>
                    <a:pt x="1472" y="2192"/>
                  </a:cubicBezTo>
                  <a:lnTo>
                    <a:pt x="1832" y="918"/>
                  </a:lnTo>
                  <a:lnTo>
                    <a:pt x="2071" y="2192"/>
                  </a:lnTo>
                  <a:cubicBezTo>
                    <a:pt x="2103" y="2289"/>
                    <a:pt x="2191" y="2360"/>
                    <a:pt x="2266" y="2360"/>
                  </a:cubicBezTo>
                  <a:cubicBezTo>
                    <a:pt x="2281" y="2360"/>
                    <a:pt x="2296" y="2357"/>
                    <a:pt x="2310" y="2351"/>
                  </a:cubicBezTo>
                  <a:cubicBezTo>
                    <a:pt x="2428" y="2351"/>
                    <a:pt x="2507" y="2230"/>
                    <a:pt x="2469" y="2112"/>
                  </a:cubicBezTo>
                  <a:lnTo>
                    <a:pt x="2109" y="201"/>
                  </a:lnTo>
                  <a:cubicBezTo>
                    <a:pt x="2071" y="121"/>
                    <a:pt x="1991" y="42"/>
                    <a:pt x="1870" y="0"/>
                  </a:cubicBezTo>
                  <a:cubicBezTo>
                    <a:pt x="1791" y="0"/>
                    <a:pt x="1673" y="80"/>
                    <a:pt x="1632" y="201"/>
                  </a:cubicBezTo>
                  <a:lnTo>
                    <a:pt x="1233" y="1593"/>
                  </a:lnTo>
                  <a:lnTo>
                    <a:pt x="835" y="201"/>
                  </a:lnTo>
                  <a:lnTo>
                    <a:pt x="835" y="160"/>
                  </a:lnTo>
                  <a:cubicBezTo>
                    <a:pt x="797" y="80"/>
                    <a:pt x="676" y="0"/>
                    <a:pt x="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3"/>
            <p:cNvSpPr/>
            <p:nvPr/>
          </p:nvSpPr>
          <p:spPr>
            <a:xfrm>
              <a:off x="7099050" y="3888425"/>
              <a:ext cx="29900" cy="58775"/>
            </a:xfrm>
            <a:custGeom>
              <a:avLst/>
              <a:gdLst/>
              <a:ahLst/>
              <a:cxnLst/>
              <a:rect l="l" t="t" r="r" b="b"/>
              <a:pathLst>
                <a:path w="1196" h="2351" extrusionOk="0">
                  <a:moveTo>
                    <a:pt x="201" y="0"/>
                  </a:moveTo>
                  <a:cubicBezTo>
                    <a:pt x="80" y="0"/>
                    <a:pt x="1" y="121"/>
                    <a:pt x="1" y="201"/>
                  </a:cubicBezTo>
                  <a:lnTo>
                    <a:pt x="1" y="2192"/>
                  </a:lnTo>
                  <a:cubicBezTo>
                    <a:pt x="1" y="2271"/>
                    <a:pt x="80" y="2351"/>
                    <a:pt x="201" y="2351"/>
                  </a:cubicBezTo>
                  <a:lnTo>
                    <a:pt x="998" y="2351"/>
                  </a:lnTo>
                  <a:cubicBezTo>
                    <a:pt x="1116" y="2351"/>
                    <a:pt x="1195" y="2271"/>
                    <a:pt x="1195" y="2192"/>
                  </a:cubicBezTo>
                  <a:cubicBezTo>
                    <a:pt x="1195" y="2071"/>
                    <a:pt x="1116" y="1991"/>
                    <a:pt x="998" y="1991"/>
                  </a:cubicBezTo>
                  <a:lnTo>
                    <a:pt x="399" y="1991"/>
                  </a:lnTo>
                  <a:lnTo>
                    <a:pt x="399" y="1395"/>
                  </a:lnTo>
                  <a:lnTo>
                    <a:pt x="956" y="1395"/>
                  </a:lnTo>
                  <a:cubicBezTo>
                    <a:pt x="1077" y="1395"/>
                    <a:pt x="1157" y="1316"/>
                    <a:pt x="1157" y="1195"/>
                  </a:cubicBezTo>
                  <a:cubicBezTo>
                    <a:pt x="1157" y="1077"/>
                    <a:pt x="1077" y="997"/>
                    <a:pt x="956" y="997"/>
                  </a:cubicBezTo>
                  <a:lnTo>
                    <a:pt x="399" y="997"/>
                  </a:lnTo>
                  <a:lnTo>
                    <a:pt x="399" y="398"/>
                  </a:lnTo>
                  <a:lnTo>
                    <a:pt x="998" y="398"/>
                  </a:lnTo>
                  <a:cubicBezTo>
                    <a:pt x="1116" y="398"/>
                    <a:pt x="1195" y="319"/>
                    <a:pt x="1195" y="201"/>
                  </a:cubicBezTo>
                  <a:cubicBezTo>
                    <a:pt x="1195" y="121"/>
                    <a:pt x="1116" y="0"/>
                    <a:pt x="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3"/>
            <p:cNvSpPr/>
            <p:nvPr/>
          </p:nvSpPr>
          <p:spPr>
            <a:xfrm>
              <a:off x="7249400" y="3888425"/>
              <a:ext cx="49775" cy="58775"/>
            </a:xfrm>
            <a:custGeom>
              <a:avLst/>
              <a:gdLst/>
              <a:ahLst/>
              <a:cxnLst/>
              <a:rect l="l" t="t" r="r" b="b"/>
              <a:pathLst>
                <a:path w="1991" h="2351" extrusionOk="0">
                  <a:moveTo>
                    <a:pt x="1153" y="0"/>
                  </a:moveTo>
                  <a:cubicBezTo>
                    <a:pt x="516" y="0"/>
                    <a:pt x="0" y="558"/>
                    <a:pt x="0" y="1195"/>
                  </a:cubicBezTo>
                  <a:cubicBezTo>
                    <a:pt x="0" y="1832"/>
                    <a:pt x="516" y="2351"/>
                    <a:pt x="1153" y="2351"/>
                  </a:cubicBezTo>
                  <a:cubicBezTo>
                    <a:pt x="1433" y="2351"/>
                    <a:pt x="1672" y="2271"/>
                    <a:pt x="1831" y="2112"/>
                  </a:cubicBezTo>
                  <a:cubicBezTo>
                    <a:pt x="1870" y="2112"/>
                    <a:pt x="1911" y="2071"/>
                    <a:pt x="1949" y="2032"/>
                  </a:cubicBezTo>
                  <a:cubicBezTo>
                    <a:pt x="1991" y="1953"/>
                    <a:pt x="1991" y="1832"/>
                    <a:pt x="1911" y="1752"/>
                  </a:cubicBezTo>
                  <a:cubicBezTo>
                    <a:pt x="1871" y="1712"/>
                    <a:pt x="1821" y="1692"/>
                    <a:pt x="1771" y="1692"/>
                  </a:cubicBezTo>
                  <a:cubicBezTo>
                    <a:pt x="1721" y="1692"/>
                    <a:pt x="1671" y="1712"/>
                    <a:pt x="1631" y="1752"/>
                  </a:cubicBezTo>
                  <a:cubicBezTo>
                    <a:pt x="1631" y="1793"/>
                    <a:pt x="1593" y="1832"/>
                    <a:pt x="1551" y="1832"/>
                  </a:cubicBezTo>
                  <a:cubicBezTo>
                    <a:pt x="1472" y="1911"/>
                    <a:pt x="1312" y="1991"/>
                    <a:pt x="1153" y="1991"/>
                  </a:cubicBezTo>
                  <a:cubicBezTo>
                    <a:pt x="717" y="1991"/>
                    <a:pt x="398" y="1634"/>
                    <a:pt x="398" y="1195"/>
                  </a:cubicBezTo>
                  <a:cubicBezTo>
                    <a:pt x="398" y="758"/>
                    <a:pt x="717" y="398"/>
                    <a:pt x="1153" y="398"/>
                  </a:cubicBezTo>
                  <a:cubicBezTo>
                    <a:pt x="1312" y="398"/>
                    <a:pt x="1472" y="440"/>
                    <a:pt x="1593" y="558"/>
                  </a:cubicBezTo>
                  <a:cubicBezTo>
                    <a:pt x="1636" y="573"/>
                    <a:pt x="1680" y="583"/>
                    <a:pt x="1720" y="583"/>
                  </a:cubicBezTo>
                  <a:cubicBezTo>
                    <a:pt x="1788" y="583"/>
                    <a:pt x="1846" y="554"/>
                    <a:pt x="1870" y="478"/>
                  </a:cubicBezTo>
                  <a:cubicBezTo>
                    <a:pt x="1949" y="398"/>
                    <a:pt x="1911" y="281"/>
                    <a:pt x="1831" y="201"/>
                  </a:cubicBezTo>
                  <a:cubicBezTo>
                    <a:pt x="1631" y="80"/>
                    <a:pt x="1392" y="0"/>
                    <a:pt x="11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3"/>
            <p:cNvSpPr/>
            <p:nvPr/>
          </p:nvSpPr>
          <p:spPr>
            <a:xfrm>
              <a:off x="7138875" y="3903400"/>
              <a:ext cx="36875" cy="9975"/>
            </a:xfrm>
            <a:custGeom>
              <a:avLst/>
              <a:gdLst/>
              <a:ahLst/>
              <a:cxnLst/>
              <a:rect l="l" t="t" r="r" b="b"/>
              <a:pathLst>
                <a:path w="1475" h="399" extrusionOk="0">
                  <a:moveTo>
                    <a:pt x="201" y="0"/>
                  </a:moveTo>
                  <a:cubicBezTo>
                    <a:pt x="80" y="0"/>
                    <a:pt x="0" y="80"/>
                    <a:pt x="0" y="198"/>
                  </a:cubicBezTo>
                  <a:cubicBezTo>
                    <a:pt x="0" y="319"/>
                    <a:pt x="80" y="398"/>
                    <a:pt x="201" y="398"/>
                  </a:cubicBezTo>
                  <a:lnTo>
                    <a:pt x="1274" y="398"/>
                  </a:lnTo>
                  <a:cubicBezTo>
                    <a:pt x="1354" y="398"/>
                    <a:pt x="1475" y="319"/>
                    <a:pt x="1475" y="198"/>
                  </a:cubicBezTo>
                  <a:cubicBezTo>
                    <a:pt x="1475" y="80"/>
                    <a:pt x="1354"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3"/>
            <p:cNvSpPr/>
            <p:nvPr/>
          </p:nvSpPr>
          <p:spPr>
            <a:xfrm>
              <a:off x="7138875" y="3923300"/>
              <a:ext cx="36875" cy="9975"/>
            </a:xfrm>
            <a:custGeom>
              <a:avLst/>
              <a:gdLst/>
              <a:ahLst/>
              <a:cxnLst/>
              <a:rect l="l" t="t" r="r" b="b"/>
              <a:pathLst>
                <a:path w="1475" h="399" extrusionOk="0">
                  <a:moveTo>
                    <a:pt x="201" y="0"/>
                  </a:moveTo>
                  <a:cubicBezTo>
                    <a:pt x="80" y="0"/>
                    <a:pt x="0" y="80"/>
                    <a:pt x="0" y="198"/>
                  </a:cubicBezTo>
                  <a:cubicBezTo>
                    <a:pt x="0" y="319"/>
                    <a:pt x="80" y="398"/>
                    <a:pt x="201" y="398"/>
                  </a:cubicBezTo>
                  <a:lnTo>
                    <a:pt x="1274" y="398"/>
                  </a:lnTo>
                  <a:cubicBezTo>
                    <a:pt x="1354" y="398"/>
                    <a:pt x="1475" y="319"/>
                    <a:pt x="1475" y="198"/>
                  </a:cubicBezTo>
                  <a:cubicBezTo>
                    <a:pt x="1475" y="80"/>
                    <a:pt x="1354"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3"/>
            <p:cNvSpPr/>
            <p:nvPr/>
          </p:nvSpPr>
          <p:spPr>
            <a:xfrm>
              <a:off x="7302100" y="3869550"/>
              <a:ext cx="26950" cy="41825"/>
            </a:xfrm>
            <a:custGeom>
              <a:avLst/>
              <a:gdLst/>
              <a:ahLst/>
              <a:cxnLst/>
              <a:rect l="l" t="t" r="r" b="b"/>
              <a:pathLst>
                <a:path w="1078" h="1673" extrusionOk="0">
                  <a:moveTo>
                    <a:pt x="520" y="0"/>
                  </a:moveTo>
                  <a:cubicBezTo>
                    <a:pt x="281" y="0"/>
                    <a:pt x="42" y="160"/>
                    <a:pt x="1" y="399"/>
                  </a:cubicBezTo>
                  <a:cubicBezTo>
                    <a:pt x="1" y="516"/>
                    <a:pt x="42" y="637"/>
                    <a:pt x="160" y="637"/>
                  </a:cubicBezTo>
                  <a:cubicBezTo>
                    <a:pt x="181" y="644"/>
                    <a:pt x="200" y="647"/>
                    <a:pt x="219" y="647"/>
                  </a:cubicBezTo>
                  <a:cubicBezTo>
                    <a:pt x="307" y="647"/>
                    <a:pt x="367" y="576"/>
                    <a:pt x="399" y="478"/>
                  </a:cubicBezTo>
                  <a:cubicBezTo>
                    <a:pt x="399" y="437"/>
                    <a:pt x="440" y="399"/>
                    <a:pt x="520" y="399"/>
                  </a:cubicBezTo>
                  <a:cubicBezTo>
                    <a:pt x="599" y="399"/>
                    <a:pt x="638" y="437"/>
                    <a:pt x="638" y="516"/>
                  </a:cubicBezTo>
                  <a:cubicBezTo>
                    <a:pt x="638" y="558"/>
                    <a:pt x="599" y="596"/>
                    <a:pt x="520" y="717"/>
                  </a:cubicBezTo>
                  <a:cubicBezTo>
                    <a:pt x="319" y="994"/>
                    <a:pt x="201" y="1153"/>
                    <a:pt x="160" y="1233"/>
                  </a:cubicBezTo>
                  <a:cubicBezTo>
                    <a:pt x="80" y="1354"/>
                    <a:pt x="42" y="1392"/>
                    <a:pt x="42" y="1513"/>
                  </a:cubicBezTo>
                  <a:cubicBezTo>
                    <a:pt x="80" y="1552"/>
                    <a:pt x="122" y="1631"/>
                    <a:pt x="201" y="1631"/>
                  </a:cubicBezTo>
                  <a:cubicBezTo>
                    <a:pt x="201" y="1631"/>
                    <a:pt x="239" y="1673"/>
                    <a:pt x="478" y="1673"/>
                  </a:cubicBezTo>
                  <a:lnTo>
                    <a:pt x="876" y="1673"/>
                  </a:lnTo>
                  <a:cubicBezTo>
                    <a:pt x="997" y="1673"/>
                    <a:pt x="1077" y="1552"/>
                    <a:pt x="1077" y="1472"/>
                  </a:cubicBezTo>
                  <a:cubicBezTo>
                    <a:pt x="1077" y="1354"/>
                    <a:pt x="997" y="1274"/>
                    <a:pt x="876" y="1274"/>
                  </a:cubicBezTo>
                  <a:lnTo>
                    <a:pt x="638" y="1274"/>
                  </a:lnTo>
                  <a:cubicBezTo>
                    <a:pt x="679" y="1195"/>
                    <a:pt x="759" y="1074"/>
                    <a:pt x="838" y="956"/>
                  </a:cubicBezTo>
                  <a:lnTo>
                    <a:pt x="876" y="956"/>
                  </a:lnTo>
                  <a:cubicBezTo>
                    <a:pt x="956" y="797"/>
                    <a:pt x="1036" y="676"/>
                    <a:pt x="1036" y="516"/>
                  </a:cubicBezTo>
                  <a:cubicBezTo>
                    <a:pt x="1036" y="239"/>
                    <a:pt x="797" y="0"/>
                    <a:pt x="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73"/>
          <p:cNvGrpSpPr/>
          <p:nvPr/>
        </p:nvGrpSpPr>
        <p:grpSpPr>
          <a:xfrm>
            <a:off x="7773875" y="3843675"/>
            <a:ext cx="368300" cy="236900"/>
            <a:chOff x="7773875" y="3843675"/>
            <a:chExt cx="368300" cy="236900"/>
          </a:xfrm>
        </p:grpSpPr>
        <p:sp>
          <p:nvSpPr>
            <p:cNvPr id="2015" name="Google Shape;2015;p73"/>
            <p:cNvSpPr/>
            <p:nvPr/>
          </p:nvSpPr>
          <p:spPr>
            <a:xfrm>
              <a:off x="8082425" y="3871275"/>
              <a:ext cx="59750" cy="21150"/>
            </a:xfrm>
            <a:custGeom>
              <a:avLst/>
              <a:gdLst/>
              <a:ahLst/>
              <a:cxnLst/>
              <a:rect l="l" t="t" r="r" b="b"/>
              <a:pathLst>
                <a:path w="2390" h="846" extrusionOk="0">
                  <a:moveTo>
                    <a:pt x="2176" y="0"/>
                  </a:moveTo>
                  <a:cubicBezTo>
                    <a:pt x="2155" y="0"/>
                    <a:pt x="2133" y="4"/>
                    <a:pt x="2112" y="11"/>
                  </a:cubicBezTo>
                  <a:lnTo>
                    <a:pt x="160" y="409"/>
                  </a:lnTo>
                  <a:cubicBezTo>
                    <a:pt x="42" y="447"/>
                    <a:pt x="0" y="568"/>
                    <a:pt x="0" y="686"/>
                  </a:cubicBezTo>
                  <a:cubicBezTo>
                    <a:pt x="42" y="766"/>
                    <a:pt x="121" y="846"/>
                    <a:pt x="201" y="846"/>
                  </a:cubicBezTo>
                  <a:lnTo>
                    <a:pt x="281" y="846"/>
                  </a:lnTo>
                  <a:lnTo>
                    <a:pt x="2192" y="409"/>
                  </a:lnTo>
                  <a:cubicBezTo>
                    <a:pt x="2309" y="409"/>
                    <a:pt x="2389" y="288"/>
                    <a:pt x="2389" y="170"/>
                  </a:cubicBezTo>
                  <a:cubicBezTo>
                    <a:pt x="2358" y="71"/>
                    <a:pt x="2271" y="0"/>
                    <a:pt x="2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3"/>
            <p:cNvSpPr/>
            <p:nvPr/>
          </p:nvSpPr>
          <p:spPr>
            <a:xfrm>
              <a:off x="7773875" y="3843675"/>
              <a:ext cx="368300" cy="236900"/>
            </a:xfrm>
            <a:custGeom>
              <a:avLst/>
              <a:gdLst/>
              <a:ahLst/>
              <a:cxnLst/>
              <a:rect l="l" t="t" r="r" b="b"/>
              <a:pathLst>
                <a:path w="14732" h="9476" extrusionOk="0">
                  <a:moveTo>
                    <a:pt x="7565" y="676"/>
                  </a:moveTo>
                  <a:lnTo>
                    <a:pt x="8721" y="2268"/>
                  </a:lnTo>
                  <a:lnTo>
                    <a:pt x="7565" y="2268"/>
                  </a:lnTo>
                  <a:lnTo>
                    <a:pt x="7565" y="676"/>
                  </a:lnTo>
                  <a:close/>
                  <a:moveTo>
                    <a:pt x="7167" y="676"/>
                  </a:moveTo>
                  <a:lnTo>
                    <a:pt x="7167" y="2348"/>
                  </a:lnTo>
                  <a:lnTo>
                    <a:pt x="5297" y="3224"/>
                  </a:lnTo>
                  <a:lnTo>
                    <a:pt x="7167" y="676"/>
                  </a:lnTo>
                  <a:close/>
                  <a:moveTo>
                    <a:pt x="7167" y="2825"/>
                  </a:moveTo>
                  <a:lnTo>
                    <a:pt x="7167" y="5654"/>
                  </a:lnTo>
                  <a:lnTo>
                    <a:pt x="4342" y="4539"/>
                  </a:lnTo>
                  <a:lnTo>
                    <a:pt x="4778" y="3940"/>
                  </a:lnTo>
                  <a:lnTo>
                    <a:pt x="7167" y="2825"/>
                  </a:lnTo>
                  <a:close/>
                  <a:moveTo>
                    <a:pt x="9040" y="2708"/>
                  </a:moveTo>
                  <a:lnTo>
                    <a:pt x="11269" y="5733"/>
                  </a:lnTo>
                  <a:lnTo>
                    <a:pt x="7565" y="5733"/>
                  </a:lnTo>
                  <a:lnTo>
                    <a:pt x="7565" y="2708"/>
                  </a:lnTo>
                  <a:close/>
                  <a:moveTo>
                    <a:pt x="11587" y="6170"/>
                  </a:moveTo>
                  <a:lnTo>
                    <a:pt x="11667" y="6291"/>
                  </a:lnTo>
                  <a:lnTo>
                    <a:pt x="11667" y="6329"/>
                  </a:lnTo>
                  <a:cubicBezTo>
                    <a:pt x="11667" y="6329"/>
                    <a:pt x="11667" y="6370"/>
                    <a:pt x="11626" y="6370"/>
                  </a:cubicBezTo>
                  <a:lnTo>
                    <a:pt x="7565" y="8918"/>
                  </a:lnTo>
                  <a:lnTo>
                    <a:pt x="7565" y="6170"/>
                  </a:lnTo>
                  <a:close/>
                  <a:moveTo>
                    <a:pt x="7367" y="0"/>
                  </a:moveTo>
                  <a:cubicBezTo>
                    <a:pt x="7208" y="0"/>
                    <a:pt x="7049" y="80"/>
                    <a:pt x="6969" y="198"/>
                  </a:cubicBezTo>
                  <a:lnTo>
                    <a:pt x="4501" y="3583"/>
                  </a:lnTo>
                  <a:lnTo>
                    <a:pt x="2628" y="3583"/>
                  </a:lnTo>
                  <a:cubicBezTo>
                    <a:pt x="2510" y="3583"/>
                    <a:pt x="2389" y="3663"/>
                    <a:pt x="2389" y="3781"/>
                  </a:cubicBezTo>
                  <a:cubicBezTo>
                    <a:pt x="2389" y="3902"/>
                    <a:pt x="2510" y="4020"/>
                    <a:pt x="2628" y="4020"/>
                  </a:cubicBezTo>
                  <a:lnTo>
                    <a:pt x="4221" y="4020"/>
                  </a:lnTo>
                  <a:lnTo>
                    <a:pt x="3902" y="4459"/>
                  </a:lnTo>
                  <a:lnTo>
                    <a:pt x="239" y="4459"/>
                  </a:lnTo>
                  <a:cubicBezTo>
                    <a:pt x="122" y="4459"/>
                    <a:pt x="1" y="4539"/>
                    <a:pt x="1" y="4657"/>
                  </a:cubicBezTo>
                  <a:cubicBezTo>
                    <a:pt x="1" y="4778"/>
                    <a:pt x="122" y="4857"/>
                    <a:pt x="239" y="4857"/>
                  </a:cubicBezTo>
                  <a:lnTo>
                    <a:pt x="3584" y="4857"/>
                  </a:lnTo>
                  <a:lnTo>
                    <a:pt x="2749" y="6010"/>
                  </a:lnTo>
                  <a:cubicBezTo>
                    <a:pt x="2670" y="6131"/>
                    <a:pt x="2628" y="6291"/>
                    <a:pt x="2670" y="6409"/>
                  </a:cubicBezTo>
                  <a:cubicBezTo>
                    <a:pt x="2670" y="6568"/>
                    <a:pt x="2749" y="6689"/>
                    <a:pt x="2867" y="6727"/>
                  </a:cubicBezTo>
                  <a:lnTo>
                    <a:pt x="4061" y="7485"/>
                  </a:lnTo>
                  <a:cubicBezTo>
                    <a:pt x="4104" y="7513"/>
                    <a:pt x="4146" y="7526"/>
                    <a:pt x="4186" y="7526"/>
                  </a:cubicBezTo>
                  <a:cubicBezTo>
                    <a:pt x="4261" y="7526"/>
                    <a:pt x="4328" y="7482"/>
                    <a:pt x="4380" y="7405"/>
                  </a:cubicBezTo>
                  <a:cubicBezTo>
                    <a:pt x="4421" y="7326"/>
                    <a:pt x="4380" y="7205"/>
                    <a:pt x="4300" y="7125"/>
                  </a:cubicBezTo>
                  <a:lnTo>
                    <a:pt x="3106" y="6370"/>
                  </a:lnTo>
                  <a:cubicBezTo>
                    <a:pt x="3068" y="6370"/>
                    <a:pt x="3068" y="6329"/>
                    <a:pt x="3068" y="6329"/>
                  </a:cubicBezTo>
                  <a:lnTo>
                    <a:pt x="3068" y="6291"/>
                  </a:lnTo>
                  <a:lnTo>
                    <a:pt x="4061" y="4937"/>
                  </a:lnTo>
                  <a:lnTo>
                    <a:pt x="7167" y="6090"/>
                  </a:lnTo>
                  <a:lnTo>
                    <a:pt x="7167" y="8918"/>
                  </a:lnTo>
                  <a:lnTo>
                    <a:pt x="5138" y="7644"/>
                  </a:lnTo>
                  <a:cubicBezTo>
                    <a:pt x="5116" y="7633"/>
                    <a:pt x="5089" y="7628"/>
                    <a:pt x="5060" y="7628"/>
                  </a:cubicBezTo>
                  <a:cubicBezTo>
                    <a:pt x="4981" y="7628"/>
                    <a:pt x="4888" y="7666"/>
                    <a:pt x="4858" y="7724"/>
                  </a:cubicBezTo>
                  <a:cubicBezTo>
                    <a:pt x="4778" y="7842"/>
                    <a:pt x="4819" y="7963"/>
                    <a:pt x="4937" y="8001"/>
                  </a:cubicBezTo>
                  <a:lnTo>
                    <a:pt x="7087" y="9396"/>
                  </a:lnTo>
                  <a:cubicBezTo>
                    <a:pt x="7167" y="9434"/>
                    <a:pt x="7288" y="9476"/>
                    <a:pt x="7367" y="9476"/>
                  </a:cubicBezTo>
                  <a:cubicBezTo>
                    <a:pt x="7447" y="9476"/>
                    <a:pt x="7565" y="9434"/>
                    <a:pt x="7644" y="9396"/>
                  </a:cubicBezTo>
                  <a:lnTo>
                    <a:pt x="11865" y="6727"/>
                  </a:lnTo>
                  <a:cubicBezTo>
                    <a:pt x="11986" y="6689"/>
                    <a:pt x="12065" y="6568"/>
                    <a:pt x="12103" y="6409"/>
                  </a:cubicBezTo>
                  <a:lnTo>
                    <a:pt x="12103" y="6370"/>
                  </a:lnTo>
                  <a:lnTo>
                    <a:pt x="14413" y="7326"/>
                  </a:lnTo>
                  <a:lnTo>
                    <a:pt x="14492" y="7326"/>
                  </a:lnTo>
                  <a:cubicBezTo>
                    <a:pt x="14572" y="7326"/>
                    <a:pt x="14651" y="7284"/>
                    <a:pt x="14693" y="7205"/>
                  </a:cubicBezTo>
                  <a:cubicBezTo>
                    <a:pt x="14731" y="7087"/>
                    <a:pt x="14693" y="6966"/>
                    <a:pt x="14572" y="6928"/>
                  </a:cubicBezTo>
                  <a:lnTo>
                    <a:pt x="11826" y="5772"/>
                  </a:lnTo>
                  <a:lnTo>
                    <a:pt x="11546" y="5373"/>
                  </a:lnTo>
                  <a:lnTo>
                    <a:pt x="14454" y="5893"/>
                  </a:lnTo>
                  <a:lnTo>
                    <a:pt x="14492" y="5893"/>
                  </a:lnTo>
                  <a:cubicBezTo>
                    <a:pt x="14613" y="5893"/>
                    <a:pt x="14693" y="5813"/>
                    <a:pt x="14731" y="5692"/>
                  </a:cubicBezTo>
                  <a:cubicBezTo>
                    <a:pt x="14731" y="5574"/>
                    <a:pt x="14651" y="5494"/>
                    <a:pt x="14534" y="5453"/>
                  </a:cubicBezTo>
                  <a:lnTo>
                    <a:pt x="11189" y="4896"/>
                  </a:lnTo>
                  <a:lnTo>
                    <a:pt x="10871" y="4418"/>
                  </a:lnTo>
                  <a:lnTo>
                    <a:pt x="14492" y="4418"/>
                  </a:lnTo>
                  <a:cubicBezTo>
                    <a:pt x="14613" y="4418"/>
                    <a:pt x="14731" y="4338"/>
                    <a:pt x="14731" y="4220"/>
                  </a:cubicBezTo>
                  <a:cubicBezTo>
                    <a:pt x="14731" y="4099"/>
                    <a:pt x="14613" y="4020"/>
                    <a:pt x="14492" y="4020"/>
                  </a:cubicBezTo>
                  <a:lnTo>
                    <a:pt x="10552" y="4020"/>
                  </a:lnTo>
                  <a:lnTo>
                    <a:pt x="10192" y="3504"/>
                  </a:lnTo>
                  <a:lnTo>
                    <a:pt x="14534" y="2985"/>
                  </a:lnTo>
                  <a:cubicBezTo>
                    <a:pt x="14651" y="2985"/>
                    <a:pt x="14731" y="2867"/>
                    <a:pt x="14731" y="2746"/>
                  </a:cubicBezTo>
                  <a:cubicBezTo>
                    <a:pt x="14693" y="2628"/>
                    <a:pt x="14613" y="2548"/>
                    <a:pt x="14492" y="2548"/>
                  </a:cubicBezTo>
                  <a:lnTo>
                    <a:pt x="9874" y="3106"/>
                  </a:lnTo>
                  <a:lnTo>
                    <a:pt x="9517" y="2628"/>
                  </a:lnTo>
                  <a:lnTo>
                    <a:pt x="11626" y="2150"/>
                  </a:lnTo>
                  <a:cubicBezTo>
                    <a:pt x="11747" y="2150"/>
                    <a:pt x="11826" y="2029"/>
                    <a:pt x="11785" y="1911"/>
                  </a:cubicBezTo>
                  <a:cubicBezTo>
                    <a:pt x="11754" y="1812"/>
                    <a:pt x="11695" y="1741"/>
                    <a:pt x="11608" y="1741"/>
                  </a:cubicBezTo>
                  <a:cubicBezTo>
                    <a:pt x="11589" y="1741"/>
                    <a:pt x="11568" y="1745"/>
                    <a:pt x="11546" y="1752"/>
                  </a:cubicBezTo>
                  <a:lnTo>
                    <a:pt x="9237" y="2230"/>
                  </a:lnTo>
                  <a:lnTo>
                    <a:pt x="7766" y="198"/>
                  </a:lnTo>
                  <a:cubicBezTo>
                    <a:pt x="7686" y="80"/>
                    <a:pt x="7527" y="0"/>
                    <a:pt x="7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3"/>
            <p:cNvSpPr/>
            <p:nvPr/>
          </p:nvSpPr>
          <p:spPr>
            <a:xfrm>
              <a:off x="7773875" y="3933250"/>
              <a:ext cx="45800" cy="10925"/>
            </a:xfrm>
            <a:custGeom>
              <a:avLst/>
              <a:gdLst/>
              <a:ahLst/>
              <a:cxnLst/>
              <a:rect l="l" t="t" r="r" b="b"/>
              <a:pathLst>
                <a:path w="1832" h="437" extrusionOk="0">
                  <a:moveTo>
                    <a:pt x="239" y="0"/>
                  </a:moveTo>
                  <a:cubicBezTo>
                    <a:pt x="122" y="0"/>
                    <a:pt x="1" y="80"/>
                    <a:pt x="1" y="198"/>
                  </a:cubicBezTo>
                  <a:cubicBezTo>
                    <a:pt x="1" y="319"/>
                    <a:pt x="122" y="437"/>
                    <a:pt x="239" y="437"/>
                  </a:cubicBezTo>
                  <a:lnTo>
                    <a:pt x="1593" y="437"/>
                  </a:lnTo>
                  <a:cubicBezTo>
                    <a:pt x="1714" y="437"/>
                    <a:pt x="1832" y="319"/>
                    <a:pt x="1832" y="198"/>
                  </a:cubicBezTo>
                  <a:cubicBezTo>
                    <a:pt x="1832" y="80"/>
                    <a:pt x="1714" y="0"/>
                    <a:pt x="15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3"/>
            <p:cNvSpPr/>
            <p:nvPr/>
          </p:nvSpPr>
          <p:spPr>
            <a:xfrm>
              <a:off x="7859475" y="3909850"/>
              <a:ext cx="16975" cy="15450"/>
            </a:xfrm>
            <a:custGeom>
              <a:avLst/>
              <a:gdLst/>
              <a:ahLst/>
              <a:cxnLst/>
              <a:rect l="l" t="t" r="r" b="b"/>
              <a:pathLst>
                <a:path w="679" h="618" extrusionOk="0">
                  <a:moveTo>
                    <a:pt x="255" y="1"/>
                  </a:moveTo>
                  <a:cubicBezTo>
                    <a:pt x="200" y="1"/>
                    <a:pt x="141" y="21"/>
                    <a:pt x="80" y="61"/>
                  </a:cubicBezTo>
                  <a:cubicBezTo>
                    <a:pt x="0" y="178"/>
                    <a:pt x="0" y="299"/>
                    <a:pt x="80" y="379"/>
                  </a:cubicBezTo>
                  <a:lnTo>
                    <a:pt x="281" y="577"/>
                  </a:lnTo>
                  <a:cubicBezTo>
                    <a:pt x="319" y="618"/>
                    <a:pt x="399" y="618"/>
                    <a:pt x="440" y="618"/>
                  </a:cubicBezTo>
                  <a:cubicBezTo>
                    <a:pt x="478" y="618"/>
                    <a:pt x="558" y="618"/>
                    <a:pt x="599" y="577"/>
                  </a:cubicBezTo>
                  <a:cubicBezTo>
                    <a:pt x="679" y="497"/>
                    <a:pt x="679" y="338"/>
                    <a:pt x="599" y="258"/>
                  </a:cubicBezTo>
                  <a:lnTo>
                    <a:pt x="399" y="61"/>
                  </a:lnTo>
                  <a:cubicBezTo>
                    <a:pt x="359" y="21"/>
                    <a:pt x="309" y="1"/>
                    <a:pt x="2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3"/>
            <p:cNvSpPr/>
            <p:nvPr/>
          </p:nvSpPr>
          <p:spPr>
            <a:xfrm>
              <a:off x="7879375" y="3898375"/>
              <a:ext cx="13950" cy="15950"/>
            </a:xfrm>
            <a:custGeom>
              <a:avLst/>
              <a:gdLst/>
              <a:ahLst/>
              <a:cxnLst/>
              <a:rect l="l" t="t" r="r" b="b"/>
              <a:pathLst>
                <a:path w="558" h="638" extrusionOk="0">
                  <a:moveTo>
                    <a:pt x="201" y="0"/>
                  </a:moveTo>
                  <a:cubicBezTo>
                    <a:pt x="80" y="42"/>
                    <a:pt x="1" y="160"/>
                    <a:pt x="42" y="281"/>
                  </a:cubicBezTo>
                  <a:lnTo>
                    <a:pt x="122" y="478"/>
                  </a:lnTo>
                  <a:cubicBezTo>
                    <a:pt x="122" y="599"/>
                    <a:pt x="240" y="637"/>
                    <a:pt x="319" y="637"/>
                  </a:cubicBezTo>
                  <a:lnTo>
                    <a:pt x="361" y="637"/>
                  </a:lnTo>
                  <a:cubicBezTo>
                    <a:pt x="478" y="637"/>
                    <a:pt x="558" y="520"/>
                    <a:pt x="520" y="399"/>
                  </a:cubicBezTo>
                  <a:lnTo>
                    <a:pt x="478" y="160"/>
                  </a:lnTo>
                  <a:cubicBezTo>
                    <a:pt x="440" y="42"/>
                    <a:pt x="319"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 name="Google Shape;2020;p73"/>
          <p:cNvGrpSpPr/>
          <p:nvPr/>
        </p:nvGrpSpPr>
        <p:grpSpPr>
          <a:xfrm>
            <a:off x="7778900" y="3207625"/>
            <a:ext cx="358325" cy="359375"/>
            <a:chOff x="7778900" y="3207625"/>
            <a:chExt cx="358325" cy="359375"/>
          </a:xfrm>
        </p:grpSpPr>
        <p:sp>
          <p:nvSpPr>
            <p:cNvPr id="2021" name="Google Shape;2021;p73"/>
            <p:cNvSpPr/>
            <p:nvPr/>
          </p:nvSpPr>
          <p:spPr>
            <a:xfrm>
              <a:off x="7778900" y="3207625"/>
              <a:ext cx="358325" cy="359375"/>
            </a:xfrm>
            <a:custGeom>
              <a:avLst/>
              <a:gdLst/>
              <a:ahLst/>
              <a:cxnLst/>
              <a:rect l="l" t="t" r="r" b="b"/>
              <a:pathLst>
                <a:path w="14333" h="14375" extrusionOk="0">
                  <a:moveTo>
                    <a:pt x="9991" y="1555"/>
                  </a:moveTo>
                  <a:lnTo>
                    <a:pt x="9991" y="3823"/>
                  </a:lnTo>
                  <a:lnTo>
                    <a:pt x="9555" y="3823"/>
                  </a:lnTo>
                  <a:lnTo>
                    <a:pt x="9555" y="1555"/>
                  </a:lnTo>
                  <a:close/>
                  <a:moveTo>
                    <a:pt x="1274" y="1476"/>
                  </a:moveTo>
                  <a:cubicBezTo>
                    <a:pt x="1354" y="1555"/>
                    <a:pt x="1472" y="1555"/>
                    <a:pt x="1631" y="1555"/>
                  </a:cubicBezTo>
                  <a:lnTo>
                    <a:pt x="1711" y="1555"/>
                  </a:lnTo>
                  <a:lnTo>
                    <a:pt x="1711" y="6371"/>
                  </a:lnTo>
                  <a:cubicBezTo>
                    <a:pt x="1513" y="6492"/>
                    <a:pt x="1392" y="6651"/>
                    <a:pt x="1274" y="6810"/>
                  </a:cubicBezTo>
                  <a:lnTo>
                    <a:pt x="1274" y="1476"/>
                  </a:lnTo>
                  <a:close/>
                  <a:moveTo>
                    <a:pt x="13059" y="440"/>
                  </a:moveTo>
                  <a:lnTo>
                    <a:pt x="13059" y="797"/>
                  </a:lnTo>
                  <a:cubicBezTo>
                    <a:pt x="13059" y="998"/>
                    <a:pt x="12899" y="1157"/>
                    <a:pt x="12699" y="1157"/>
                  </a:cubicBezTo>
                  <a:lnTo>
                    <a:pt x="4141" y="1157"/>
                  </a:lnTo>
                  <a:cubicBezTo>
                    <a:pt x="4020" y="1157"/>
                    <a:pt x="3902" y="1237"/>
                    <a:pt x="3902" y="1354"/>
                  </a:cubicBezTo>
                  <a:cubicBezTo>
                    <a:pt x="3902" y="1476"/>
                    <a:pt x="4020" y="1555"/>
                    <a:pt x="4141" y="1555"/>
                  </a:cubicBezTo>
                  <a:lnTo>
                    <a:pt x="9157" y="1555"/>
                  </a:lnTo>
                  <a:lnTo>
                    <a:pt x="9157" y="3902"/>
                  </a:lnTo>
                  <a:cubicBezTo>
                    <a:pt x="8281" y="4103"/>
                    <a:pt x="7565" y="4699"/>
                    <a:pt x="7205" y="5457"/>
                  </a:cubicBezTo>
                  <a:lnTo>
                    <a:pt x="5096" y="7326"/>
                  </a:lnTo>
                  <a:cubicBezTo>
                    <a:pt x="4778" y="6492"/>
                    <a:pt x="3981" y="5893"/>
                    <a:pt x="3026" y="5893"/>
                  </a:cubicBezTo>
                  <a:cubicBezTo>
                    <a:pt x="2707" y="5893"/>
                    <a:pt x="2389" y="5973"/>
                    <a:pt x="2109" y="6132"/>
                  </a:cubicBezTo>
                  <a:lnTo>
                    <a:pt x="2109" y="1555"/>
                  </a:lnTo>
                  <a:lnTo>
                    <a:pt x="3144" y="1555"/>
                  </a:lnTo>
                  <a:cubicBezTo>
                    <a:pt x="3265" y="1555"/>
                    <a:pt x="3344" y="1476"/>
                    <a:pt x="3344" y="1354"/>
                  </a:cubicBezTo>
                  <a:cubicBezTo>
                    <a:pt x="3344" y="1237"/>
                    <a:pt x="3265" y="1157"/>
                    <a:pt x="3144" y="1157"/>
                  </a:cubicBezTo>
                  <a:lnTo>
                    <a:pt x="1631" y="1157"/>
                  </a:lnTo>
                  <a:cubicBezTo>
                    <a:pt x="1433" y="1157"/>
                    <a:pt x="1274" y="998"/>
                    <a:pt x="1274" y="797"/>
                  </a:cubicBezTo>
                  <a:lnTo>
                    <a:pt x="1274" y="440"/>
                  </a:lnTo>
                  <a:close/>
                  <a:moveTo>
                    <a:pt x="7007" y="6212"/>
                  </a:moveTo>
                  <a:cubicBezTo>
                    <a:pt x="6966" y="6371"/>
                    <a:pt x="6966" y="6492"/>
                    <a:pt x="6966" y="6610"/>
                  </a:cubicBezTo>
                  <a:lnTo>
                    <a:pt x="6966" y="6810"/>
                  </a:lnTo>
                  <a:lnTo>
                    <a:pt x="5214" y="8323"/>
                  </a:lnTo>
                  <a:lnTo>
                    <a:pt x="5214" y="8084"/>
                  </a:lnTo>
                  <a:lnTo>
                    <a:pt x="5214" y="7766"/>
                  </a:lnTo>
                  <a:lnTo>
                    <a:pt x="7007" y="6212"/>
                  </a:lnTo>
                  <a:close/>
                  <a:moveTo>
                    <a:pt x="3026" y="6333"/>
                  </a:moveTo>
                  <a:cubicBezTo>
                    <a:pt x="4020" y="6333"/>
                    <a:pt x="4816" y="7129"/>
                    <a:pt x="4816" y="8084"/>
                  </a:cubicBezTo>
                  <a:cubicBezTo>
                    <a:pt x="4816" y="9078"/>
                    <a:pt x="4020" y="9874"/>
                    <a:pt x="3026" y="9874"/>
                  </a:cubicBezTo>
                  <a:cubicBezTo>
                    <a:pt x="2070" y="9874"/>
                    <a:pt x="1274" y="9078"/>
                    <a:pt x="1274" y="8084"/>
                  </a:cubicBezTo>
                  <a:cubicBezTo>
                    <a:pt x="1274" y="7129"/>
                    <a:pt x="2070" y="6333"/>
                    <a:pt x="3026" y="6333"/>
                  </a:cubicBezTo>
                  <a:close/>
                  <a:moveTo>
                    <a:pt x="12183" y="8123"/>
                  </a:moveTo>
                  <a:lnTo>
                    <a:pt x="12183" y="10075"/>
                  </a:lnTo>
                  <a:lnTo>
                    <a:pt x="11743" y="10075"/>
                  </a:lnTo>
                  <a:lnTo>
                    <a:pt x="11743" y="8642"/>
                  </a:lnTo>
                  <a:cubicBezTo>
                    <a:pt x="11902" y="8482"/>
                    <a:pt x="12062" y="8282"/>
                    <a:pt x="12183" y="8123"/>
                  </a:cubicBezTo>
                  <a:close/>
                  <a:moveTo>
                    <a:pt x="13415" y="11349"/>
                  </a:moveTo>
                  <a:cubicBezTo>
                    <a:pt x="13457" y="11349"/>
                    <a:pt x="13457" y="11387"/>
                    <a:pt x="13457" y="11387"/>
                  </a:cubicBezTo>
                  <a:lnTo>
                    <a:pt x="13734" y="11785"/>
                  </a:lnTo>
                  <a:lnTo>
                    <a:pt x="10151" y="11785"/>
                  </a:lnTo>
                  <a:lnTo>
                    <a:pt x="10431" y="11387"/>
                  </a:lnTo>
                  <a:cubicBezTo>
                    <a:pt x="10431" y="11387"/>
                    <a:pt x="10469" y="11349"/>
                    <a:pt x="10511" y="11349"/>
                  </a:cubicBezTo>
                  <a:close/>
                  <a:moveTo>
                    <a:pt x="198" y="1"/>
                  </a:moveTo>
                  <a:cubicBezTo>
                    <a:pt x="80" y="1"/>
                    <a:pt x="0" y="122"/>
                    <a:pt x="0" y="240"/>
                  </a:cubicBezTo>
                  <a:cubicBezTo>
                    <a:pt x="0" y="361"/>
                    <a:pt x="80" y="440"/>
                    <a:pt x="198" y="440"/>
                  </a:cubicBezTo>
                  <a:lnTo>
                    <a:pt x="835" y="440"/>
                  </a:lnTo>
                  <a:lnTo>
                    <a:pt x="835" y="8084"/>
                  </a:lnTo>
                  <a:cubicBezTo>
                    <a:pt x="835" y="9317"/>
                    <a:pt x="1832" y="10272"/>
                    <a:pt x="3026" y="10272"/>
                  </a:cubicBezTo>
                  <a:cubicBezTo>
                    <a:pt x="3902" y="10272"/>
                    <a:pt x="4618" y="9795"/>
                    <a:pt x="5017" y="9078"/>
                  </a:cubicBezTo>
                  <a:lnTo>
                    <a:pt x="7045" y="7288"/>
                  </a:lnTo>
                  <a:cubicBezTo>
                    <a:pt x="7326" y="8521"/>
                    <a:pt x="8440" y="9438"/>
                    <a:pt x="9753" y="9438"/>
                  </a:cubicBezTo>
                  <a:cubicBezTo>
                    <a:pt x="10351" y="9438"/>
                    <a:pt x="10867" y="9279"/>
                    <a:pt x="11307" y="8998"/>
                  </a:cubicBezTo>
                  <a:lnTo>
                    <a:pt x="11307" y="10075"/>
                  </a:lnTo>
                  <a:cubicBezTo>
                    <a:pt x="11307" y="10314"/>
                    <a:pt x="11504" y="10511"/>
                    <a:pt x="11743" y="10511"/>
                  </a:cubicBezTo>
                  <a:lnTo>
                    <a:pt x="11743" y="10951"/>
                  </a:lnTo>
                  <a:lnTo>
                    <a:pt x="10511" y="10951"/>
                  </a:lnTo>
                  <a:cubicBezTo>
                    <a:pt x="10310" y="10951"/>
                    <a:pt x="10151" y="11030"/>
                    <a:pt x="10071" y="11148"/>
                  </a:cubicBezTo>
                  <a:lnTo>
                    <a:pt x="9635" y="11827"/>
                  </a:lnTo>
                  <a:cubicBezTo>
                    <a:pt x="9593" y="11906"/>
                    <a:pt x="9555" y="11986"/>
                    <a:pt x="9555" y="12066"/>
                  </a:cubicBezTo>
                  <a:lnTo>
                    <a:pt x="9555" y="12581"/>
                  </a:lnTo>
                  <a:cubicBezTo>
                    <a:pt x="9555" y="12661"/>
                    <a:pt x="9673" y="12782"/>
                    <a:pt x="9753" y="12782"/>
                  </a:cubicBezTo>
                  <a:cubicBezTo>
                    <a:pt x="9874" y="12782"/>
                    <a:pt x="9991" y="12661"/>
                    <a:pt x="9991" y="12581"/>
                  </a:cubicBezTo>
                  <a:lnTo>
                    <a:pt x="9991" y="12225"/>
                  </a:lnTo>
                  <a:lnTo>
                    <a:pt x="13934" y="12225"/>
                  </a:lnTo>
                  <a:lnTo>
                    <a:pt x="13934" y="13855"/>
                  </a:lnTo>
                  <a:cubicBezTo>
                    <a:pt x="13934" y="13897"/>
                    <a:pt x="13893" y="13935"/>
                    <a:pt x="13855" y="13935"/>
                  </a:cubicBezTo>
                  <a:lnTo>
                    <a:pt x="10071" y="13935"/>
                  </a:lnTo>
                  <a:cubicBezTo>
                    <a:pt x="10033" y="13935"/>
                    <a:pt x="9991" y="13897"/>
                    <a:pt x="9991" y="13855"/>
                  </a:cubicBezTo>
                  <a:lnTo>
                    <a:pt x="9991" y="13537"/>
                  </a:lnTo>
                  <a:cubicBezTo>
                    <a:pt x="9991" y="13419"/>
                    <a:pt x="9874" y="13340"/>
                    <a:pt x="9753" y="13340"/>
                  </a:cubicBezTo>
                  <a:cubicBezTo>
                    <a:pt x="9673" y="13340"/>
                    <a:pt x="9555" y="13419"/>
                    <a:pt x="9555" y="13537"/>
                  </a:cubicBezTo>
                  <a:lnTo>
                    <a:pt x="9555" y="13855"/>
                  </a:lnTo>
                  <a:cubicBezTo>
                    <a:pt x="9555" y="14136"/>
                    <a:pt x="9794" y="14375"/>
                    <a:pt x="10071" y="14375"/>
                  </a:cubicBezTo>
                  <a:lnTo>
                    <a:pt x="13855" y="14375"/>
                  </a:lnTo>
                  <a:cubicBezTo>
                    <a:pt x="14132" y="14375"/>
                    <a:pt x="14333" y="14136"/>
                    <a:pt x="14333" y="13855"/>
                  </a:cubicBezTo>
                  <a:lnTo>
                    <a:pt x="14333" y="12066"/>
                  </a:lnTo>
                  <a:cubicBezTo>
                    <a:pt x="14333" y="11986"/>
                    <a:pt x="14333" y="11906"/>
                    <a:pt x="14253" y="11827"/>
                  </a:cubicBezTo>
                  <a:lnTo>
                    <a:pt x="13813" y="11148"/>
                  </a:lnTo>
                  <a:cubicBezTo>
                    <a:pt x="13734" y="11030"/>
                    <a:pt x="13575" y="10951"/>
                    <a:pt x="13415" y="10951"/>
                  </a:cubicBezTo>
                  <a:lnTo>
                    <a:pt x="12183" y="10951"/>
                  </a:lnTo>
                  <a:lnTo>
                    <a:pt x="12183" y="10511"/>
                  </a:lnTo>
                  <a:cubicBezTo>
                    <a:pt x="12380" y="10511"/>
                    <a:pt x="12581" y="10314"/>
                    <a:pt x="12581" y="10075"/>
                  </a:cubicBezTo>
                  <a:lnTo>
                    <a:pt x="12581" y="6610"/>
                  </a:lnTo>
                  <a:cubicBezTo>
                    <a:pt x="12581" y="6052"/>
                    <a:pt x="12422" y="5495"/>
                    <a:pt x="12103" y="5017"/>
                  </a:cubicBezTo>
                  <a:cubicBezTo>
                    <a:pt x="12054" y="4968"/>
                    <a:pt x="11990" y="4935"/>
                    <a:pt x="11920" y="4935"/>
                  </a:cubicBezTo>
                  <a:cubicBezTo>
                    <a:pt x="11876" y="4935"/>
                    <a:pt x="11830" y="4948"/>
                    <a:pt x="11785" y="4979"/>
                  </a:cubicBezTo>
                  <a:cubicBezTo>
                    <a:pt x="11705" y="5059"/>
                    <a:pt x="11664" y="5176"/>
                    <a:pt x="11743" y="5256"/>
                  </a:cubicBezTo>
                  <a:cubicBezTo>
                    <a:pt x="12023" y="5654"/>
                    <a:pt x="12183" y="6132"/>
                    <a:pt x="12183" y="6610"/>
                  </a:cubicBezTo>
                  <a:cubicBezTo>
                    <a:pt x="12183" y="7963"/>
                    <a:pt x="11106" y="9040"/>
                    <a:pt x="9753" y="9040"/>
                  </a:cubicBezTo>
                  <a:cubicBezTo>
                    <a:pt x="8440" y="9040"/>
                    <a:pt x="7364" y="7963"/>
                    <a:pt x="7364" y="6610"/>
                  </a:cubicBezTo>
                  <a:cubicBezTo>
                    <a:pt x="7364" y="5297"/>
                    <a:pt x="8440" y="4221"/>
                    <a:pt x="9753" y="4221"/>
                  </a:cubicBezTo>
                  <a:cubicBezTo>
                    <a:pt x="10230" y="4221"/>
                    <a:pt x="10708" y="4380"/>
                    <a:pt x="11106" y="4619"/>
                  </a:cubicBezTo>
                  <a:cubicBezTo>
                    <a:pt x="11137" y="4650"/>
                    <a:pt x="11180" y="4663"/>
                    <a:pt x="11223" y="4663"/>
                  </a:cubicBezTo>
                  <a:cubicBezTo>
                    <a:pt x="11291" y="4663"/>
                    <a:pt x="11361" y="4630"/>
                    <a:pt x="11386" y="4581"/>
                  </a:cubicBezTo>
                  <a:cubicBezTo>
                    <a:pt x="11466" y="4501"/>
                    <a:pt x="11425" y="4342"/>
                    <a:pt x="11345" y="4301"/>
                  </a:cubicBezTo>
                  <a:cubicBezTo>
                    <a:pt x="11068" y="4103"/>
                    <a:pt x="10749" y="3944"/>
                    <a:pt x="10390" y="3902"/>
                  </a:cubicBezTo>
                  <a:lnTo>
                    <a:pt x="10390" y="1555"/>
                  </a:lnTo>
                  <a:lnTo>
                    <a:pt x="12699" y="1555"/>
                  </a:lnTo>
                  <a:cubicBezTo>
                    <a:pt x="13138" y="1555"/>
                    <a:pt x="13495" y="1237"/>
                    <a:pt x="13495" y="797"/>
                  </a:cubicBezTo>
                  <a:lnTo>
                    <a:pt x="13495" y="440"/>
                  </a:lnTo>
                  <a:lnTo>
                    <a:pt x="14132" y="440"/>
                  </a:lnTo>
                  <a:cubicBezTo>
                    <a:pt x="14253" y="440"/>
                    <a:pt x="14333" y="361"/>
                    <a:pt x="14333" y="240"/>
                  </a:cubicBezTo>
                  <a:cubicBezTo>
                    <a:pt x="14333" y="122"/>
                    <a:pt x="14253" y="1"/>
                    <a:pt x="14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3"/>
            <p:cNvSpPr/>
            <p:nvPr/>
          </p:nvSpPr>
          <p:spPr>
            <a:xfrm>
              <a:off x="7826675" y="3381850"/>
              <a:ext cx="55750" cy="55775"/>
            </a:xfrm>
            <a:custGeom>
              <a:avLst/>
              <a:gdLst/>
              <a:ahLst/>
              <a:cxnLst/>
              <a:rect l="l" t="t" r="r" b="b"/>
              <a:pathLst>
                <a:path w="2230" h="2231" extrusionOk="0">
                  <a:moveTo>
                    <a:pt x="1115" y="437"/>
                  </a:moveTo>
                  <a:cubicBezTo>
                    <a:pt x="1513" y="437"/>
                    <a:pt x="1832" y="755"/>
                    <a:pt x="1832" y="1115"/>
                  </a:cubicBezTo>
                  <a:cubicBezTo>
                    <a:pt x="1832" y="1513"/>
                    <a:pt x="1513" y="1832"/>
                    <a:pt x="1115" y="1832"/>
                  </a:cubicBezTo>
                  <a:cubicBezTo>
                    <a:pt x="755" y="1832"/>
                    <a:pt x="437" y="1513"/>
                    <a:pt x="437" y="1115"/>
                  </a:cubicBezTo>
                  <a:cubicBezTo>
                    <a:pt x="437" y="755"/>
                    <a:pt x="755" y="437"/>
                    <a:pt x="1115" y="437"/>
                  </a:cubicBezTo>
                  <a:close/>
                  <a:moveTo>
                    <a:pt x="1115" y="1"/>
                  </a:moveTo>
                  <a:cubicBezTo>
                    <a:pt x="516" y="1"/>
                    <a:pt x="0" y="517"/>
                    <a:pt x="0" y="1115"/>
                  </a:cubicBezTo>
                  <a:cubicBezTo>
                    <a:pt x="0" y="1752"/>
                    <a:pt x="516" y="2230"/>
                    <a:pt x="1115" y="2230"/>
                  </a:cubicBezTo>
                  <a:cubicBezTo>
                    <a:pt x="1752" y="2230"/>
                    <a:pt x="2230" y="1752"/>
                    <a:pt x="2230" y="1115"/>
                  </a:cubicBezTo>
                  <a:cubicBezTo>
                    <a:pt x="2230" y="517"/>
                    <a:pt x="1752" y="1"/>
                    <a:pt x="1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3"/>
            <p:cNvSpPr/>
            <p:nvPr/>
          </p:nvSpPr>
          <p:spPr>
            <a:xfrm>
              <a:off x="7985925" y="3336075"/>
              <a:ext cx="74625" cy="74625"/>
            </a:xfrm>
            <a:custGeom>
              <a:avLst/>
              <a:gdLst/>
              <a:ahLst/>
              <a:cxnLst/>
              <a:rect l="l" t="t" r="r" b="b"/>
              <a:pathLst>
                <a:path w="2985" h="2985" extrusionOk="0">
                  <a:moveTo>
                    <a:pt x="1472" y="437"/>
                  </a:moveTo>
                  <a:cubicBezTo>
                    <a:pt x="2070" y="437"/>
                    <a:pt x="2548" y="914"/>
                    <a:pt x="2548" y="1472"/>
                  </a:cubicBezTo>
                  <a:cubicBezTo>
                    <a:pt x="2548" y="2070"/>
                    <a:pt x="2070" y="2548"/>
                    <a:pt x="1472" y="2548"/>
                  </a:cubicBezTo>
                  <a:cubicBezTo>
                    <a:pt x="914" y="2548"/>
                    <a:pt x="436" y="2070"/>
                    <a:pt x="436" y="1472"/>
                  </a:cubicBezTo>
                  <a:cubicBezTo>
                    <a:pt x="436" y="914"/>
                    <a:pt x="914" y="437"/>
                    <a:pt x="1472" y="437"/>
                  </a:cubicBezTo>
                  <a:close/>
                  <a:moveTo>
                    <a:pt x="1472" y="0"/>
                  </a:moveTo>
                  <a:cubicBezTo>
                    <a:pt x="675" y="0"/>
                    <a:pt x="0" y="675"/>
                    <a:pt x="0" y="1472"/>
                  </a:cubicBezTo>
                  <a:cubicBezTo>
                    <a:pt x="0" y="2309"/>
                    <a:pt x="675" y="2985"/>
                    <a:pt x="1472" y="2985"/>
                  </a:cubicBezTo>
                  <a:cubicBezTo>
                    <a:pt x="2309" y="2985"/>
                    <a:pt x="2984" y="2309"/>
                    <a:pt x="2984" y="1472"/>
                  </a:cubicBezTo>
                  <a:cubicBezTo>
                    <a:pt x="2984" y="675"/>
                    <a:pt x="2309" y="0"/>
                    <a:pt x="1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 name="Google Shape;2024;p73"/>
          <p:cNvGrpSpPr/>
          <p:nvPr/>
        </p:nvGrpSpPr>
        <p:grpSpPr>
          <a:xfrm>
            <a:off x="7847525" y="2652250"/>
            <a:ext cx="220975" cy="335500"/>
            <a:chOff x="7847525" y="2652250"/>
            <a:chExt cx="220975" cy="335500"/>
          </a:xfrm>
        </p:grpSpPr>
        <p:sp>
          <p:nvSpPr>
            <p:cNvPr id="2025" name="Google Shape;2025;p73"/>
            <p:cNvSpPr/>
            <p:nvPr/>
          </p:nvSpPr>
          <p:spPr>
            <a:xfrm>
              <a:off x="7847525" y="2652250"/>
              <a:ext cx="220975" cy="335500"/>
            </a:xfrm>
            <a:custGeom>
              <a:avLst/>
              <a:gdLst/>
              <a:ahLst/>
              <a:cxnLst/>
              <a:rect l="l" t="t" r="r" b="b"/>
              <a:pathLst>
                <a:path w="8839" h="13420" extrusionOk="0">
                  <a:moveTo>
                    <a:pt x="5934" y="3148"/>
                  </a:moveTo>
                  <a:cubicBezTo>
                    <a:pt x="6094" y="3148"/>
                    <a:pt x="6253" y="3265"/>
                    <a:pt x="6253" y="3425"/>
                  </a:cubicBezTo>
                  <a:lnTo>
                    <a:pt x="2590" y="3425"/>
                  </a:lnTo>
                  <a:cubicBezTo>
                    <a:pt x="2590" y="3265"/>
                    <a:pt x="2749" y="3148"/>
                    <a:pt x="2909" y="3148"/>
                  </a:cubicBezTo>
                  <a:close/>
                  <a:moveTo>
                    <a:pt x="2192" y="4262"/>
                  </a:moveTo>
                  <a:lnTo>
                    <a:pt x="2192" y="4740"/>
                  </a:lnTo>
                  <a:lnTo>
                    <a:pt x="1475" y="4740"/>
                  </a:lnTo>
                  <a:cubicBezTo>
                    <a:pt x="1434" y="4740"/>
                    <a:pt x="1434" y="4699"/>
                    <a:pt x="1434" y="4699"/>
                  </a:cubicBezTo>
                  <a:lnTo>
                    <a:pt x="1434" y="4262"/>
                  </a:lnTo>
                  <a:close/>
                  <a:moveTo>
                    <a:pt x="7406" y="4262"/>
                  </a:moveTo>
                  <a:lnTo>
                    <a:pt x="7406" y="4699"/>
                  </a:lnTo>
                  <a:cubicBezTo>
                    <a:pt x="7406" y="4699"/>
                    <a:pt x="7406" y="4740"/>
                    <a:pt x="7367" y="4740"/>
                  </a:cubicBezTo>
                  <a:lnTo>
                    <a:pt x="6651" y="4740"/>
                  </a:lnTo>
                  <a:lnTo>
                    <a:pt x="6651" y="4262"/>
                  </a:lnTo>
                  <a:close/>
                  <a:moveTo>
                    <a:pt x="6253" y="3823"/>
                  </a:moveTo>
                  <a:lnTo>
                    <a:pt x="6253" y="5138"/>
                  </a:lnTo>
                  <a:lnTo>
                    <a:pt x="4820" y="5138"/>
                  </a:lnTo>
                  <a:lnTo>
                    <a:pt x="4539" y="4899"/>
                  </a:lnTo>
                  <a:cubicBezTo>
                    <a:pt x="4499" y="4879"/>
                    <a:pt x="4460" y="4868"/>
                    <a:pt x="4420" y="4868"/>
                  </a:cubicBezTo>
                  <a:cubicBezTo>
                    <a:pt x="4380" y="4868"/>
                    <a:pt x="4340" y="4879"/>
                    <a:pt x="4300" y="4899"/>
                  </a:cubicBezTo>
                  <a:lnTo>
                    <a:pt x="4023" y="5138"/>
                  </a:lnTo>
                  <a:lnTo>
                    <a:pt x="2590" y="5138"/>
                  </a:lnTo>
                  <a:lnTo>
                    <a:pt x="2590" y="3823"/>
                  </a:lnTo>
                  <a:close/>
                  <a:moveTo>
                    <a:pt x="3068" y="5536"/>
                  </a:moveTo>
                  <a:lnTo>
                    <a:pt x="2867" y="6332"/>
                  </a:lnTo>
                  <a:cubicBezTo>
                    <a:pt x="2708" y="6094"/>
                    <a:pt x="2628" y="5813"/>
                    <a:pt x="2590" y="5536"/>
                  </a:cubicBezTo>
                  <a:close/>
                  <a:moveTo>
                    <a:pt x="6253" y="5536"/>
                  </a:moveTo>
                  <a:cubicBezTo>
                    <a:pt x="6211" y="5813"/>
                    <a:pt x="6132" y="6094"/>
                    <a:pt x="5972" y="6332"/>
                  </a:cubicBezTo>
                  <a:lnTo>
                    <a:pt x="5775" y="5536"/>
                  </a:lnTo>
                  <a:close/>
                  <a:moveTo>
                    <a:pt x="4421" y="5336"/>
                  </a:moveTo>
                  <a:lnTo>
                    <a:pt x="4619" y="5495"/>
                  </a:lnTo>
                  <a:cubicBezTo>
                    <a:pt x="4660" y="5495"/>
                    <a:pt x="4698" y="5536"/>
                    <a:pt x="4740" y="5536"/>
                  </a:cubicBezTo>
                  <a:lnTo>
                    <a:pt x="5377" y="5536"/>
                  </a:lnTo>
                  <a:lnTo>
                    <a:pt x="5654" y="6689"/>
                  </a:lnTo>
                  <a:cubicBezTo>
                    <a:pt x="5335" y="7008"/>
                    <a:pt x="4899" y="7208"/>
                    <a:pt x="4421" y="7208"/>
                  </a:cubicBezTo>
                  <a:cubicBezTo>
                    <a:pt x="3944" y="7208"/>
                    <a:pt x="3504" y="7008"/>
                    <a:pt x="3186" y="6689"/>
                  </a:cubicBezTo>
                  <a:lnTo>
                    <a:pt x="3466" y="5536"/>
                  </a:lnTo>
                  <a:lnTo>
                    <a:pt x="4103" y="5536"/>
                  </a:lnTo>
                  <a:cubicBezTo>
                    <a:pt x="4141" y="5536"/>
                    <a:pt x="4183" y="5495"/>
                    <a:pt x="4221" y="5495"/>
                  </a:cubicBezTo>
                  <a:lnTo>
                    <a:pt x="4421" y="5336"/>
                  </a:lnTo>
                  <a:close/>
                  <a:moveTo>
                    <a:pt x="7406" y="8361"/>
                  </a:moveTo>
                  <a:cubicBezTo>
                    <a:pt x="8043" y="8562"/>
                    <a:pt x="8441" y="9119"/>
                    <a:pt x="8441" y="9795"/>
                  </a:cubicBezTo>
                  <a:lnTo>
                    <a:pt x="8441" y="13021"/>
                  </a:lnTo>
                  <a:lnTo>
                    <a:pt x="7406" y="13021"/>
                  </a:lnTo>
                  <a:lnTo>
                    <a:pt x="7406" y="12263"/>
                  </a:lnTo>
                  <a:cubicBezTo>
                    <a:pt x="7406" y="12145"/>
                    <a:pt x="7326" y="12065"/>
                    <a:pt x="7208" y="12065"/>
                  </a:cubicBezTo>
                  <a:cubicBezTo>
                    <a:pt x="7087" y="12065"/>
                    <a:pt x="7008" y="12145"/>
                    <a:pt x="7008" y="12263"/>
                  </a:cubicBezTo>
                  <a:lnTo>
                    <a:pt x="7008" y="13021"/>
                  </a:lnTo>
                  <a:lnTo>
                    <a:pt x="4619" y="13021"/>
                  </a:lnTo>
                  <a:lnTo>
                    <a:pt x="4619" y="10234"/>
                  </a:lnTo>
                  <a:cubicBezTo>
                    <a:pt x="5138" y="10193"/>
                    <a:pt x="5616" y="9995"/>
                    <a:pt x="5972" y="9635"/>
                  </a:cubicBezTo>
                  <a:lnTo>
                    <a:pt x="7406" y="8361"/>
                  </a:lnTo>
                  <a:close/>
                  <a:moveTo>
                    <a:pt x="4421" y="1"/>
                  </a:moveTo>
                  <a:cubicBezTo>
                    <a:pt x="3743" y="1"/>
                    <a:pt x="3106" y="201"/>
                    <a:pt x="2549" y="638"/>
                  </a:cubicBezTo>
                  <a:cubicBezTo>
                    <a:pt x="2469" y="679"/>
                    <a:pt x="2469" y="797"/>
                    <a:pt x="2510" y="918"/>
                  </a:cubicBezTo>
                  <a:cubicBezTo>
                    <a:pt x="2557" y="964"/>
                    <a:pt x="2616" y="984"/>
                    <a:pt x="2673" y="984"/>
                  </a:cubicBezTo>
                  <a:cubicBezTo>
                    <a:pt x="2714" y="984"/>
                    <a:pt x="2754" y="974"/>
                    <a:pt x="2787" y="956"/>
                  </a:cubicBezTo>
                  <a:cubicBezTo>
                    <a:pt x="3265" y="600"/>
                    <a:pt x="3823" y="399"/>
                    <a:pt x="4421" y="399"/>
                  </a:cubicBezTo>
                  <a:cubicBezTo>
                    <a:pt x="5934" y="399"/>
                    <a:pt x="7129" y="1635"/>
                    <a:pt x="7129" y="3148"/>
                  </a:cubicBezTo>
                  <a:lnTo>
                    <a:pt x="7129" y="3864"/>
                  </a:lnTo>
                  <a:lnTo>
                    <a:pt x="6651" y="3864"/>
                  </a:lnTo>
                  <a:lnTo>
                    <a:pt x="6651" y="3466"/>
                  </a:lnTo>
                  <a:cubicBezTo>
                    <a:pt x="6651" y="3068"/>
                    <a:pt x="6332" y="2749"/>
                    <a:pt x="5934" y="2749"/>
                  </a:cubicBezTo>
                  <a:lnTo>
                    <a:pt x="2909" y="2749"/>
                  </a:lnTo>
                  <a:cubicBezTo>
                    <a:pt x="2510" y="2749"/>
                    <a:pt x="2192" y="3068"/>
                    <a:pt x="2192" y="3466"/>
                  </a:cubicBezTo>
                  <a:lnTo>
                    <a:pt x="2192" y="3864"/>
                  </a:lnTo>
                  <a:lnTo>
                    <a:pt x="1714" y="3864"/>
                  </a:lnTo>
                  <a:lnTo>
                    <a:pt x="1714" y="3106"/>
                  </a:lnTo>
                  <a:cubicBezTo>
                    <a:pt x="1714" y="2549"/>
                    <a:pt x="1873" y="1991"/>
                    <a:pt x="2192" y="1555"/>
                  </a:cubicBezTo>
                  <a:cubicBezTo>
                    <a:pt x="2272" y="1475"/>
                    <a:pt x="2230" y="1354"/>
                    <a:pt x="2150" y="1275"/>
                  </a:cubicBezTo>
                  <a:cubicBezTo>
                    <a:pt x="2120" y="1245"/>
                    <a:pt x="2085" y="1232"/>
                    <a:pt x="2048" y="1232"/>
                  </a:cubicBezTo>
                  <a:cubicBezTo>
                    <a:pt x="1987" y="1232"/>
                    <a:pt x="1923" y="1267"/>
                    <a:pt x="1873" y="1316"/>
                  </a:cubicBezTo>
                  <a:cubicBezTo>
                    <a:pt x="1514" y="1832"/>
                    <a:pt x="1316" y="2469"/>
                    <a:pt x="1316" y="3106"/>
                  </a:cubicBezTo>
                  <a:lnTo>
                    <a:pt x="1316" y="3864"/>
                  </a:lnTo>
                  <a:cubicBezTo>
                    <a:pt x="1157" y="3944"/>
                    <a:pt x="1036" y="4103"/>
                    <a:pt x="1036" y="4262"/>
                  </a:cubicBezTo>
                  <a:lnTo>
                    <a:pt x="1036" y="4699"/>
                  </a:lnTo>
                  <a:cubicBezTo>
                    <a:pt x="1036" y="4899"/>
                    <a:pt x="1157" y="5017"/>
                    <a:pt x="1316" y="5097"/>
                  </a:cubicBezTo>
                  <a:lnTo>
                    <a:pt x="1316" y="8005"/>
                  </a:lnTo>
                  <a:cubicBezTo>
                    <a:pt x="520" y="8243"/>
                    <a:pt x="1" y="8960"/>
                    <a:pt x="1" y="9795"/>
                  </a:cubicBezTo>
                  <a:lnTo>
                    <a:pt x="1" y="10830"/>
                  </a:lnTo>
                  <a:cubicBezTo>
                    <a:pt x="1" y="10951"/>
                    <a:pt x="80" y="11030"/>
                    <a:pt x="201" y="11030"/>
                  </a:cubicBezTo>
                  <a:cubicBezTo>
                    <a:pt x="281" y="11030"/>
                    <a:pt x="399" y="10951"/>
                    <a:pt x="399" y="10830"/>
                  </a:cubicBezTo>
                  <a:lnTo>
                    <a:pt x="399" y="9795"/>
                  </a:lnTo>
                  <a:cubicBezTo>
                    <a:pt x="399" y="9119"/>
                    <a:pt x="838" y="8562"/>
                    <a:pt x="1475" y="8361"/>
                  </a:cubicBezTo>
                  <a:lnTo>
                    <a:pt x="2867" y="9635"/>
                  </a:lnTo>
                  <a:cubicBezTo>
                    <a:pt x="3227" y="9995"/>
                    <a:pt x="3705" y="10193"/>
                    <a:pt x="4221" y="10234"/>
                  </a:cubicBezTo>
                  <a:lnTo>
                    <a:pt x="4221" y="13021"/>
                  </a:lnTo>
                  <a:lnTo>
                    <a:pt x="1832" y="13021"/>
                  </a:lnTo>
                  <a:lnTo>
                    <a:pt x="1832" y="12263"/>
                  </a:lnTo>
                  <a:cubicBezTo>
                    <a:pt x="1832" y="12145"/>
                    <a:pt x="1752" y="12065"/>
                    <a:pt x="1635" y="12065"/>
                  </a:cubicBezTo>
                  <a:cubicBezTo>
                    <a:pt x="1555" y="12065"/>
                    <a:pt x="1434" y="12145"/>
                    <a:pt x="1434" y="12263"/>
                  </a:cubicBezTo>
                  <a:lnTo>
                    <a:pt x="1434" y="13021"/>
                  </a:lnTo>
                  <a:lnTo>
                    <a:pt x="399" y="13021"/>
                  </a:lnTo>
                  <a:lnTo>
                    <a:pt x="399" y="11747"/>
                  </a:lnTo>
                  <a:cubicBezTo>
                    <a:pt x="399" y="11667"/>
                    <a:pt x="281" y="11546"/>
                    <a:pt x="201" y="11546"/>
                  </a:cubicBezTo>
                  <a:cubicBezTo>
                    <a:pt x="80" y="11546"/>
                    <a:pt x="1" y="11667"/>
                    <a:pt x="1" y="11747"/>
                  </a:cubicBezTo>
                  <a:lnTo>
                    <a:pt x="1" y="13218"/>
                  </a:lnTo>
                  <a:cubicBezTo>
                    <a:pt x="1" y="13339"/>
                    <a:pt x="80" y="13419"/>
                    <a:pt x="201" y="13419"/>
                  </a:cubicBezTo>
                  <a:lnTo>
                    <a:pt x="8641" y="13419"/>
                  </a:lnTo>
                  <a:cubicBezTo>
                    <a:pt x="8759" y="13419"/>
                    <a:pt x="8839" y="13339"/>
                    <a:pt x="8839" y="13218"/>
                  </a:cubicBezTo>
                  <a:lnTo>
                    <a:pt x="8839" y="9795"/>
                  </a:lnTo>
                  <a:cubicBezTo>
                    <a:pt x="8839" y="8960"/>
                    <a:pt x="8323" y="8243"/>
                    <a:pt x="7527" y="8005"/>
                  </a:cubicBezTo>
                  <a:lnTo>
                    <a:pt x="7527" y="6848"/>
                  </a:lnTo>
                  <a:cubicBezTo>
                    <a:pt x="7527" y="6731"/>
                    <a:pt x="7447" y="6651"/>
                    <a:pt x="7326" y="6651"/>
                  </a:cubicBezTo>
                  <a:cubicBezTo>
                    <a:pt x="7208" y="6651"/>
                    <a:pt x="7129" y="6731"/>
                    <a:pt x="7129" y="6848"/>
                  </a:cubicBezTo>
                  <a:lnTo>
                    <a:pt x="7129" y="8043"/>
                  </a:lnTo>
                  <a:lnTo>
                    <a:pt x="5734" y="9358"/>
                  </a:lnTo>
                  <a:cubicBezTo>
                    <a:pt x="5377" y="9677"/>
                    <a:pt x="4899" y="9836"/>
                    <a:pt x="4421" y="9836"/>
                  </a:cubicBezTo>
                  <a:cubicBezTo>
                    <a:pt x="3944" y="9836"/>
                    <a:pt x="3466" y="9677"/>
                    <a:pt x="3147" y="9358"/>
                  </a:cubicBezTo>
                  <a:lnTo>
                    <a:pt x="1714" y="8043"/>
                  </a:lnTo>
                  <a:lnTo>
                    <a:pt x="1714" y="5097"/>
                  </a:lnTo>
                  <a:lnTo>
                    <a:pt x="2192" y="5097"/>
                  </a:lnTo>
                  <a:lnTo>
                    <a:pt x="2192" y="5377"/>
                  </a:lnTo>
                  <a:cubicBezTo>
                    <a:pt x="2192" y="6571"/>
                    <a:pt x="3186" y="7606"/>
                    <a:pt x="4421" y="7606"/>
                  </a:cubicBezTo>
                  <a:cubicBezTo>
                    <a:pt x="5654" y="7606"/>
                    <a:pt x="6651" y="6571"/>
                    <a:pt x="6651" y="5377"/>
                  </a:cubicBezTo>
                  <a:lnTo>
                    <a:pt x="6651" y="5097"/>
                  </a:lnTo>
                  <a:lnTo>
                    <a:pt x="7129" y="5097"/>
                  </a:lnTo>
                  <a:lnTo>
                    <a:pt x="7129" y="5934"/>
                  </a:lnTo>
                  <a:cubicBezTo>
                    <a:pt x="7129" y="6052"/>
                    <a:pt x="7208" y="6132"/>
                    <a:pt x="7326" y="6132"/>
                  </a:cubicBezTo>
                  <a:cubicBezTo>
                    <a:pt x="7447" y="6132"/>
                    <a:pt x="7527" y="6052"/>
                    <a:pt x="7527" y="5934"/>
                  </a:cubicBezTo>
                  <a:lnTo>
                    <a:pt x="7527" y="5097"/>
                  </a:lnTo>
                  <a:cubicBezTo>
                    <a:pt x="7686" y="5017"/>
                    <a:pt x="7804" y="4899"/>
                    <a:pt x="7804" y="4699"/>
                  </a:cubicBezTo>
                  <a:lnTo>
                    <a:pt x="7804" y="4262"/>
                  </a:lnTo>
                  <a:cubicBezTo>
                    <a:pt x="7804" y="4103"/>
                    <a:pt x="7686" y="3944"/>
                    <a:pt x="7527" y="3864"/>
                  </a:cubicBezTo>
                  <a:lnTo>
                    <a:pt x="7527" y="3148"/>
                  </a:lnTo>
                  <a:cubicBezTo>
                    <a:pt x="7527" y="1434"/>
                    <a:pt x="6132" y="1"/>
                    <a:pt x="44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3"/>
            <p:cNvSpPr/>
            <p:nvPr/>
          </p:nvSpPr>
          <p:spPr>
            <a:xfrm>
              <a:off x="7972925" y="2914050"/>
              <a:ext cx="59750" cy="29900"/>
            </a:xfrm>
            <a:custGeom>
              <a:avLst/>
              <a:gdLst/>
              <a:ahLst/>
              <a:cxnLst/>
              <a:rect l="l" t="t" r="r" b="b"/>
              <a:pathLst>
                <a:path w="2390" h="1196" extrusionOk="0">
                  <a:moveTo>
                    <a:pt x="1992" y="399"/>
                  </a:moveTo>
                  <a:lnTo>
                    <a:pt x="1992" y="797"/>
                  </a:lnTo>
                  <a:lnTo>
                    <a:pt x="399" y="797"/>
                  </a:lnTo>
                  <a:lnTo>
                    <a:pt x="399" y="399"/>
                  </a:lnTo>
                  <a:close/>
                  <a:moveTo>
                    <a:pt x="202" y="1"/>
                  </a:moveTo>
                  <a:cubicBezTo>
                    <a:pt x="81" y="1"/>
                    <a:pt x="1" y="81"/>
                    <a:pt x="1" y="198"/>
                  </a:cubicBezTo>
                  <a:lnTo>
                    <a:pt x="1" y="995"/>
                  </a:lnTo>
                  <a:cubicBezTo>
                    <a:pt x="1" y="1116"/>
                    <a:pt x="81" y="1195"/>
                    <a:pt x="202" y="1195"/>
                  </a:cubicBezTo>
                  <a:lnTo>
                    <a:pt x="2192" y="1195"/>
                  </a:lnTo>
                  <a:cubicBezTo>
                    <a:pt x="2310" y="1195"/>
                    <a:pt x="2390" y="1116"/>
                    <a:pt x="2390" y="995"/>
                  </a:cubicBezTo>
                  <a:lnTo>
                    <a:pt x="2390" y="198"/>
                  </a:lnTo>
                  <a:cubicBezTo>
                    <a:pt x="2390" y="81"/>
                    <a:pt x="2310" y="1"/>
                    <a:pt x="2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3"/>
            <p:cNvSpPr/>
            <p:nvPr/>
          </p:nvSpPr>
          <p:spPr>
            <a:xfrm>
              <a:off x="7883350" y="2914050"/>
              <a:ext cx="59750" cy="29900"/>
            </a:xfrm>
            <a:custGeom>
              <a:avLst/>
              <a:gdLst/>
              <a:ahLst/>
              <a:cxnLst/>
              <a:rect l="l" t="t" r="r" b="b"/>
              <a:pathLst>
                <a:path w="2390" h="1196" extrusionOk="0">
                  <a:moveTo>
                    <a:pt x="1991" y="399"/>
                  </a:moveTo>
                  <a:lnTo>
                    <a:pt x="1991" y="797"/>
                  </a:lnTo>
                  <a:lnTo>
                    <a:pt x="399" y="797"/>
                  </a:lnTo>
                  <a:lnTo>
                    <a:pt x="399" y="399"/>
                  </a:lnTo>
                  <a:close/>
                  <a:moveTo>
                    <a:pt x="202" y="1"/>
                  </a:moveTo>
                  <a:cubicBezTo>
                    <a:pt x="122" y="1"/>
                    <a:pt x="1" y="81"/>
                    <a:pt x="1" y="198"/>
                  </a:cubicBezTo>
                  <a:lnTo>
                    <a:pt x="1" y="995"/>
                  </a:lnTo>
                  <a:cubicBezTo>
                    <a:pt x="1" y="1116"/>
                    <a:pt x="122" y="1195"/>
                    <a:pt x="202" y="1195"/>
                  </a:cubicBezTo>
                  <a:lnTo>
                    <a:pt x="2192" y="1195"/>
                  </a:lnTo>
                  <a:cubicBezTo>
                    <a:pt x="2310" y="1195"/>
                    <a:pt x="2390" y="1116"/>
                    <a:pt x="2390" y="995"/>
                  </a:cubicBezTo>
                  <a:lnTo>
                    <a:pt x="2390" y="198"/>
                  </a:lnTo>
                  <a:cubicBezTo>
                    <a:pt x="2390" y="81"/>
                    <a:pt x="2310" y="1"/>
                    <a:pt x="2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 name="Google Shape;2028;p73"/>
          <p:cNvGrpSpPr/>
          <p:nvPr/>
        </p:nvGrpSpPr>
        <p:grpSpPr>
          <a:xfrm>
            <a:off x="7790825" y="2075350"/>
            <a:ext cx="337400" cy="334075"/>
            <a:chOff x="7790825" y="2075350"/>
            <a:chExt cx="337400" cy="334075"/>
          </a:xfrm>
        </p:grpSpPr>
        <p:sp>
          <p:nvSpPr>
            <p:cNvPr id="2029" name="Google Shape;2029;p73"/>
            <p:cNvSpPr/>
            <p:nvPr/>
          </p:nvSpPr>
          <p:spPr>
            <a:xfrm>
              <a:off x="7790825" y="2363625"/>
              <a:ext cx="246875" cy="45800"/>
            </a:xfrm>
            <a:custGeom>
              <a:avLst/>
              <a:gdLst/>
              <a:ahLst/>
              <a:cxnLst/>
              <a:rect l="l" t="t" r="r" b="b"/>
              <a:pathLst>
                <a:path w="9875" h="1832" extrusionOk="0">
                  <a:moveTo>
                    <a:pt x="437" y="0"/>
                  </a:moveTo>
                  <a:cubicBezTo>
                    <a:pt x="198" y="0"/>
                    <a:pt x="1" y="201"/>
                    <a:pt x="1" y="398"/>
                  </a:cubicBezTo>
                  <a:lnTo>
                    <a:pt x="1" y="1433"/>
                  </a:lnTo>
                  <a:cubicBezTo>
                    <a:pt x="1" y="1634"/>
                    <a:pt x="198" y="1832"/>
                    <a:pt x="437" y="1832"/>
                  </a:cubicBezTo>
                  <a:lnTo>
                    <a:pt x="9476" y="1832"/>
                  </a:lnTo>
                  <a:cubicBezTo>
                    <a:pt x="9715" y="1832"/>
                    <a:pt x="9874" y="1634"/>
                    <a:pt x="9874" y="1433"/>
                  </a:cubicBezTo>
                  <a:lnTo>
                    <a:pt x="9874" y="398"/>
                  </a:lnTo>
                  <a:cubicBezTo>
                    <a:pt x="9874" y="201"/>
                    <a:pt x="9715" y="0"/>
                    <a:pt x="9476" y="0"/>
                  </a:cubicBezTo>
                  <a:lnTo>
                    <a:pt x="2230" y="0"/>
                  </a:lnTo>
                  <a:cubicBezTo>
                    <a:pt x="2109" y="0"/>
                    <a:pt x="2030" y="80"/>
                    <a:pt x="2030" y="201"/>
                  </a:cubicBezTo>
                  <a:cubicBezTo>
                    <a:pt x="2030" y="319"/>
                    <a:pt x="2109" y="398"/>
                    <a:pt x="2230" y="398"/>
                  </a:cubicBezTo>
                  <a:lnTo>
                    <a:pt x="9514" y="398"/>
                  </a:lnTo>
                  <a:lnTo>
                    <a:pt x="9514" y="1433"/>
                  </a:lnTo>
                  <a:lnTo>
                    <a:pt x="399" y="1433"/>
                  </a:lnTo>
                  <a:lnTo>
                    <a:pt x="399" y="398"/>
                  </a:lnTo>
                  <a:lnTo>
                    <a:pt x="1313" y="398"/>
                  </a:lnTo>
                  <a:cubicBezTo>
                    <a:pt x="1434" y="398"/>
                    <a:pt x="1514" y="319"/>
                    <a:pt x="1514" y="201"/>
                  </a:cubicBezTo>
                  <a:cubicBezTo>
                    <a:pt x="1514" y="80"/>
                    <a:pt x="1434" y="0"/>
                    <a:pt x="13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3"/>
            <p:cNvSpPr/>
            <p:nvPr/>
          </p:nvSpPr>
          <p:spPr>
            <a:xfrm>
              <a:off x="7900325" y="2295950"/>
              <a:ext cx="49775" cy="57750"/>
            </a:xfrm>
            <a:custGeom>
              <a:avLst/>
              <a:gdLst/>
              <a:ahLst/>
              <a:cxnLst/>
              <a:rect l="l" t="t" r="r" b="b"/>
              <a:pathLst>
                <a:path w="1991" h="2310" extrusionOk="0">
                  <a:moveTo>
                    <a:pt x="994" y="398"/>
                  </a:moveTo>
                  <a:cubicBezTo>
                    <a:pt x="1115" y="398"/>
                    <a:pt x="1274" y="519"/>
                    <a:pt x="1392" y="717"/>
                  </a:cubicBezTo>
                  <a:cubicBezTo>
                    <a:pt x="1513" y="917"/>
                    <a:pt x="1593" y="1156"/>
                    <a:pt x="1593" y="1315"/>
                  </a:cubicBezTo>
                  <a:cubicBezTo>
                    <a:pt x="1593" y="1672"/>
                    <a:pt x="1312" y="1911"/>
                    <a:pt x="994" y="1911"/>
                  </a:cubicBezTo>
                  <a:cubicBezTo>
                    <a:pt x="675" y="1911"/>
                    <a:pt x="398" y="1672"/>
                    <a:pt x="398" y="1315"/>
                  </a:cubicBezTo>
                  <a:cubicBezTo>
                    <a:pt x="398" y="1156"/>
                    <a:pt x="478" y="917"/>
                    <a:pt x="596" y="717"/>
                  </a:cubicBezTo>
                  <a:cubicBezTo>
                    <a:pt x="717" y="519"/>
                    <a:pt x="876" y="398"/>
                    <a:pt x="994" y="398"/>
                  </a:cubicBezTo>
                  <a:close/>
                  <a:moveTo>
                    <a:pt x="994" y="0"/>
                  </a:moveTo>
                  <a:cubicBezTo>
                    <a:pt x="717" y="0"/>
                    <a:pt x="478" y="159"/>
                    <a:pt x="277" y="478"/>
                  </a:cubicBezTo>
                  <a:cubicBezTo>
                    <a:pt x="118" y="758"/>
                    <a:pt x="0" y="1077"/>
                    <a:pt x="0" y="1315"/>
                  </a:cubicBezTo>
                  <a:cubicBezTo>
                    <a:pt x="0" y="1873"/>
                    <a:pt x="478" y="2309"/>
                    <a:pt x="994" y="2309"/>
                  </a:cubicBezTo>
                  <a:cubicBezTo>
                    <a:pt x="1551" y="2309"/>
                    <a:pt x="1991" y="1873"/>
                    <a:pt x="1991" y="1315"/>
                  </a:cubicBezTo>
                  <a:cubicBezTo>
                    <a:pt x="1991" y="1077"/>
                    <a:pt x="1870" y="758"/>
                    <a:pt x="1711" y="478"/>
                  </a:cubicBezTo>
                  <a:cubicBezTo>
                    <a:pt x="1513" y="159"/>
                    <a:pt x="1274" y="0"/>
                    <a:pt x="9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3"/>
            <p:cNvSpPr/>
            <p:nvPr/>
          </p:nvSpPr>
          <p:spPr>
            <a:xfrm>
              <a:off x="7914250" y="2075350"/>
              <a:ext cx="213975" cy="210650"/>
            </a:xfrm>
            <a:custGeom>
              <a:avLst/>
              <a:gdLst/>
              <a:ahLst/>
              <a:cxnLst/>
              <a:rect l="l" t="t" r="r" b="b"/>
              <a:pathLst>
                <a:path w="8559" h="8426" extrusionOk="0">
                  <a:moveTo>
                    <a:pt x="5017" y="2018"/>
                  </a:moveTo>
                  <a:lnTo>
                    <a:pt x="5017" y="2056"/>
                  </a:lnTo>
                  <a:lnTo>
                    <a:pt x="6409" y="3410"/>
                  </a:lnTo>
                  <a:lnTo>
                    <a:pt x="6409" y="3451"/>
                  </a:lnTo>
                  <a:lnTo>
                    <a:pt x="6132" y="3690"/>
                  </a:lnTo>
                  <a:lnTo>
                    <a:pt x="6090" y="3690"/>
                  </a:lnTo>
                  <a:lnTo>
                    <a:pt x="4737" y="2336"/>
                  </a:lnTo>
                  <a:lnTo>
                    <a:pt x="4737" y="2295"/>
                  </a:lnTo>
                  <a:lnTo>
                    <a:pt x="4976" y="2056"/>
                  </a:lnTo>
                  <a:cubicBezTo>
                    <a:pt x="4976" y="2056"/>
                    <a:pt x="4976" y="2018"/>
                    <a:pt x="5017" y="2018"/>
                  </a:cubicBezTo>
                  <a:close/>
                  <a:moveTo>
                    <a:pt x="3743" y="5559"/>
                  </a:moveTo>
                  <a:lnTo>
                    <a:pt x="1950" y="7311"/>
                  </a:lnTo>
                  <a:cubicBezTo>
                    <a:pt x="1912" y="7353"/>
                    <a:pt x="1870" y="7353"/>
                    <a:pt x="1832" y="7391"/>
                  </a:cubicBezTo>
                  <a:lnTo>
                    <a:pt x="1434" y="7432"/>
                  </a:lnTo>
                  <a:cubicBezTo>
                    <a:pt x="1313" y="7470"/>
                    <a:pt x="1195" y="7512"/>
                    <a:pt x="1115" y="7591"/>
                  </a:cubicBezTo>
                  <a:lnTo>
                    <a:pt x="755" y="7990"/>
                  </a:lnTo>
                  <a:cubicBezTo>
                    <a:pt x="714" y="8023"/>
                    <a:pt x="669" y="8037"/>
                    <a:pt x="626" y="8037"/>
                  </a:cubicBezTo>
                  <a:cubicBezTo>
                    <a:pt x="462" y="8037"/>
                    <a:pt x="320" y="7835"/>
                    <a:pt x="478" y="7709"/>
                  </a:cubicBezTo>
                  <a:lnTo>
                    <a:pt x="835" y="7311"/>
                  </a:lnTo>
                  <a:cubicBezTo>
                    <a:pt x="915" y="7232"/>
                    <a:pt x="994" y="7114"/>
                    <a:pt x="994" y="6993"/>
                  </a:cubicBezTo>
                  <a:lnTo>
                    <a:pt x="1036" y="6595"/>
                  </a:lnTo>
                  <a:cubicBezTo>
                    <a:pt x="1074" y="6556"/>
                    <a:pt x="1074" y="6515"/>
                    <a:pt x="1115" y="6477"/>
                  </a:cubicBezTo>
                  <a:lnTo>
                    <a:pt x="2029" y="5559"/>
                  </a:lnTo>
                  <a:close/>
                  <a:moveTo>
                    <a:pt x="7058" y="0"/>
                  </a:moveTo>
                  <a:cubicBezTo>
                    <a:pt x="6794" y="0"/>
                    <a:pt x="6528" y="73"/>
                    <a:pt x="6291" y="225"/>
                  </a:cubicBezTo>
                  <a:cubicBezTo>
                    <a:pt x="6211" y="266"/>
                    <a:pt x="6170" y="384"/>
                    <a:pt x="6250" y="505"/>
                  </a:cubicBezTo>
                  <a:cubicBezTo>
                    <a:pt x="6275" y="554"/>
                    <a:pt x="6329" y="587"/>
                    <a:pt x="6395" y="587"/>
                  </a:cubicBezTo>
                  <a:cubicBezTo>
                    <a:pt x="6437" y="587"/>
                    <a:pt x="6483" y="574"/>
                    <a:pt x="6530" y="543"/>
                  </a:cubicBezTo>
                  <a:cubicBezTo>
                    <a:pt x="6682" y="441"/>
                    <a:pt x="6864" y="390"/>
                    <a:pt x="7051" y="390"/>
                  </a:cubicBezTo>
                  <a:cubicBezTo>
                    <a:pt x="7300" y="390"/>
                    <a:pt x="7558" y="482"/>
                    <a:pt x="7762" y="664"/>
                  </a:cubicBezTo>
                  <a:cubicBezTo>
                    <a:pt x="8122" y="1062"/>
                    <a:pt x="8122" y="1699"/>
                    <a:pt x="7762" y="2097"/>
                  </a:cubicBezTo>
                  <a:cubicBezTo>
                    <a:pt x="7603" y="2257"/>
                    <a:pt x="7364" y="2336"/>
                    <a:pt x="7167" y="2374"/>
                  </a:cubicBezTo>
                  <a:cubicBezTo>
                    <a:pt x="6807" y="2416"/>
                    <a:pt x="6488" y="2496"/>
                    <a:pt x="6211" y="2693"/>
                  </a:cubicBezTo>
                  <a:lnTo>
                    <a:pt x="5734" y="2215"/>
                  </a:lnTo>
                  <a:cubicBezTo>
                    <a:pt x="5931" y="1938"/>
                    <a:pt x="6011" y="1620"/>
                    <a:pt x="6052" y="1260"/>
                  </a:cubicBezTo>
                  <a:cubicBezTo>
                    <a:pt x="6052" y="1260"/>
                    <a:pt x="6090" y="1222"/>
                    <a:pt x="6090" y="1180"/>
                  </a:cubicBezTo>
                  <a:cubicBezTo>
                    <a:pt x="6090" y="1062"/>
                    <a:pt x="6052" y="941"/>
                    <a:pt x="5931" y="941"/>
                  </a:cubicBezTo>
                  <a:cubicBezTo>
                    <a:pt x="5911" y="935"/>
                    <a:pt x="5892" y="932"/>
                    <a:pt x="5874" y="932"/>
                  </a:cubicBezTo>
                  <a:cubicBezTo>
                    <a:pt x="5787" y="932"/>
                    <a:pt x="5726" y="1003"/>
                    <a:pt x="5692" y="1101"/>
                  </a:cubicBezTo>
                  <a:lnTo>
                    <a:pt x="5692" y="1222"/>
                  </a:lnTo>
                  <a:cubicBezTo>
                    <a:pt x="5654" y="1499"/>
                    <a:pt x="5574" y="1738"/>
                    <a:pt x="5453" y="1938"/>
                  </a:cubicBezTo>
                  <a:lnTo>
                    <a:pt x="5294" y="1779"/>
                  </a:lnTo>
                  <a:cubicBezTo>
                    <a:pt x="5214" y="1699"/>
                    <a:pt x="5097" y="1658"/>
                    <a:pt x="5017" y="1658"/>
                  </a:cubicBezTo>
                  <a:cubicBezTo>
                    <a:pt x="4896" y="1658"/>
                    <a:pt x="4778" y="1699"/>
                    <a:pt x="4698" y="1779"/>
                  </a:cubicBezTo>
                  <a:lnTo>
                    <a:pt x="4460" y="2018"/>
                  </a:lnTo>
                  <a:cubicBezTo>
                    <a:pt x="4380" y="2097"/>
                    <a:pt x="4339" y="2215"/>
                    <a:pt x="4339" y="2295"/>
                  </a:cubicBezTo>
                  <a:cubicBezTo>
                    <a:pt x="4339" y="2416"/>
                    <a:pt x="4380" y="2534"/>
                    <a:pt x="4460" y="2575"/>
                  </a:cubicBezTo>
                  <a:lnTo>
                    <a:pt x="835" y="6196"/>
                  </a:lnTo>
                  <a:cubicBezTo>
                    <a:pt x="755" y="6276"/>
                    <a:pt x="676" y="6397"/>
                    <a:pt x="676" y="6556"/>
                  </a:cubicBezTo>
                  <a:lnTo>
                    <a:pt x="596" y="6913"/>
                  </a:lnTo>
                  <a:cubicBezTo>
                    <a:pt x="596" y="6954"/>
                    <a:pt x="596" y="6993"/>
                    <a:pt x="558" y="7034"/>
                  </a:cubicBezTo>
                  <a:lnTo>
                    <a:pt x="198" y="7432"/>
                  </a:lnTo>
                  <a:cubicBezTo>
                    <a:pt x="80" y="7512"/>
                    <a:pt x="1" y="7671"/>
                    <a:pt x="1" y="7830"/>
                  </a:cubicBezTo>
                  <a:cubicBezTo>
                    <a:pt x="1" y="7990"/>
                    <a:pt x="80" y="8149"/>
                    <a:pt x="198" y="8267"/>
                  </a:cubicBezTo>
                  <a:cubicBezTo>
                    <a:pt x="278" y="8346"/>
                    <a:pt x="437" y="8426"/>
                    <a:pt x="596" y="8426"/>
                  </a:cubicBezTo>
                  <a:cubicBezTo>
                    <a:pt x="755" y="8426"/>
                    <a:pt x="915" y="8346"/>
                    <a:pt x="1036" y="8267"/>
                  </a:cubicBezTo>
                  <a:lnTo>
                    <a:pt x="1392" y="7869"/>
                  </a:lnTo>
                  <a:cubicBezTo>
                    <a:pt x="1434" y="7830"/>
                    <a:pt x="1472" y="7830"/>
                    <a:pt x="1514" y="7830"/>
                  </a:cubicBezTo>
                  <a:lnTo>
                    <a:pt x="1912" y="7751"/>
                  </a:lnTo>
                  <a:cubicBezTo>
                    <a:pt x="2029" y="7751"/>
                    <a:pt x="2151" y="7671"/>
                    <a:pt x="2230" y="7591"/>
                  </a:cubicBezTo>
                  <a:lnTo>
                    <a:pt x="4858" y="4964"/>
                  </a:lnTo>
                  <a:cubicBezTo>
                    <a:pt x="4937" y="4922"/>
                    <a:pt x="4937" y="4763"/>
                    <a:pt x="4858" y="4725"/>
                  </a:cubicBezTo>
                  <a:cubicBezTo>
                    <a:pt x="4818" y="4685"/>
                    <a:pt x="4768" y="4665"/>
                    <a:pt x="4718" y="4665"/>
                  </a:cubicBezTo>
                  <a:cubicBezTo>
                    <a:pt x="4667" y="4665"/>
                    <a:pt x="4617" y="4685"/>
                    <a:pt x="4577" y="4725"/>
                  </a:cubicBezTo>
                  <a:lnTo>
                    <a:pt x="4100" y="5161"/>
                  </a:lnTo>
                  <a:lnTo>
                    <a:pt x="2428" y="5161"/>
                  </a:lnTo>
                  <a:lnTo>
                    <a:pt x="4737" y="2852"/>
                  </a:lnTo>
                  <a:lnTo>
                    <a:pt x="5574" y="3728"/>
                  </a:lnTo>
                  <a:lnTo>
                    <a:pt x="5214" y="4047"/>
                  </a:lnTo>
                  <a:cubicBezTo>
                    <a:pt x="5135" y="4126"/>
                    <a:pt x="5135" y="4247"/>
                    <a:pt x="5214" y="4327"/>
                  </a:cubicBezTo>
                  <a:cubicBezTo>
                    <a:pt x="5256" y="4365"/>
                    <a:pt x="5294" y="4407"/>
                    <a:pt x="5335" y="4407"/>
                  </a:cubicBezTo>
                  <a:cubicBezTo>
                    <a:pt x="5415" y="4407"/>
                    <a:pt x="5453" y="4365"/>
                    <a:pt x="5495" y="4327"/>
                  </a:cubicBezTo>
                  <a:lnTo>
                    <a:pt x="5851" y="3967"/>
                  </a:lnTo>
                  <a:cubicBezTo>
                    <a:pt x="5931" y="4047"/>
                    <a:pt x="6011" y="4088"/>
                    <a:pt x="6132" y="4088"/>
                  </a:cubicBezTo>
                  <a:cubicBezTo>
                    <a:pt x="6211" y="4088"/>
                    <a:pt x="6329" y="4047"/>
                    <a:pt x="6409" y="3967"/>
                  </a:cubicBezTo>
                  <a:lnTo>
                    <a:pt x="6648" y="3728"/>
                  </a:lnTo>
                  <a:cubicBezTo>
                    <a:pt x="6727" y="3648"/>
                    <a:pt x="6769" y="3531"/>
                    <a:pt x="6769" y="3451"/>
                  </a:cubicBezTo>
                  <a:cubicBezTo>
                    <a:pt x="6769" y="3330"/>
                    <a:pt x="6727" y="3212"/>
                    <a:pt x="6648" y="3133"/>
                  </a:cubicBezTo>
                  <a:lnTo>
                    <a:pt x="6488" y="2973"/>
                  </a:lnTo>
                  <a:cubicBezTo>
                    <a:pt x="6689" y="2852"/>
                    <a:pt x="6928" y="2773"/>
                    <a:pt x="7205" y="2773"/>
                  </a:cubicBezTo>
                  <a:cubicBezTo>
                    <a:pt x="7524" y="2734"/>
                    <a:pt x="7804" y="2575"/>
                    <a:pt x="8043" y="2374"/>
                  </a:cubicBezTo>
                  <a:cubicBezTo>
                    <a:pt x="8559" y="1817"/>
                    <a:pt x="8559" y="941"/>
                    <a:pt x="8043" y="384"/>
                  </a:cubicBezTo>
                  <a:cubicBezTo>
                    <a:pt x="7768" y="133"/>
                    <a:pt x="7415" y="0"/>
                    <a:pt x="7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2" name="Google Shape;2032;p73"/>
          <p:cNvGrpSpPr/>
          <p:nvPr/>
        </p:nvGrpSpPr>
        <p:grpSpPr>
          <a:xfrm>
            <a:off x="7097075" y="2074975"/>
            <a:ext cx="233950" cy="334450"/>
            <a:chOff x="7097075" y="2074975"/>
            <a:chExt cx="233950" cy="334450"/>
          </a:xfrm>
        </p:grpSpPr>
        <p:sp>
          <p:nvSpPr>
            <p:cNvPr id="2033" name="Google Shape;2033;p73"/>
            <p:cNvSpPr/>
            <p:nvPr/>
          </p:nvSpPr>
          <p:spPr>
            <a:xfrm>
              <a:off x="7131950" y="2206850"/>
              <a:ext cx="189125" cy="132900"/>
            </a:xfrm>
            <a:custGeom>
              <a:avLst/>
              <a:gdLst/>
              <a:ahLst/>
              <a:cxnLst/>
              <a:rect l="l" t="t" r="r" b="b"/>
              <a:pathLst>
                <a:path w="7565" h="5316" extrusionOk="0">
                  <a:moveTo>
                    <a:pt x="5017" y="379"/>
                  </a:moveTo>
                  <a:cubicBezTo>
                    <a:pt x="5017" y="659"/>
                    <a:pt x="4975" y="1255"/>
                    <a:pt x="4657" y="1573"/>
                  </a:cubicBezTo>
                  <a:cubicBezTo>
                    <a:pt x="4300" y="1892"/>
                    <a:pt x="3743" y="1933"/>
                    <a:pt x="3462" y="1933"/>
                  </a:cubicBezTo>
                  <a:cubicBezTo>
                    <a:pt x="3462" y="1653"/>
                    <a:pt x="3462" y="1057"/>
                    <a:pt x="3822" y="739"/>
                  </a:cubicBezTo>
                  <a:cubicBezTo>
                    <a:pt x="4141" y="420"/>
                    <a:pt x="4736" y="379"/>
                    <a:pt x="5017" y="379"/>
                  </a:cubicBezTo>
                  <a:close/>
                  <a:moveTo>
                    <a:pt x="2527" y="1"/>
                  </a:moveTo>
                  <a:cubicBezTo>
                    <a:pt x="2478" y="1"/>
                    <a:pt x="2429" y="21"/>
                    <a:pt x="2389" y="61"/>
                  </a:cubicBezTo>
                  <a:cubicBezTo>
                    <a:pt x="2309" y="140"/>
                    <a:pt x="2309" y="261"/>
                    <a:pt x="2389" y="341"/>
                  </a:cubicBezTo>
                  <a:lnTo>
                    <a:pt x="2707" y="659"/>
                  </a:lnTo>
                  <a:cubicBezTo>
                    <a:pt x="2946" y="898"/>
                    <a:pt x="3064" y="1217"/>
                    <a:pt x="3064" y="1535"/>
                  </a:cubicBezTo>
                  <a:lnTo>
                    <a:pt x="3064" y="1694"/>
                  </a:lnTo>
                  <a:cubicBezTo>
                    <a:pt x="2750" y="1484"/>
                    <a:pt x="2247" y="1241"/>
                    <a:pt x="1615" y="1241"/>
                  </a:cubicBezTo>
                  <a:cubicBezTo>
                    <a:pt x="1530" y="1241"/>
                    <a:pt x="1443" y="1246"/>
                    <a:pt x="1354" y="1255"/>
                  </a:cubicBezTo>
                  <a:cubicBezTo>
                    <a:pt x="876" y="1296"/>
                    <a:pt x="437" y="1456"/>
                    <a:pt x="118" y="1733"/>
                  </a:cubicBezTo>
                  <a:cubicBezTo>
                    <a:pt x="0" y="1812"/>
                    <a:pt x="0" y="1933"/>
                    <a:pt x="80" y="2013"/>
                  </a:cubicBezTo>
                  <a:cubicBezTo>
                    <a:pt x="102" y="2059"/>
                    <a:pt x="152" y="2079"/>
                    <a:pt x="206" y="2079"/>
                  </a:cubicBezTo>
                  <a:cubicBezTo>
                    <a:pt x="245" y="2079"/>
                    <a:pt x="285" y="2069"/>
                    <a:pt x="319" y="2051"/>
                  </a:cubicBezTo>
                  <a:cubicBezTo>
                    <a:pt x="637" y="1812"/>
                    <a:pt x="994" y="1694"/>
                    <a:pt x="1392" y="1615"/>
                  </a:cubicBezTo>
                  <a:cubicBezTo>
                    <a:pt x="1445" y="1610"/>
                    <a:pt x="1498" y="1608"/>
                    <a:pt x="1549" y="1608"/>
                  </a:cubicBezTo>
                  <a:cubicBezTo>
                    <a:pt x="2430" y="1608"/>
                    <a:pt x="3108" y="2213"/>
                    <a:pt x="3144" y="2252"/>
                  </a:cubicBezTo>
                  <a:cubicBezTo>
                    <a:pt x="3185" y="2290"/>
                    <a:pt x="3223" y="2290"/>
                    <a:pt x="3265" y="2290"/>
                  </a:cubicBezTo>
                  <a:cubicBezTo>
                    <a:pt x="3265" y="2290"/>
                    <a:pt x="3383" y="2331"/>
                    <a:pt x="3583" y="2331"/>
                  </a:cubicBezTo>
                  <a:cubicBezTo>
                    <a:pt x="3940" y="2331"/>
                    <a:pt x="4539" y="2252"/>
                    <a:pt x="4937" y="1854"/>
                  </a:cubicBezTo>
                  <a:cubicBezTo>
                    <a:pt x="5017" y="1774"/>
                    <a:pt x="5055" y="1694"/>
                    <a:pt x="5096" y="1615"/>
                  </a:cubicBezTo>
                  <a:lnTo>
                    <a:pt x="5176" y="1615"/>
                  </a:lnTo>
                  <a:cubicBezTo>
                    <a:pt x="5771" y="1694"/>
                    <a:pt x="6329" y="2013"/>
                    <a:pt x="6647" y="2491"/>
                  </a:cubicBezTo>
                  <a:cubicBezTo>
                    <a:pt x="7045" y="3007"/>
                    <a:pt x="7166" y="3765"/>
                    <a:pt x="6966" y="4561"/>
                  </a:cubicBezTo>
                  <a:cubicBezTo>
                    <a:pt x="6928" y="4720"/>
                    <a:pt x="6886" y="4879"/>
                    <a:pt x="6807" y="5039"/>
                  </a:cubicBezTo>
                  <a:cubicBezTo>
                    <a:pt x="6768" y="5157"/>
                    <a:pt x="6848" y="5278"/>
                    <a:pt x="6928" y="5316"/>
                  </a:cubicBezTo>
                  <a:lnTo>
                    <a:pt x="7007" y="5316"/>
                  </a:lnTo>
                  <a:cubicBezTo>
                    <a:pt x="7087" y="5316"/>
                    <a:pt x="7166" y="5278"/>
                    <a:pt x="7205" y="5198"/>
                  </a:cubicBezTo>
                  <a:cubicBezTo>
                    <a:pt x="7246" y="4997"/>
                    <a:pt x="7326" y="4800"/>
                    <a:pt x="7364" y="4641"/>
                  </a:cubicBezTo>
                  <a:cubicBezTo>
                    <a:pt x="7565" y="3723"/>
                    <a:pt x="7405" y="2889"/>
                    <a:pt x="6966" y="2252"/>
                  </a:cubicBezTo>
                  <a:cubicBezTo>
                    <a:pt x="6568" y="1694"/>
                    <a:pt x="5972" y="1335"/>
                    <a:pt x="5294" y="1255"/>
                  </a:cubicBezTo>
                  <a:cubicBezTo>
                    <a:pt x="5453" y="739"/>
                    <a:pt x="5373" y="220"/>
                    <a:pt x="5373" y="182"/>
                  </a:cubicBezTo>
                  <a:cubicBezTo>
                    <a:pt x="5373" y="102"/>
                    <a:pt x="5294" y="22"/>
                    <a:pt x="5214" y="22"/>
                  </a:cubicBezTo>
                  <a:cubicBezTo>
                    <a:pt x="5201" y="22"/>
                    <a:pt x="5066" y="3"/>
                    <a:pt x="4872" y="3"/>
                  </a:cubicBezTo>
                  <a:cubicBezTo>
                    <a:pt x="4507" y="3"/>
                    <a:pt x="3932" y="71"/>
                    <a:pt x="3542" y="459"/>
                  </a:cubicBezTo>
                  <a:cubicBezTo>
                    <a:pt x="3424" y="580"/>
                    <a:pt x="3344" y="698"/>
                    <a:pt x="3303" y="819"/>
                  </a:cubicBezTo>
                  <a:cubicBezTo>
                    <a:pt x="3223" y="659"/>
                    <a:pt x="3106" y="500"/>
                    <a:pt x="2985" y="379"/>
                  </a:cubicBezTo>
                  <a:lnTo>
                    <a:pt x="2666" y="61"/>
                  </a:lnTo>
                  <a:cubicBezTo>
                    <a:pt x="2626" y="21"/>
                    <a:pt x="2577" y="1"/>
                    <a:pt x="2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3"/>
            <p:cNvSpPr/>
            <p:nvPr/>
          </p:nvSpPr>
          <p:spPr>
            <a:xfrm>
              <a:off x="7108050" y="2266500"/>
              <a:ext cx="195100" cy="142925"/>
            </a:xfrm>
            <a:custGeom>
              <a:avLst/>
              <a:gdLst/>
              <a:ahLst/>
              <a:cxnLst/>
              <a:rect l="l" t="t" r="r" b="b"/>
              <a:pathLst>
                <a:path w="7804" h="5717" extrusionOk="0">
                  <a:moveTo>
                    <a:pt x="576" y="0"/>
                  </a:moveTo>
                  <a:cubicBezTo>
                    <a:pt x="515" y="0"/>
                    <a:pt x="449" y="28"/>
                    <a:pt x="399" y="105"/>
                  </a:cubicBezTo>
                  <a:cubicBezTo>
                    <a:pt x="80" y="700"/>
                    <a:pt x="1" y="1458"/>
                    <a:pt x="160" y="2255"/>
                  </a:cubicBezTo>
                  <a:cubicBezTo>
                    <a:pt x="478" y="3688"/>
                    <a:pt x="1552" y="5041"/>
                    <a:pt x="2708" y="5519"/>
                  </a:cubicBezTo>
                  <a:cubicBezTo>
                    <a:pt x="2985" y="5637"/>
                    <a:pt x="3265" y="5717"/>
                    <a:pt x="3504" y="5717"/>
                  </a:cubicBezTo>
                  <a:cubicBezTo>
                    <a:pt x="3781" y="5717"/>
                    <a:pt x="4020" y="5637"/>
                    <a:pt x="4221" y="5519"/>
                  </a:cubicBezTo>
                  <a:cubicBezTo>
                    <a:pt x="4444" y="5643"/>
                    <a:pt x="4699" y="5705"/>
                    <a:pt x="4956" y="5705"/>
                  </a:cubicBezTo>
                  <a:cubicBezTo>
                    <a:pt x="5111" y="5705"/>
                    <a:pt x="5266" y="5682"/>
                    <a:pt x="5415" y="5637"/>
                  </a:cubicBezTo>
                  <a:cubicBezTo>
                    <a:pt x="6250" y="5440"/>
                    <a:pt x="7126" y="4682"/>
                    <a:pt x="7724" y="3646"/>
                  </a:cubicBezTo>
                  <a:cubicBezTo>
                    <a:pt x="7804" y="3567"/>
                    <a:pt x="7763" y="3449"/>
                    <a:pt x="7683" y="3408"/>
                  </a:cubicBezTo>
                  <a:cubicBezTo>
                    <a:pt x="7638" y="3377"/>
                    <a:pt x="7593" y="3365"/>
                    <a:pt x="7553" y="3365"/>
                  </a:cubicBezTo>
                  <a:cubicBezTo>
                    <a:pt x="7485" y="3365"/>
                    <a:pt x="7430" y="3399"/>
                    <a:pt x="7406" y="3449"/>
                  </a:cubicBezTo>
                  <a:cubicBezTo>
                    <a:pt x="6848" y="4404"/>
                    <a:pt x="6052" y="5080"/>
                    <a:pt x="5336" y="5280"/>
                  </a:cubicBezTo>
                  <a:cubicBezTo>
                    <a:pt x="5217" y="5307"/>
                    <a:pt x="5098" y="5320"/>
                    <a:pt x="4983" y="5320"/>
                  </a:cubicBezTo>
                  <a:cubicBezTo>
                    <a:pt x="4748" y="5320"/>
                    <a:pt x="4526" y="5266"/>
                    <a:pt x="4339" y="5159"/>
                  </a:cubicBezTo>
                  <a:cubicBezTo>
                    <a:pt x="4299" y="5140"/>
                    <a:pt x="4259" y="5131"/>
                    <a:pt x="4224" y="5131"/>
                  </a:cubicBezTo>
                  <a:cubicBezTo>
                    <a:pt x="4190" y="5131"/>
                    <a:pt x="4160" y="5140"/>
                    <a:pt x="4141" y="5159"/>
                  </a:cubicBezTo>
                  <a:cubicBezTo>
                    <a:pt x="4000" y="5231"/>
                    <a:pt x="3790" y="5315"/>
                    <a:pt x="3519" y="5315"/>
                  </a:cubicBezTo>
                  <a:cubicBezTo>
                    <a:pt x="3330" y="5315"/>
                    <a:pt x="3112" y="5274"/>
                    <a:pt x="2867" y="5159"/>
                  </a:cubicBezTo>
                  <a:cubicBezTo>
                    <a:pt x="1832" y="4761"/>
                    <a:pt x="835" y="3449"/>
                    <a:pt x="558" y="2175"/>
                  </a:cubicBezTo>
                  <a:cubicBezTo>
                    <a:pt x="399" y="1458"/>
                    <a:pt x="478" y="821"/>
                    <a:pt x="756" y="302"/>
                  </a:cubicBezTo>
                  <a:cubicBezTo>
                    <a:pt x="797" y="184"/>
                    <a:pt x="756" y="63"/>
                    <a:pt x="676" y="25"/>
                  </a:cubicBezTo>
                  <a:cubicBezTo>
                    <a:pt x="647" y="10"/>
                    <a:pt x="612"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3"/>
            <p:cNvSpPr/>
            <p:nvPr/>
          </p:nvSpPr>
          <p:spPr>
            <a:xfrm>
              <a:off x="7189675" y="2074975"/>
              <a:ext cx="47800" cy="122500"/>
            </a:xfrm>
            <a:custGeom>
              <a:avLst/>
              <a:gdLst/>
              <a:ahLst/>
              <a:cxnLst/>
              <a:rect l="l" t="t" r="r" b="b"/>
              <a:pathLst>
                <a:path w="1912" h="4900" extrusionOk="0">
                  <a:moveTo>
                    <a:pt x="1153" y="399"/>
                  </a:moveTo>
                  <a:lnTo>
                    <a:pt x="1153" y="3625"/>
                  </a:lnTo>
                  <a:cubicBezTo>
                    <a:pt x="1153" y="3743"/>
                    <a:pt x="1233" y="3823"/>
                    <a:pt x="1354" y="3823"/>
                  </a:cubicBezTo>
                  <a:lnTo>
                    <a:pt x="956" y="4380"/>
                  </a:lnTo>
                  <a:lnTo>
                    <a:pt x="596" y="3823"/>
                  </a:lnTo>
                  <a:cubicBezTo>
                    <a:pt x="676" y="3823"/>
                    <a:pt x="755" y="3743"/>
                    <a:pt x="755" y="3625"/>
                  </a:cubicBezTo>
                  <a:lnTo>
                    <a:pt x="755" y="399"/>
                  </a:lnTo>
                  <a:close/>
                  <a:moveTo>
                    <a:pt x="558" y="1"/>
                  </a:moveTo>
                  <a:cubicBezTo>
                    <a:pt x="437" y="1"/>
                    <a:pt x="357" y="122"/>
                    <a:pt x="357" y="201"/>
                  </a:cubicBezTo>
                  <a:lnTo>
                    <a:pt x="357" y="3425"/>
                  </a:lnTo>
                  <a:lnTo>
                    <a:pt x="198" y="3425"/>
                  </a:lnTo>
                  <a:cubicBezTo>
                    <a:pt x="118" y="3425"/>
                    <a:pt x="39" y="3504"/>
                    <a:pt x="0" y="3546"/>
                  </a:cubicBezTo>
                  <a:cubicBezTo>
                    <a:pt x="0" y="3625"/>
                    <a:pt x="0" y="3705"/>
                    <a:pt x="39" y="3743"/>
                  </a:cubicBezTo>
                  <a:lnTo>
                    <a:pt x="797" y="4820"/>
                  </a:lnTo>
                  <a:cubicBezTo>
                    <a:pt x="835" y="4858"/>
                    <a:pt x="914" y="4899"/>
                    <a:pt x="956" y="4899"/>
                  </a:cubicBezTo>
                  <a:cubicBezTo>
                    <a:pt x="1035" y="4899"/>
                    <a:pt x="1115" y="4858"/>
                    <a:pt x="1115" y="4820"/>
                  </a:cubicBezTo>
                  <a:lnTo>
                    <a:pt x="1870" y="3743"/>
                  </a:lnTo>
                  <a:cubicBezTo>
                    <a:pt x="1911" y="3705"/>
                    <a:pt x="1911" y="3625"/>
                    <a:pt x="1911" y="3546"/>
                  </a:cubicBezTo>
                  <a:cubicBezTo>
                    <a:pt x="1870" y="3504"/>
                    <a:pt x="1790" y="3425"/>
                    <a:pt x="1711" y="3425"/>
                  </a:cubicBezTo>
                  <a:lnTo>
                    <a:pt x="1551" y="3425"/>
                  </a:lnTo>
                  <a:lnTo>
                    <a:pt x="1551" y="201"/>
                  </a:lnTo>
                  <a:cubicBezTo>
                    <a:pt x="1551" y="122"/>
                    <a:pt x="1472" y="1"/>
                    <a:pt x="1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3"/>
            <p:cNvSpPr/>
            <p:nvPr/>
          </p:nvSpPr>
          <p:spPr>
            <a:xfrm>
              <a:off x="7263325" y="2074975"/>
              <a:ext cx="47800" cy="148375"/>
            </a:xfrm>
            <a:custGeom>
              <a:avLst/>
              <a:gdLst/>
              <a:ahLst/>
              <a:cxnLst/>
              <a:rect l="l" t="t" r="r" b="b"/>
              <a:pathLst>
                <a:path w="1912" h="5935" extrusionOk="0">
                  <a:moveTo>
                    <a:pt x="558" y="1"/>
                  </a:moveTo>
                  <a:cubicBezTo>
                    <a:pt x="437" y="1"/>
                    <a:pt x="357" y="122"/>
                    <a:pt x="357" y="201"/>
                  </a:cubicBezTo>
                  <a:lnTo>
                    <a:pt x="357" y="4501"/>
                  </a:lnTo>
                  <a:lnTo>
                    <a:pt x="198" y="4501"/>
                  </a:lnTo>
                  <a:cubicBezTo>
                    <a:pt x="118" y="4501"/>
                    <a:pt x="39" y="4539"/>
                    <a:pt x="0" y="4581"/>
                  </a:cubicBezTo>
                  <a:cubicBezTo>
                    <a:pt x="0" y="4660"/>
                    <a:pt x="0" y="4740"/>
                    <a:pt x="39" y="4778"/>
                  </a:cubicBezTo>
                  <a:lnTo>
                    <a:pt x="797" y="5855"/>
                  </a:lnTo>
                  <a:cubicBezTo>
                    <a:pt x="835" y="5893"/>
                    <a:pt x="915" y="5934"/>
                    <a:pt x="956" y="5934"/>
                  </a:cubicBezTo>
                  <a:cubicBezTo>
                    <a:pt x="1036" y="5934"/>
                    <a:pt x="1074" y="5893"/>
                    <a:pt x="1115" y="5855"/>
                  </a:cubicBezTo>
                  <a:lnTo>
                    <a:pt x="1870" y="4778"/>
                  </a:lnTo>
                  <a:cubicBezTo>
                    <a:pt x="1911" y="4740"/>
                    <a:pt x="1911" y="4660"/>
                    <a:pt x="1911" y="4581"/>
                  </a:cubicBezTo>
                  <a:cubicBezTo>
                    <a:pt x="1870" y="4539"/>
                    <a:pt x="1790" y="4501"/>
                    <a:pt x="1711" y="4501"/>
                  </a:cubicBezTo>
                  <a:lnTo>
                    <a:pt x="1552" y="4501"/>
                  </a:lnTo>
                  <a:lnTo>
                    <a:pt x="1552" y="2469"/>
                  </a:lnTo>
                  <a:cubicBezTo>
                    <a:pt x="1552" y="2351"/>
                    <a:pt x="1472" y="2272"/>
                    <a:pt x="1354" y="2272"/>
                  </a:cubicBezTo>
                  <a:cubicBezTo>
                    <a:pt x="1233" y="2272"/>
                    <a:pt x="1153" y="2351"/>
                    <a:pt x="1153" y="2469"/>
                  </a:cubicBezTo>
                  <a:lnTo>
                    <a:pt x="1153" y="4699"/>
                  </a:lnTo>
                  <a:cubicBezTo>
                    <a:pt x="1153" y="4778"/>
                    <a:pt x="1233" y="4858"/>
                    <a:pt x="1354" y="4858"/>
                  </a:cubicBezTo>
                  <a:lnTo>
                    <a:pt x="956" y="5415"/>
                  </a:lnTo>
                  <a:lnTo>
                    <a:pt x="596" y="4858"/>
                  </a:lnTo>
                  <a:cubicBezTo>
                    <a:pt x="676" y="4858"/>
                    <a:pt x="755" y="4778"/>
                    <a:pt x="755" y="4699"/>
                  </a:cubicBezTo>
                  <a:lnTo>
                    <a:pt x="755" y="399"/>
                  </a:lnTo>
                  <a:lnTo>
                    <a:pt x="1153" y="399"/>
                  </a:lnTo>
                  <a:lnTo>
                    <a:pt x="1153" y="1555"/>
                  </a:lnTo>
                  <a:cubicBezTo>
                    <a:pt x="1153" y="1635"/>
                    <a:pt x="1233" y="1753"/>
                    <a:pt x="1354" y="1753"/>
                  </a:cubicBezTo>
                  <a:cubicBezTo>
                    <a:pt x="1472" y="1753"/>
                    <a:pt x="1552" y="1635"/>
                    <a:pt x="1552" y="1555"/>
                  </a:cubicBezTo>
                  <a:lnTo>
                    <a:pt x="1552" y="201"/>
                  </a:lnTo>
                  <a:cubicBezTo>
                    <a:pt x="1552" y="122"/>
                    <a:pt x="1472" y="1"/>
                    <a:pt x="1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3"/>
            <p:cNvSpPr/>
            <p:nvPr/>
          </p:nvSpPr>
          <p:spPr>
            <a:xfrm>
              <a:off x="7116025" y="2074975"/>
              <a:ext cx="48750" cy="148375"/>
            </a:xfrm>
            <a:custGeom>
              <a:avLst/>
              <a:gdLst/>
              <a:ahLst/>
              <a:cxnLst/>
              <a:rect l="l" t="t" r="r" b="b"/>
              <a:pathLst>
                <a:path w="1950" h="5935" extrusionOk="0">
                  <a:moveTo>
                    <a:pt x="1195" y="399"/>
                  </a:moveTo>
                  <a:lnTo>
                    <a:pt x="1195" y="4699"/>
                  </a:lnTo>
                  <a:cubicBezTo>
                    <a:pt x="1195" y="4778"/>
                    <a:pt x="1274" y="4858"/>
                    <a:pt x="1354" y="4858"/>
                  </a:cubicBezTo>
                  <a:lnTo>
                    <a:pt x="994" y="5415"/>
                  </a:lnTo>
                  <a:lnTo>
                    <a:pt x="596" y="4858"/>
                  </a:lnTo>
                  <a:cubicBezTo>
                    <a:pt x="717" y="4858"/>
                    <a:pt x="796" y="4778"/>
                    <a:pt x="796" y="4699"/>
                  </a:cubicBezTo>
                  <a:lnTo>
                    <a:pt x="796" y="399"/>
                  </a:lnTo>
                  <a:close/>
                  <a:moveTo>
                    <a:pt x="596" y="1"/>
                  </a:moveTo>
                  <a:cubicBezTo>
                    <a:pt x="478" y="1"/>
                    <a:pt x="398" y="122"/>
                    <a:pt x="398" y="201"/>
                  </a:cubicBezTo>
                  <a:lnTo>
                    <a:pt x="398" y="4501"/>
                  </a:lnTo>
                  <a:lnTo>
                    <a:pt x="239" y="4501"/>
                  </a:lnTo>
                  <a:cubicBezTo>
                    <a:pt x="159" y="4501"/>
                    <a:pt x="80" y="4539"/>
                    <a:pt x="38" y="4581"/>
                  </a:cubicBezTo>
                  <a:cubicBezTo>
                    <a:pt x="0" y="4660"/>
                    <a:pt x="38" y="4740"/>
                    <a:pt x="80" y="4778"/>
                  </a:cubicBezTo>
                  <a:lnTo>
                    <a:pt x="835" y="5855"/>
                  </a:lnTo>
                  <a:cubicBezTo>
                    <a:pt x="835" y="5893"/>
                    <a:pt x="914" y="5934"/>
                    <a:pt x="956" y="5934"/>
                  </a:cubicBezTo>
                  <a:lnTo>
                    <a:pt x="994" y="5934"/>
                  </a:lnTo>
                  <a:cubicBezTo>
                    <a:pt x="1035" y="5934"/>
                    <a:pt x="1115" y="5893"/>
                    <a:pt x="1115" y="5855"/>
                  </a:cubicBezTo>
                  <a:lnTo>
                    <a:pt x="1911" y="4778"/>
                  </a:lnTo>
                  <a:cubicBezTo>
                    <a:pt x="1949" y="4740"/>
                    <a:pt x="1949" y="4660"/>
                    <a:pt x="1911" y="4581"/>
                  </a:cubicBezTo>
                  <a:cubicBezTo>
                    <a:pt x="1911" y="4539"/>
                    <a:pt x="1832" y="4501"/>
                    <a:pt x="1752" y="4501"/>
                  </a:cubicBezTo>
                  <a:lnTo>
                    <a:pt x="1593" y="4501"/>
                  </a:lnTo>
                  <a:lnTo>
                    <a:pt x="1593" y="201"/>
                  </a:lnTo>
                  <a:cubicBezTo>
                    <a:pt x="1593" y="122"/>
                    <a:pt x="1513" y="1"/>
                    <a:pt x="1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3"/>
            <p:cNvSpPr/>
            <p:nvPr/>
          </p:nvSpPr>
          <p:spPr>
            <a:xfrm>
              <a:off x="7247400" y="2102850"/>
              <a:ext cx="9975" cy="30925"/>
            </a:xfrm>
            <a:custGeom>
              <a:avLst/>
              <a:gdLst/>
              <a:ahLst/>
              <a:cxnLst/>
              <a:rect l="l" t="t" r="r" b="b"/>
              <a:pathLst>
                <a:path w="399" h="1237" extrusionOk="0">
                  <a:moveTo>
                    <a:pt x="198" y="1"/>
                  </a:moveTo>
                  <a:cubicBezTo>
                    <a:pt x="118" y="1"/>
                    <a:pt x="0" y="122"/>
                    <a:pt x="0" y="201"/>
                  </a:cubicBezTo>
                  <a:lnTo>
                    <a:pt x="0" y="1077"/>
                  </a:lnTo>
                  <a:cubicBezTo>
                    <a:pt x="0" y="1157"/>
                    <a:pt x="118" y="1236"/>
                    <a:pt x="198" y="1236"/>
                  </a:cubicBezTo>
                  <a:cubicBezTo>
                    <a:pt x="319" y="1236"/>
                    <a:pt x="399" y="1157"/>
                    <a:pt x="399" y="1077"/>
                  </a:cubicBezTo>
                  <a:lnTo>
                    <a:pt x="399" y="201"/>
                  </a:lnTo>
                  <a:cubicBezTo>
                    <a:pt x="399" y="122"/>
                    <a:pt x="319"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3"/>
            <p:cNvSpPr/>
            <p:nvPr/>
          </p:nvSpPr>
          <p:spPr>
            <a:xfrm>
              <a:off x="7247400" y="2144650"/>
              <a:ext cx="9975" cy="36900"/>
            </a:xfrm>
            <a:custGeom>
              <a:avLst/>
              <a:gdLst/>
              <a:ahLst/>
              <a:cxnLst/>
              <a:rect l="l" t="t" r="r" b="b"/>
              <a:pathLst>
                <a:path w="399" h="1476" extrusionOk="0">
                  <a:moveTo>
                    <a:pt x="198" y="1"/>
                  </a:moveTo>
                  <a:cubicBezTo>
                    <a:pt x="118" y="1"/>
                    <a:pt x="0" y="80"/>
                    <a:pt x="0" y="160"/>
                  </a:cubicBezTo>
                  <a:lnTo>
                    <a:pt x="0" y="1275"/>
                  </a:lnTo>
                  <a:cubicBezTo>
                    <a:pt x="0" y="1396"/>
                    <a:pt x="118" y="1475"/>
                    <a:pt x="198" y="1475"/>
                  </a:cubicBezTo>
                  <a:cubicBezTo>
                    <a:pt x="319" y="1475"/>
                    <a:pt x="399" y="1396"/>
                    <a:pt x="399" y="1275"/>
                  </a:cubicBezTo>
                  <a:lnTo>
                    <a:pt x="399" y="160"/>
                  </a:lnTo>
                  <a:cubicBezTo>
                    <a:pt x="399" y="80"/>
                    <a:pt x="319"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3"/>
            <p:cNvSpPr/>
            <p:nvPr/>
          </p:nvSpPr>
          <p:spPr>
            <a:xfrm>
              <a:off x="7247400" y="2074975"/>
              <a:ext cx="9975" cy="17950"/>
            </a:xfrm>
            <a:custGeom>
              <a:avLst/>
              <a:gdLst/>
              <a:ahLst/>
              <a:cxnLst/>
              <a:rect l="l" t="t" r="r" b="b"/>
              <a:pathLst>
                <a:path w="399" h="718" extrusionOk="0">
                  <a:moveTo>
                    <a:pt x="198" y="1"/>
                  </a:moveTo>
                  <a:cubicBezTo>
                    <a:pt x="118" y="1"/>
                    <a:pt x="0" y="122"/>
                    <a:pt x="0" y="201"/>
                  </a:cubicBezTo>
                  <a:lnTo>
                    <a:pt x="0" y="520"/>
                  </a:lnTo>
                  <a:cubicBezTo>
                    <a:pt x="0" y="638"/>
                    <a:pt x="118" y="717"/>
                    <a:pt x="198" y="717"/>
                  </a:cubicBezTo>
                  <a:cubicBezTo>
                    <a:pt x="319" y="717"/>
                    <a:pt x="399" y="638"/>
                    <a:pt x="399" y="520"/>
                  </a:cubicBezTo>
                  <a:lnTo>
                    <a:pt x="399" y="201"/>
                  </a:lnTo>
                  <a:cubicBezTo>
                    <a:pt x="399" y="122"/>
                    <a:pt x="319"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3"/>
            <p:cNvSpPr/>
            <p:nvPr/>
          </p:nvSpPr>
          <p:spPr>
            <a:xfrm>
              <a:off x="7321050" y="2216325"/>
              <a:ext cx="9975" cy="30900"/>
            </a:xfrm>
            <a:custGeom>
              <a:avLst/>
              <a:gdLst/>
              <a:ahLst/>
              <a:cxnLst/>
              <a:rect l="l" t="t" r="r" b="b"/>
              <a:pathLst>
                <a:path w="399" h="1236" extrusionOk="0">
                  <a:moveTo>
                    <a:pt x="198" y="0"/>
                  </a:moveTo>
                  <a:cubicBezTo>
                    <a:pt x="80" y="0"/>
                    <a:pt x="1" y="80"/>
                    <a:pt x="1" y="201"/>
                  </a:cubicBezTo>
                  <a:lnTo>
                    <a:pt x="1" y="1035"/>
                  </a:lnTo>
                  <a:cubicBezTo>
                    <a:pt x="1" y="1156"/>
                    <a:pt x="80" y="1236"/>
                    <a:pt x="198" y="1236"/>
                  </a:cubicBezTo>
                  <a:cubicBezTo>
                    <a:pt x="319" y="1236"/>
                    <a:pt x="399" y="1156"/>
                    <a:pt x="399" y="1035"/>
                  </a:cubicBezTo>
                  <a:lnTo>
                    <a:pt x="399" y="201"/>
                  </a:lnTo>
                  <a:cubicBezTo>
                    <a:pt x="399" y="80"/>
                    <a:pt x="319"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3"/>
            <p:cNvSpPr/>
            <p:nvPr/>
          </p:nvSpPr>
          <p:spPr>
            <a:xfrm>
              <a:off x="7321050" y="2140675"/>
              <a:ext cx="9975" cy="65700"/>
            </a:xfrm>
            <a:custGeom>
              <a:avLst/>
              <a:gdLst/>
              <a:ahLst/>
              <a:cxnLst/>
              <a:rect l="l" t="t" r="r" b="b"/>
              <a:pathLst>
                <a:path w="399" h="2628" extrusionOk="0">
                  <a:moveTo>
                    <a:pt x="198" y="0"/>
                  </a:moveTo>
                  <a:cubicBezTo>
                    <a:pt x="80" y="0"/>
                    <a:pt x="1" y="121"/>
                    <a:pt x="1" y="201"/>
                  </a:cubicBezTo>
                  <a:lnTo>
                    <a:pt x="1" y="2430"/>
                  </a:lnTo>
                  <a:cubicBezTo>
                    <a:pt x="1" y="2548"/>
                    <a:pt x="80" y="2628"/>
                    <a:pt x="198" y="2628"/>
                  </a:cubicBezTo>
                  <a:cubicBezTo>
                    <a:pt x="319" y="2628"/>
                    <a:pt x="399" y="2548"/>
                    <a:pt x="399" y="2430"/>
                  </a:cubicBezTo>
                  <a:lnTo>
                    <a:pt x="399" y="201"/>
                  </a:lnTo>
                  <a:cubicBezTo>
                    <a:pt x="399" y="121"/>
                    <a:pt x="319"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3"/>
            <p:cNvSpPr/>
            <p:nvPr/>
          </p:nvSpPr>
          <p:spPr>
            <a:xfrm>
              <a:off x="7097075" y="2216325"/>
              <a:ext cx="9975" cy="30900"/>
            </a:xfrm>
            <a:custGeom>
              <a:avLst/>
              <a:gdLst/>
              <a:ahLst/>
              <a:cxnLst/>
              <a:rect l="l" t="t" r="r" b="b"/>
              <a:pathLst>
                <a:path w="399" h="1236" extrusionOk="0">
                  <a:moveTo>
                    <a:pt x="201" y="0"/>
                  </a:moveTo>
                  <a:cubicBezTo>
                    <a:pt x="80" y="0"/>
                    <a:pt x="0" y="80"/>
                    <a:pt x="0" y="201"/>
                  </a:cubicBezTo>
                  <a:lnTo>
                    <a:pt x="0" y="1035"/>
                  </a:lnTo>
                  <a:cubicBezTo>
                    <a:pt x="0" y="1156"/>
                    <a:pt x="80" y="1236"/>
                    <a:pt x="201" y="1236"/>
                  </a:cubicBezTo>
                  <a:cubicBezTo>
                    <a:pt x="319" y="1236"/>
                    <a:pt x="398" y="1156"/>
                    <a:pt x="398" y="1035"/>
                  </a:cubicBezTo>
                  <a:lnTo>
                    <a:pt x="398" y="201"/>
                  </a:lnTo>
                  <a:cubicBezTo>
                    <a:pt x="398" y="80"/>
                    <a:pt x="319"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3"/>
            <p:cNvSpPr/>
            <p:nvPr/>
          </p:nvSpPr>
          <p:spPr>
            <a:xfrm>
              <a:off x="7097075" y="2140675"/>
              <a:ext cx="9975" cy="65700"/>
            </a:xfrm>
            <a:custGeom>
              <a:avLst/>
              <a:gdLst/>
              <a:ahLst/>
              <a:cxnLst/>
              <a:rect l="l" t="t" r="r" b="b"/>
              <a:pathLst>
                <a:path w="399" h="2628" extrusionOk="0">
                  <a:moveTo>
                    <a:pt x="201" y="0"/>
                  </a:moveTo>
                  <a:cubicBezTo>
                    <a:pt x="80" y="0"/>
                    <a:pt x="0" y="121"/>
                    <a:pt x="0" y="201"/>
                  </a:cubicBezTo>
                  <a:lnTo>
                    <a:pt x="0" y="2430"/>
                  </a:lnTo>
                  <a:cubicBezTo>
                    <a:pt x="0" y="2548"/>
                    <a:pt x="80" y="2628"/>
                    <a:pt x="201" y="2628"/>
                  </a:cubicBezTo>
                  <a:cubicBezTo>
                    <a:pt x="319" y="2628"/>
                    <a:pt x="398" y="2548"/>
                    <a:pt x="398" y="2430"/>
                  </a:cubicBezTo>
                  <a:lnTo>
                    <a:pt x="398" y="201"/>
                  </a:lnTo>
                  <a:cubicBezTo>
                    <a:pt x="398" y="121"/>
                    <a:pt x="319"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3"/>
            <p:cNvSpPr/>
            <p:nvPr/>
          </p:nvSpPr>
          <p:spPr>
            <a:xfrm>
              <a:off x="7170725" y="2122750"/>
              <a:ext cx="9025" cy="30925"/>
            </a:xfrm>
            <a:custGeom>
              <a:avLst/>
              <a:gdLst/>
              <a:ahLst/>
              <a:cxnLst/>
              <a:rect l="l" t="t" r="r" b="b"/>
              <a:pathLst>
                <a:path w="361" h="1237" extrusionOk="0">
                  <a:moveTo>
                    <a:pt x="160" y="1"/>
                  </a:moveTo>
                  <a:cubicBezTo>
                    <a:pt x="80" y="1"/>
                    <a:pt x="0" y="80"/>
                    <a:pt x="0" y="201"/>
                  </a:cubicBezTo>
                  <a:lnTo>
                    <a:pt x="0" y="1036"/>
                  </a:lnTo>
                  <a:cubicBezTo>
                    <a:pt x="0" y="1157"/>
                    <a:pt x="80" y="1237"/>
                    <a:pt x="160" y="1237"/>
                  </a:cubicBezTo>
                  <a:cubicBezTo>
                    <a:pt x="281" y="1237"/>
                    <a:pt x="360" y="1157"/>
                    <a:pt x="360" y="1036"/>
                  </a:cubicBezTo>
                  <a:lnTo>
                    <a:pt x="360" y="201"/>
                  </a:lnTo>
                  <a:cubicBezTo>
                    <a:pt x="360" y="80"/>
                    <a:pt x="281"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3"/>
            <p:cNvSpPr/>
            <p:nvPr/>
          </p:nvSpPr>
          <p:spPr>
            <a:xfrm>
              <a:off x="7170725" y="2074975"/>
              <a:ext cx="9025" cy="37850"/>
            </a:xfrm>
            <a:custGeom>
              <a:avLst/>
              <a:gdLst/>
              <a:ahLst/>
              <a:cxnLst/>
              <a:rect l="l" t="t" r="r" b="b"/>
              <a:pathLst>
                <a:path w="361" h="1514" extrusionOk="0">
                  <a:moveTo>
                    <a:pt x="160" y="1"/>
                  </a:moveTo>
                  <a:cubicBezTo>
                    <a:pt x="80" y="1"/>
                    <a:pt x="0" y="122"/>
                    <a:pt x="0" y="201"/>
                  </a:cubicBezTo>
                  <a:lnTo>
                    <a:pt x="0" y="1316"/>
                  </a:lnTo>
                  <a:cubicBezTo>
                    <a:pt x="0" y="1434"/>
                    <a:pt x="80" y="1514"/>
                    <a:pt x="160" y="1514"/>
                  </a:cubicBezTo>
                  <a:cubicBezTo>
                    <a:pt x="281" y="1514"/>
                    <a:pt x="360" y="1434"/>
                    <a:pt x="360" y="1316"/>
                  </a:cubicBezTo>
                  <a:lnTo>
                    <a:pt x="360" y="201"/>
                  </a:lnTo>
                  <a:cubicBezTo>
                    <a:pt x="360" y="122"/>
                    <a:pt x="281"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3"/>
            <p:cNvSpPr/>
            <p:nvPr/>
          </p:nvSpPr>
          <p:spPr>
            <a:xfrm>
              <a:off x="7170725" y="2163600"/>
              <a:ext cx="9025" cy="17950"/>
            </a:xfrm>
            <a:custGeom>
              <a:avLst/>
              <a:gdLst/>
              <a:ahLst/>
              <a:cxnLst/>
              <a:rect l="l" t="t" r="r" b="b"/>
              <a:pathLst>
                <a:path w="361" h="718" extrusionOk="0">
                  <a:moveTo>
                    <a:pt x="160" y="1"/>
                  </a:moveTo>
                  <a:cubicBezTo>
                    <a:pt x="80" y="1"/>
                    <a:pt x="0" y="118"/>
                    <a:pt x="0" y="198"/>
                  </a:cubicBezTo>
                  <a:lnTo>
                    <a:pt x="0" y="517"/>
                  </a:lnTo>
                  <a:cubicBezTo>
                    <a:pt x="0" y="638"/>
                    <a:pt x="80" y="717"/>
                    <a:pt x="160" y="717"/>
                  </a:cubicBezTo>
                  <a:cubicBezTo>
                    <a:pt x="281" y="717"/>
                    <a:pt x="360" y="638"/>
                    <a:pt x="360" y="517"/>
                  </a:cubicBezTo>
                  <a:lnTo>
                    <a:pt x="360" y="198"/>
                  </a:lnTo>
                  <a:cubicBezTo>
                    <a:pt x="360" y="118"/>
                    <a:pt x="281"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3"/>
            <p:cNvSpPr/>
            <p:nvPr/>
          </p:nvSpPr>
          <p:spPr>
            <a:xfrm>
              <a:off x="7297175" y="2386425"/>
              <a:ext cx="22875" cy="16075"/>
            </a:xfrm>
            <a:custGeom>
              <a:avLst/>
              <a:gdLst/>
              <a:ahLst/>
              <a:cxnLst/>
              <a:rect l="l" t="t" r="r" b="b"/>
              <a:pathLst>
                <a:path w="915" h="643" extrusionOk="0">
                  <a:moveTo>
                    <a:pt x="215" y="1"/>
                  </a:moveTo>
                  <a:cubicBezTo>
                    <a:pt x="153" y="1"/>
                    <a:pt x="88" y="36"/>
                    <a:pt x="38" y="85"/>
                  </a:cubicBezTo>
                  <a:cubicBezTo>
                    <a:pt x="0" y="203"/>
                    <a:pt x="38" y="324"/>
                    <a:pt x="118" y="362"/>
                  </a:cubicBezTo>
                  <a:lnTo>
                    <a:pt x="557" y="643"/>
                  </a:lnTo>
                  <a:lnTo>
                    <a:pt x="675" y="643"/>
                  </a:lnTo>
                  <a:cubicBezTo>
                    <a:pt x="755" y="643"/>
                    <a:pt x="796" y="643"/>
                    <a:pt x="835" y="563"/>
                  </a:cubicBezTo>
                  <a:cubicBezTo>
                    <a:pt x="914" y="483"/>
                    <a:pt x="876" y="362"/>
                    <a:pt x="755" y="283"/>
                  </a:cubicBezTo>
                  <a:lnTo>
                    <a:pt x="319" y="44"/>
                  </a:lnTo>
                  <a:cubicBezTo>
                    <a:pt x="288" y="14"/>
                    <a:pt x="252"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3"/>
            <p:cNvSpPr/>
            <p:nvPr/>
          </p:nvSpPr>
          <p:spPr>
            <a:xfrm>
              <a:off x="7306075" y="2367600"/>
              <a:ext cx="19925" cy="9975"/>
            </a:xfrm>
            <a:custGeom>
              <a:avLst/>
              <a:gdLst/>
              <a:ahLst/>
              <a:cxnLst/>
              <a:rect l="l" t="t" r="r" b="b"/>
              <a:pathLst>
                <a:path w="797" h="399" extrusionOk="0">
                  <a:moveTo>
                    <a:pt x="201" y="1"/>
                  </a:moveTo>
                  <a:cubicBezTo>
                    <a:pt x="80" y="1"/>
                    <a:pt x="1" y="80"/>
                    <a:pt x="1" y="201"/>
                  </a:cubicBezTo>
                  <a:cubicBezTo>
                    <a:pt x="1" y="319"/>
                    <a:pt x="80" y="399"/>
                    <a:pt x="201" y="399"/>
                  </a:cubicBezTo>
                  <a:lnTo>
                    <a:pt x="600" y="399"/>
                  </a:lnTo>
                  <a:cubicBezTo>
                    <a:pt x="717" y="399"/>
                    <a:pt x="797" y="319"/>
                    <a:pt x="797" y="201"/>
                  </a:cubicBezTo>
                  <a:cubicBezTo>
                    <a:pt x="797" y="80"/>
                    <a:pt x="717" y="1"/>
                    <a:pt x="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3"/>
            <p:cNvSpPr/>
            <p:nvPr/>
          </p:nvSpPr>
          <p:spPr>
            <a:xfrm>
              <a:off x="7108050" y="2386425"/>
              <a:ext cx="22875" cy="16075"/>
            </a:xfrm>
            <a:custGeom>
              <a:avLst/>
              <a:gdLst/>
              <a:ahLst/>
              <a:cxnLst/>
              <a:rect l="l" t="t" r="r" b="b"/>
              <a:pathLst>
                <a:path w="915" h="643" extrusionOk="0">
                  <a:moveTo>
                    <a:pt x="700" y="1"/>
                  </a:moveTo>
                  <a:cubicBezTo>
                    <a:pt x="662" y="1"/>
                    <a:pt x="626" y="14"/>
                    <a:pt x="596" y="44"/>
                  </a:cubicBezTo>
                  <a:lnTo>
                    <a:pt x="119" y="283"/>
                  </a:lnTo>
                  <a:cubicBezTo>
                    <a:pt x="39" y="362"/>
                    <a:pt x="1" y="483"/>
                    <a:pt x="80" y="563"/>
                  </a:cubicBezTo>
                  <a:cubicBezTo>
                    <a:pt x="119" y="643"/>
                    <a:pt x="160" y="643"/>
                    <a:pt x="240" y="643"/>
                  </a:cubicBezTo>
                  <a:lnTo>
                    <a:pt x="319" y="643"/>
                  </a:lnTo>
                  <a:lnTo>
                    <a:pt x="797" y="362"/>
                  </a:lnTo>
                  <a:cubicBezTo>
                    <a:pt x="877" y="324"/>
                    <a:pt x="915" y="203"/>
                    <a:pt x="877" y="85"/>
                  </a:cubicBezTo>
                  <a:cubicBezTo>
                    <a:pt x="827" y="36"/>
                    <a:pt x="761"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3"/>
            <p:cNvSpPr/>
            <p:nvPr/>
          </p:nvSpPr>
          <p:spPr>
            <a:xfrm>
              <a:off x="7102075" y="2367600"/>
              <a:ext cx="19950" cy="9975"/>
            </a:xfrm>
            <a:custGeom>
              <a:avLst/>
              <a:gdLst/>
              <a:ahLst/>
              <a:cxnLst/>
              <a:rect l="l" t="t" r="r" b="b"/>
              <a:pathLst>
                <a:path w="798" h="399" extrusionOk="0">
                  <a:moveTo>
                    <a:pt x="198" y="1"/>
                  </a:moveTo>
                  <a:cubicBezTo>
                    <a:pt x="80" y="1"/>
                    <a:pt x="1" y="80"/>
                    <a:pt x="1" y="201"/>
                  </a:cubicBezTo>
                  <a:cubicBezTo>
                    <a:pt x="1" y="319"/>
                    <a:pt x="80" y="399"/>
                    <a:pt x="198" y="399"/>
                  </a:cubicBezTo>
                  <a:lnTo>
                    <a:pt x="596" y="399"/>
                  </a:lnTo>
                  <a:cubicBezTo>
                    <a:pt x="717" y="399"/>
                    <a:pt x="797" y="319"/>
                    <a:pt x="797" y="201"/>
                  </a:cubicBezTo>
                  <a:cubicBezTo>
                    <a:pt x="797" y="80"/>
                    <a:pt x="717"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 name="Google Shape;2052;p73"/>
          <p:cNvGrpSpPr/>
          <p:nvPr/>
        </p:nvGrpSpPr>
        <p:grpSpPr>
          <a:xfrm>
            <a:off x="6346600" y="2074975"/>
            <a:ext cx="259850" cy="334450"/>
            <a:chOff x="6346600" y="2074975"/>
            <a:chExt cx="259850" cy="334450"/>
          </a:xfrm>
        </p:grpSpPr>
        <p:sp>
          <p:nvSpPr>
            <p:cNvPr id="2053" name="Google Shape;2053;p73"/>
            <p:cNvSpPr/>
            <p:nvPr/>
          </p:nvSpPr>
          <p:spPr>
            <a:xfrm>
              <a:off x="6366525" y="2132700"/>
              <a:ext cx="239925" cy="276725"/>
            </a:xfrm>
            <a:custGeom>
              <a:avLst/>
              <a:gdLst/>
              <a:ahLst/>
              <a:cxnLst/>
              <a:rect l="l" t="t" r="r" b="b"/>
              <a:pathLst>
                <a:path w="9597" h="11069" extrusionOk="0">
                  <a:moveTo>
                    <a:pt x="9198" y="8680"/>
                  </a:moveTo>
                  <a:lnTo>
                    <a:pt x="9198" y="9874"/>
                  </a:lnTo>
                  <a:lnTo>
                    <a:pt x="997" y="9874"/>
                  </a:lnTo>
                  <a:cubicBezTo>
                    <a:pt x="637" y="9874"/>
                    <a:pt x="398" y="9597"/>
                    <a:pt x="398" y="9279"/>
                  </a:cubicBezTo>
                  <a:cubicBezTo>
                    <a:pt x="398" y="8960"/>
                    <a:pt x="637" y="8680"/>
                    <a:pt x="997" y="8680"/>
                  </a:cubicBezTo>
                  <a:close/>
                  <a:moveTo>
                    <a:pt x="9396" y="1"/>
                  </a:moveTo>
                  <a:cubicBezTo>
                    <a:pt x="9316" y="1"/>
                    <a:pt x="9198" y="122"/>
                    <a:pt x="9198" y="202"/>
                  </a:cubicBezTo>
                  <a:lnTo>
                    <a:pt x="9198" y="7527"/>
                  </a:lnTo>
                  <a:lnTo>
                    <a:pt x="3981" y="7527"/>
                  </a:lnTo>
                  <a:cubicBezTo>
                    <a:pt x="3902" y="7527"/>
                    <a:pt x="3784" y="7607"/>
                    <a:pt x="3784" y="7686"/>
                  </a:cubicBezTo>
                  <a:cubicBezTo>
                    <a:pt x="3784" y="7804"/>
                    <a:pt x="3902" y="7884"/>
                    <a:pt x="3981" y="7884"/>
                  </a:cubicBezTo>
                  <a:lnTo>
                    <a:pt x="9198" y="7884"/>
                  </a:lnTo>
                  <a:lnTo>
                    <a:pt x="9198" y="8282"/>
                  </a:lnTo>
                  <a:lnTo>
                    <a:pt x="997" y="8282"/>
                  </a:lnTo>
                  <a:cubicBezTo>
                    <a:pt x="440" y="8282"/>
                    <a:pt x="0" y="8760"/>
                    <a:pt x="0" y="9279"/>
                  </a:cubicBezTo>
                  <a:cubicBezTo>
                    <a:pt x="0" y="9836"/>
                    <a:pt x="440" y="10272"/>
                    <a:pt x="997" y="10272"/>
                  </a:cubicBezTo>
                  <a:lnTo>
                    <a:pt x="9198" y="10272"/>
                  </a:lnTo>
                  <a:lnTo>
                    <a:pt x="9198" y="10670"/>
                  </a:lnTo>
                  <a:lnTo>
                    <a:pt x="2510" y="10670"/>
                  </a:lnTo>
                  <a:cubicBezTo>
                    <a:pt x="2430" y="10670"/>
                    <a:pt x="2309" y="10750"/>
                    <a:pt x="2309" y="10871"/>
                  </a:cubicBezTo>
                  <a:cubicBezTo>
                    <a:pt x="2309" y="10989"/>
                    <a:pt x="2430" y="11069"/>
                    <a:pt x="2510" y="11069"/>
                  </a:cubicBezTo>
                  <a:lnTo>
                    <a:pt x="9396" y="11069"/>
                  </a:lnTo>
                  <a:cubicBezTo>
                    <a:pt x="9517" y="11069"/>
                    <a:pt x="9596" y="10989"/>
                    <a:pt x="9596" y="10871"/>
                  </a:cubicBezTo>
                  <a:lnTo>
                    <a:pt x="9596" y="202"/>
                  </a:lnTo>
                  <a:cubicBezTo>
                    <a:pt x="9596" y="122"/>
                    <a:pt x="9517" y="1"/>
                    <a:pt x="9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3"/>
            <p:cNvSpPr/>
            <p:nvPr/>
          </p:nvSpPr>
          <p:spPr>
            <a:xfrm>
              <a:off x="6346600" y="2074975"/>
              <a:ext cx="259850" cy="334450"/>
            </a:xfrm>
            <a:custGeom>
              <a:avLst/>
              <a:gdLst/>
              <a:ahLst/>
              <a:cxnLst/>
              <a:rect l="l" t="t" r="r" b="b"/>
              <a:pathLst>
                <a:path w="10394" h="13378" extrusionOk="0">
                  <a:moveTo>
                    <a:pt x="1593" y="440"/>
                  </a:moveTo>
                  <a:lnTo>
                    <a:pt x="1593" y="9836"/>
                  </a:lnTo>
                  <a:cubicBezTo>
                    <a:pt x="1195" y="9874"/>
                    <a:pt x="797" y="10033"/>
                    <a:pt x="520" y="10352"/>
                  </a:cubicBezTo>
                  <a:lnTo>
                    <a:pt x="399" y="10473"/>
                  </a:lnTo>
                  <a:lnTo>
                    <a:pt x="399" y="1794"/>
                  </a:lnTo>
                  <a:cubicBezTo>
                    <a:pt x="399" y="1077"/>
                    <a:pt x="918" y="520"/>
                    <a:pt x="1593" y="440"/>
                  </a:cubicBezTo>
                  <a:close/>
                  <a:moveTo>
                    <a:pt x="1794" y="1"/>
                  </a:moveTo>
                  <a:cubicBezTo>
                    <a:pt x="797" y="1"/>
                    <a:pt x="1" y="797"/>
                    <a:pt x="1" y="1794"/>
                  </a:cubicBezTo>
                  <a:lnTo>
                    <a:pt x="1" y="11588"/>
                  </a:lnTo>
                  <a:cubicBezTo>
                    <a:pt x="1" y="12581"/>
                    <a:pt x="797" y="13378"/>
                    <a:pt x="1794" y="13378"/>
                  </a:cubicBezTo>
                  <a:lnTo>
                    <a:pt x="2389" y="13378"/>
                  </a:lnTo>
                  <a:cubicBezTo>
                    <a:pt x="2511" y="13378"/>
                    <a:pt x="2590" y="13298"/>
                    <a:pt x="2590" y="13180"/>
                  </a:cubicBezTo>
                  <a:cubicBezTo>
                    <a:pt x="2590" y="13059"/>
                    <a:pt x="2511" y="12979"/>
                    <a:pt x="2389" y="12979"/>
                  </a:cubicBezTo>
                  <a:lnTo>
                    <a:pt x="1794" y="12979"/>
                  </a:lnTo>
                  <a:cubicBezTo>
                    <a:pt x="998" y="12979"/>
                    <a:pt x="399" y="12343"/>
                    <a:pt x="399" y="11588"/>
                  </a:cubicBezTo>
                  <a:cubicBezTo>
                    <a:pt x="399" y="11228"/>
                    <a:pt x="520" y="10871"/>
                    <a:pt x="797" y="10632"/>
                  </a:cubicBezTo>
                  <a:cubicBezTo>
                    <a:pt x="1077" y="10352"/>
                    <a:pt x="1396" y="10193"/>
                    <a:pt x="1794" y="10193"/>
                  </a:cubicBezTo>
                  <a:lnTo>
                    <a:pt x="3864" y="10193"/>
                  </a:lnTo>
                  <a:cubicBezTo>
                    <a:pt x="3982" y="10193"/>
                    <a:pt x="4062" y="10113"/>
                    <a:pt x="4062" y="9995"/>
                  </a:cubicBezTo>
                  <a:cubicBezTo>
                    <a:pt x="4062" y="9916"/>
                    <a:pt x="3982" y="9836"/>
                    <a:pt x="3864" y="9836"/>
                  </a:cubicBezTo>
                  <a:lnTo>
                    <a:pt x="1991" y="9836"/>
                  </a:lnTo>
                  <a:lnTo>
                    <a:pt x="1991" y="399"/>
                  </a:lnTo>
                  <a:lnTo>
                    <a:pt x="9995" y="399"/>
                  </a:lnTo>
                  <a:lnTo>
                    <a:pt x="9995" y="1593"/>
                  </a:lnTo>
                  <a:cubicBezTo>
                    <a:pt x="9995" y="1714"/>
                    <a:pt x="10113" y="1794"/>
                    <a:pt x="10193" y="1794"/>
                  </a:cubicBezTo>
                  <a:cubicBezTo>
                    <a:pt x="10314" y="1794"/>
                    <a:pt x="10393" y="1714"/>
                    <a:pt x="10393" y="1593"/>
                  </a:cubicBezTo>
                  <a:lnTo>
                    <a:pt x="10393" y="201"/>
                  </a:lnTo>
                  <a:cubicBezTo>
                    <a:pt x="10393" y="122"/>
                    <a:pt x="10314" y="1"/>
                    <a:pt x="101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3"/>
            <p:cNvSpPr/>
            <p:nvPr/>
          </p:nvSpPr>
          <p:spPr>
            <a:xfrm>
              <a:off x="6548700" y="2359650"/>
              <a:ext cx="31875" cy="9975"/>
            </a:xfrm>
            <a:custGeom>
              <a:avLst/>
              <a:gdLst/>
              <a:ahLst/>
              <a:cxnLst/>
              <a:rect l="l" t="t" r="r" b="b"/>
              <a:pathLst>
                <a:path w="1275" h="399" extrusionOk="0">
                  <a:moveTo>
                    <a:pt x="198" y="0"/>
                  </a:moveTo>
                  <a:cubicBezTo>
                    <a:pt x="80" y="0"/>
                    <a:pt x="0" y="80"/>
                    <a:pt x="0" y="201"/>
                  </a:cubicBezTo>
                  <a:cubicBezTo>
                    <a:pt x="0" y="319"/>
                    <a:pt x="80" y="398"/>
                    <a:pt x="198" y="398"/>
                  </a:cubicBezTo>
                  <a:lnTo>
                    <a:pt x="1074" y="398"/>
                  </a:lnTo>
                  <a:cubicBezTo>
                    <a:pt x="1195" y="398"/>
                    <a:pt x="1274" y="319"/>
                    <a:pt x="1274" y="201"/>
                  </a:cubicBezTo>
                  <a:cubicBezTo>
                    <a:pt x="1274" y="80"/>
                    <a:pt x="1195"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3"/>
            <p:cNvSpPr/>
            <p:nvPr/>
          </p:nvSpPr>
          <p:spPr>
            <a:xfrm>
              <a:off x="6392400" y="2359650"/>
              <a:ext cx="27875" cy="9975"/>
            </a:xfrm>
            <a:custGeom>
              <a:avLst/>
              <a:gdLst/>
              <a:ahLst/>
              <a:cxnLst/>
              <a:rect l="l" t="t" r="r" b="b"/>
              <a:pathLst>
                <a:path w="1115" h="399" extrusionOk="0">
                  <a:moveTo>
                    <a:pt x="201" y="0"/>
                  </a:moveTo>
                  <a:cubicBezTo>
                    <a:pt x="121" y="0"/>
                    <a:pt x="0" y="80"/>
                    <a:pt x="0" y="201"/>
                  </a:cubicBezTo>
                  <a:cubicBezTo>
                    <a:pt x="0" y="319"/>
                    <a:pt x="121" y="398"/>
                    <a:pt x="201" y="398"/>
                  </a:cubicBezTo>
                  <a:lnTo>
                    <a:pt x="956" y="398"/>
                  </a:lnTo>
                  <a:cubicBezTo>
                    <a:pt x="1035" y="398"/>
                    <a:pt x="1115" y="319"/>
                    <a:pt x="1115" y="201"/>
                  </a:cubicBezTo>
                  <a:cubicBezTo>
                    <a:pt x="1115" y="80"/>
                    <a:pt x="1035" y="0"/>
                    <a:pt x="9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3"/>
            <p:cNvSpPr/>
            <p:nvPr/>
          </p:nvSpPr>
          <p:spPr>
            <a:xfrm>
              <a:off x="6432200" y="2359650"/>
              <a:ext cx="104575" cy="9975"/>
            </a:xfrm>
            <a:custGeom>
              <a:avLst/>
              <a:gdLst/>
              <a:ahLst/>
              <a:cxnLst/>
              <a:rect l="l" t="t" r="r" b="b"/>
              <a:pathLst>
                <a:path w="4183" h="399" extrusionOk="0">
                  <a:moveTo>
                    <a:pt x="201" y="0"/>
                  </a:moveTo>
                  <a:cubicBezTo>
                    <a:pt x="80" y="0"/>
                    <a:pt x="1" y="80"/>
                    <a:pt x="1" y="201"/>
                  </a:cubicBezTo>
                  <a:cubicBezTo>
                    <a:pt x="1" y="319"/>
                    <a:pt x="80" y="398"/>
                    <a:pt x="201" y="398"/>
                  </a:cubicBezTo>
                  <a:lnTo>
                    <a:pt x="3982" y="398"/>
                  </a:lnTo>
                  <a:cubicBezTo>
                    <a:pt x="4103" y="398"/>
                    <a:pt x="4182" y="319"/>
                    <a:pt x="4182" y="201"/>
                  </a:cubicBezTo>
                  <a:cubicBezTo>
                    <a:pt x="4182" y="80"/>
                    <a:pt x="4103" y="0"/>
                    <a:pt x="39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3"/>
            <p:cNvSpPr/>
            <p:nvPr/>
          </p:nvSpPr>
          <p:spPr>
            <a:xfrm>
              <a:off x="6447175" y="2108825"/>
              <a:ext cx="98525" cy="108550"/>
            </a:xfrm>
            <a:custGeom>
              <a:avLst/>
              <a:gdLst/>
              <a:ahLst/>
              <a:cxnLst/>
              <a:rect l="l" t="t" r="r" b="b"/>
              <a:pathLst>
                <a:path w="3941" h="4342" extrusionOk="0">
                  <a:moveTo>
                    <a:pt x="2348" y="399"/>
                  </a:moveTo>
                  <a:lnTo>
                    <a:pt x="2348" y="1513"/>
                  </a:lnTo>
                  <a:lnTo>
                    <a:pt x="1593" y="1513"/>
                  </a:lnTo>
                  <a:lnTo>
                    <a:pt x="1593" y="399"/>
                  </a:lnTo>
                  <a:close/>
                  <a:moveTo>
                    <a:pt x="2348" y="1911"/>
                  </a:moveTo>
                  <a:lnTo>
                    <a:pt x="2348" y="2590"/>
                  </a:lnTo>
                  <a:cubicBezTo>
                    <a:pt x="2348" y="2628"/>
                    <a:pt x="2389" y="2669"/>
                    <a:pt x="2427" y="2708"/>
                  </a:cubicBezTo>
                  <a:lnTo>
                    <a:pt x="3542" y="3822"/>
                  </a:lnTo>
                  <a:lnTo>
                    <a:pt x="3542" y="3864"/>
                  </a:lnTo>
                  <a:cubicBezTo>
                    <a:pt x="3542" y="3902"/>
                    <a:pt x="3504" y="3943"/>
                    <a:pt x="3462" y="3943"/>
                  </a:cubicBezTo>
                  <a:lnTo>
                    <a:pt x="478" y="3943"/>
                  </a:lnTo>
                  <a:cubicBezTo>
                    <a:pt x="437" y="3943"/>
                    <a:pt x="399" y="3902"/>
                    <a:pt x="399" y="3864"/>
                  </a:cubicBezTo>
                  <a:lnTo>
                    <a:pt x="399" y="3822"/>
                  </a:lnTo>
                  <a:lnTo>
                    <a:pt x="1513" y="2708"/>
                  </a:lnTo>
                  <a:cubicBezTo>
                    <a:pt x="1551" y="2669"/>
                    <a:pt x="1593" y="2628"/>
                    <a:pt x="1593" y="2590"/>
                  </a:cubicBezTo>
                  <a:lnTo>
                    <a:pt x="1593" y="1911"/>
                  </a:lnTo>
                  <a:close/>
                  <a:moveTo>
                    <a:pt x="994" y="0"/>
                  </a:moveTo>
                  <a:cubicBezTo>
                    <a:pt x="876" y="0"/>
                    <a:pt x="797" y="80"/>
                    <a:pt x="797" y="201"/>
                  </a:cubicBezTo>
                  <a:cubicBezTo>
                    <a:pt x="797" y="319"/>
                    <a:pt x="876" y="399"/>
                    <a:pt x="994" y="399"/>
                  </a:cubicBezTo>
                  <a:lnTo>
                    <a:pt x="1195" y="399"/>
                  </a:lnTo>
                  <a:lnTo>
                    <a:pt x="1195" y="2510"/>
                  </a:lnTo>
                  <a:lnTo>
                    <a:pt x="160" y="3545"/>
                  </a:lnTo>
                  <a:cubicBezTo>
                    <a:pt x="39" y="3625"/>
                    <a:pt x="0" y="3743"/>
                    <a:pt x="0" y="3864"/>
                  </a:cubicBezTo>
                  <a:cubicBezTo>
                    <a:pt x="0" y="4141"/>
                    <a:pt x="198" y="4341"/>
                    <a:pt x="478" y="4341"/>
                  </a:cubicBezTo>
                  <a:lnTo>
                    <a:pt x="3462" y="4341"/>
                  </a:lnTo>
                  <a:cubicBezTo>
                    <a:pt x="3743" y="4341"/>
                    <a:pt x="3940" y="4141"/>
                    <a:pt x="3940" y="3864"/>
                  </a:cubicBezTo>
                  <a:cubicBezTo>
                    <a:pt x="3940" y="3743"/>
                    <a:pt x="3902" y="3625"/>
                    <a:pt x="3822" y="3545"/>
                  </a:cubicBezTo>
                  <a:lnTo>
                    <a:pt x="2746" y="2510"/>
                  </a:lnTo>
                  <a:lnTo>
                    <a:pt x="2746" y="399"/>
                  </a:lnTo>
                  <a:lnTo>
                    <a:pt x="2946" y="399"/>
                  </a:lnTo>
                  <a:cubicBezTo>
                    <a:pt x="3064" y="399"/>
                    <a:pt x="3144" y="319"/>
                    <a:pt x="3144" y="201"/>
                  </a:cubicBezTo>
                  <a:cubicBezTo>
                    <a:pt x="3144" y="80"/>
                    <a:pt x="3064" y="0"/>
                    <a:pt x="29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3"/>
            <p:cNvSpPr/>
            <p:nvPr/>
          </p:nvSpPr>
          <p:spPr>
            <a:xfrm>
              <a:off x="6445175" y="2227300"/>
              <a:ext cx="102500" cy="29875"/>
            </a:xfrm>
            <a:custGeom>
              <a:avLst/>
              <a:gdLst/>
              <a:ahLst/>
              <a:cxnLst/>
              <a:rect l="l" t="t" r="r" b="b"/>
              <a:pathLst>
                <a:path w="4100" h="1195" extrusionOk="0">
                  <a:moveTo>
                    <a:pt x="3702" y="399"/>
                  </a:moveTo>
                  <a:lnTo>
                    <a:pt x="3702" y="797"/>
                  </a:lnTo>
                  <a:lnTo>
                    <a:pt x="399" y="797"/>
                  </a:lnTo>
                  <a:lnTo>
                    <a:pt x="399" y="399"/>
                  </a:lnTo>
                  <a:close/>
                  <a:moveTo>
                    <a:pt x="399" y="1"/>
                  </a:moveTo>
                  <a:cubicBezTo>
                    <a:pt x="198" y="1"/>
                    <a:pt x="1" y="198"/>
                    <a:pt x="1" y="399"/>
                  </a:cubicBezTo>
                  <a:lnTo>
                    <a:pt x="1" y="797"/>
                  </a:lnTo>
                  <a:cubicBezTo>
                    <a:pt x="1" y="994"/>
                    <a:pt x="198" y="1195"/>
                    <a:pt x="399" y="1195"/>
                  </a:cubicBezTo>
                  <a:lnTo>
                    <a:pt x="3702" y="1195"/>
                  </a:lnTo>
                  <a:cubicBezTo>
                    <a:pt x="3902" y="1195"/>
                    <a:pt x="4100" y="994"/>
                    <a:pt x="4100" y="797"/>
                  </a:cubicBezTo>
                  <a:lnTo>
                    <a:pt x="4100" y="399"/>
                  </a:lnTo>
                  <a:cubicBezTo>
                    <a:pt x="4100" y="198"/>
                    <a:pt x="3902" y="1"/>
                    <a:pt x="37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3"/>
            <p:cNvSpPr/>
            <p:nvPr/>
          </p:nvSpPr>
          <p:spPr>
            <a:xfrm>
              <a:off x="6447175" y="2267125"/>
              <a:ext cx="98525" cy="9975"/>
            </a:xfrm>
            <a:custGeom>
              <a:avLst/>
              <a:gdLst/>
              <a:ahLst/>
              <a:cxnLst/>
              <a:rect l="l" t="t" r="r" b="b"/>
              <a:pathLst>
                <a:path w="3941" h="399" extrusionOk="0">
                  <a:moveTo>
                    <a:pt x="198" y="0"/>
                  </a:moveTo>
                  <a:cubicBezTo>
                    <a:pt x="80" y="0"/>
                    <a:pt x="0" y="80"/>
                    <a:pt x="0" y="198"/>
                  </a:cubicBezTo>
                  <a:cubicBezTo>
                    <a:pt x="0" y="277"/>
                    <a:pt x="80" y="398"/>
                    <a:pt x="198" y="398"/>
                  </a:cubicBezTo>
                  <a:lnTo>
                    <a:pt x="3781" y="398"/>
                  </a:lnTo>
                  <a:cubicBezTo>
                    <a:pt x="3861" y="398"/>
                    <a:pt x="3940" y="277"/>
                    <a:pt x="3940" y="198"/>
                  </a:cubicBezTo>
                  <a:cubicBezTo>
                    <a:pt x="3940" y="80"/>
                    <a:pt x="3861" y="0"/>
                    <a:pt x="3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3"/>
            <p:cNvSpPr/>
            <p:nvPr/>
          </p:nvSpPr>
          <p:spPr>
            <a:xfrm>
              <a:off x="6516850" y="2287025"/>
              <a:ext cx="28850" cy="9975"/>
            </a:xfrm>
            <a:custGeom>
              <a:avLst/>
              <a:gdLst/>
              <a:ahLst/>
              <a:cxnLst/>
              <a:rect l="l" t="t" r="r" b="b"/>
              <a:pathLst>
                <a:path w="1154" h="399" extrusionOk="0">
                  <a:moveTo>
                    <a:pt x="198" y="0"/>
                  </a:moveTo>
                  <a:cubicBezTo>
                    <a:pt x="80" y="0"/>
                    <a:pt x="0" y="80"/>
                    <a:pt x="0" y="198"/>
                  </a:cubicBezTo>
                  <a:cubicBezTo>
                    <a:pt x="0" y="277"/>
                    <a:pt x="80" y="398"/>
                    <a:pt x="198" y="398"/>
                  </a:cubicBezTo>
                  <a:lnTo>
                    <a:pt x="994" y="398"/>
                  </a:lnTo>
                  <a:cubicBezTo>
                    <a:pt x="1074" y="398"/>
                    <a:pt x="1153" y="277"/>
                    <a:pt x="1153" y="198"/>
                  </a:cubicBezTo>
                  <a:cubicBezTo>
                    <a:pt x="1153" y="80"/>
                    <a:pt x="1074" y="0"/>
                    <a:pt x="9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3"/>
            <p:cNvSpPr/>
            <p:nvPr/>
          </p:nvSpPr>
          <p:spPr>
            <a:xfrm>
              <a:off x="6447175" y="2287025"/>
              <a:ext cx="57750" cy="9975"/>
            </a:xfrm>
            <a:custGeom>
              <a:avLst/>
              <a:gdLst/>
              <a:ahLst/>
              <a:cxnLst/>
              <a:rect l="l" t="t" r="r" b="b"/>
              <a:pathLst>
                <a:path w="2310" h="399" extrusionOk="0">
                  <a:moveTo>
                    <a:pt x="198" y="0"/>
                  </a:moveTo>
                  <a:cubicBezTo>
                    <a:pt x="80" y="0"/>
                    <a:pt x="0" y="80"/>
                    <a:pt x="0" y="198"/>
                  </a:cubicBezTo>
                  <a:cubicBezTo>
                    <a:pt x="0" y="277"/>
                    <a:pt x="80" y="398"/>
                    <a:pt x="198" y="398"/>
                  </a:cubicBezTo>
                  <a:lnTo>
                    <a:pt x="2150" y="398"/>
                  </a:lnTo>
                  <a:cubicBezTo>
                    <a:pt x="2230" y="398"/>
                    <a:pt x="2310" y="277"/>
                    <a:pt x="2310" y="198"/>
                  </a:cubicBezTo>
                  <a:cubicBezTo>
                    <a:pt x="2310" y="80"/>
                    <a:pt x="2230" y="0"/>
                    <a:pt x="2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 name="Google Shape;2063;p73"/>
          <p:cNvGrpSpPr/>
          <p:nvPr/>
        </p:nvGrpSpPr>
        <p:grpSpPr>
          <a:xfrm>
            <a:off x="5613100" y="2080000"/>
            <a:ext cx="226950" cy="324500"/>
            <a:chOff x="5613100" y="2080000"/>
            <a:chExt cx="226950" cy="324500"/>
          </a:xfrm>
        </p:grpSpPr>
        <p:sp>
          <p:nvSpPr>
            <p:cNvPr id="2064" name="Google Shape;2064;p73"/>
            <p:cNvSpPr/>
            <p:nvPr/>
          </p:nvSpPr>
          <p:spPr>
            <a:xfrm>
              <a:off x="5613100" y="2080000"/>
              <a:ext cx="226950" cy="324500"/>
            </a:xfrm>
            <a:custGeom>
              <a:avLst/>
              <a:gdLst/>
              <a:ahLst/>
              <a:cxnLst/>
              <a:rect l="l" t="t" r="r" b="b"/>
              <a:pathLst>
                <a:path w="9078" h="12980" extrusionOk="0">
                  <a:moveTo>
                    <a:pt x="6727" y="10670"/>
                  </a:moveTo>
                  <a:cubicBezTo>
                    <a:pt x="6848" y="10670"/>
                    <a:pt x="6966" y="10750"/>
                    <a:pt x="7008" y="10868"/>
                  </a:cubicBezTo>
                  <a:lnTo>
                    <a:pt x="7326" y="11823"/>
                  </a:lnTo>
                  <a:lnTo>
                    <a:pt x="1711" y="11823"/>
                  </a:lnTo>
                  <a:lnTo>
                    <a:pt x="2030" y="10868"/>
                  </a:lnTo>
                  <a:cubicBezTo>
                    <a:pt x="2071" y="10750"/>
                    <a:pt x="2189" y="10670"/>
                    <a:pt x="2348" y="10670"/>
                  </a:cubicBezTo>
                  <a:close/>
                  <a:moveTo>
                    <a:pt x="1991" y="0"/>
                  </a:moveTo>
                  <a:cubicBezTo>
                    <a:pt x="1711" y="0"/>
                    <a:pt x="1514" y="198"/>
                    <a:pt x="1514" y="478"/>
                  </a:cubicBezTo>
                  <a:lnTo>
                    <a:pt x="1514" y="596"/>
                  </a:lnTo>
                  <a:cubicBezTo>
                    <a:pt x="1514" y="717"/>
                    <a:pt x="1552" y="797"/>
                    <a:pt x="1593" y="915"/>
                  </a:cubicBezTo>
                  <a:lnTo>
                    <a:pt x="2189" y="2109"/>
                  </a:lnTo>
                  <a:cubicBezTo>
                    <a:pt x="2268" y="2230"/>
                    <a:pt x="2310" y="2348"/>
                    <a:pt x="2310" y="2507"/>
                  </a:cubicBezTo>
                  <a:lnTo>
                    <a:pt x="2310" y="5931"/>
                  </a:lnTo>
                  <a:cubicBezTo>
                    <a:pt x="2310" y="6052"/>
                    <a:pt x="2389" y="6131"/>
                    <a:pt x="2469" y="6131"/>
                  </a:cubicBezTo>
                  <a:cubicBezTo>
                    <a:pt x="2587" y="6131"/>
                    <a:pt x="2667" y="6052"/>
                    <a:pt x="2667" y="5931"/>
                  </a:cubicBezTo>
                  <a:lnTo>
                    <a:pt x="2667" y="4338"/>
                  </a:lnTo>
                  <a:lnTo>
                    <a:pt x="6371" y="4338"/>
                  </a:lnTo>
                  <a:lnTo>
                    <a:pt x="6371" y="10272"/>
                  </a:lnTo>
                  <a:lnTo>
                    <a:pt x="2667" y="10272"/>
                  </a:lnTo>
                  <a:lnTo>
                    <a:pt x="2667" y="6807"/>
                  </a:lnTo>
                  <a:cubicBezTo>
                    <a:pt x="2667" y="6727"/>
                    <a:pt x="2587" y="6647"/>
                    <a:pt x="2469" y="6647"/>
                  </a:cubicBezTo>
                  <a:cubicBezTo>
                    <a:pt x="2389" y="6647"/>
                    <a:pt x="2310" y="6727"/>
                    <a:pt x="2310" y="6807"/>
                  </a:cubicBezTo>
                  <a:lnTo>
                    <a:pt x="2310" y="10272"/>
                  </a:lnTo>
                  <a:cubicBezTo>
                    <a:pt x="2030" y="10310"/>
                    <a:pt x="1752" y="10511"/>
                    <a:pt x="1673" y="10750"/>
                  </a:cubicBezTo>
                  <a:lnTo>
                    <a:pt x="1313" y="11823"/>
                  </a:lnTo>
                  <a:lnTo>
                    <a:pt x="399" y="11823"/>
                  </a:lnTo>
                  <a:cubicBezTo>
                    <a:pt x="160" y="11823"/>
                    <a:pt x="1" y="11982"/>
                    <a:pt x="1" y="12221"/>
                  </a:cubicBezTo>
                  <a:lnTo>
                    <a:pt x="1" y="12581"/>
                  </a:lnTo>
                  <a:cubicBezTo>
                    <a:pt x="1" y="12778"/>
                    <a:pt x="160" y="12979"/>
                    <a:pt x="399" y="12979"/>
                  </a:cubicBezTo>
                  <a:lnTo>
                    <a:pt x="5734" y="12979"/>
                  </a:lnTo>
                  <a:cubicBezTo>
                    <a:pt x="5852" y="12979"/>
                    <a:pt x="5931" y="12900"/>
                    <a:pt x="5931" y="12778"/>
                  </a:cubicBezTo>
                  <a:cubicBezTo>
                    <a:pt x="5931" y="12661"/>
                    <a:pt x="5852" y="12581"/>
                    <a:pt x="5734" y="12581"/>
                  </a:cubicBezTo>
                  <a:lnTo>
                    <a:pt x="357" y="12581"/>
                  </a:lnTo>
                  <a:lnTo>
                    <a:pt x="357" y="12221"/>
                  </a:lnTo>
                  <a:lnTo>
                    <a:pt x="399" y="12183"/>
                  </a:lnTo>
                  <a:lnTo>
                    <a:pt x="8680" y="12183"/>
                  </a:lnTo>
                  <a:lnTo>
                    <a:pt x="8680" y="12221"/>
                  </a:lnTo>
                  <a:lnTo>
                    <a:pt x="8680" y="12581"/>
                  </a:lnTo>
                  <a:lnTo>
                    <a:pt x="6648" y="12581"/>
                  </a:lnTo>
                  <a:cubicBezTo>
                    <a:pt x="6530" y="12581"/>
                    <a:pt x="6450" y="12661"/>
                    <a:pt x="6450" y="12778"/>
                  </a:cubicBezTo>
                  <a:cubicBezTo>
                    <a:pt x="6450" y="12900"/>
                    <a:pt x="6530" y="12979"/>
                    <a:pt x="6648" y="12979"/>
                  </a:cubicBezTo>
                  <a:lnTo>
                    <a:pt x="8680" y="12979"/>
                  </a:lnTo>
                  <a:cubicBezTo>
                    <a:pt x="8877" y="12979"/>
                    <a:pt x="9078" y="12778"/>
                    <a:pt x="9078" y="12581"/>
                  </a:cubicBezTo>
                  <a:lnTo>
                    <a:pt x="9078" y="12221"/>
                  </a:lnTo>
                  <a:cubicBezTo>
                    <a:pt x="9078" y="11982"/>
                    <a:pt x="8877" y="11823"/>
                    <a:pt x="8680" y="11823"/>
                  </a:cubicBezTo>
                  <a:lnTo>
                    <a:pt x="7724" y="11823"/>
                  </a:lnTo>
                  <a:lnTo>
                    <a:pt x="7364" y="10750"/>
                  </a:lnTo>
                  <a:cubicBezTo>
                    <a:pt x="7285" y="10511"/>
                    <a:pt x="7046" y="10310"/>
                    <a:pt x="6769" y="10272"/>
                  </a:cubicBezTo>
                  <a:lnTo>
                    <a:pt x="6769" y="2268"/>
                  </a:lnTo>
                  <a:cubicBezTo>
                    <a:pt x="6769" y="2188"/>
                    <a:pt x="6689" y="2109"/>
                    <a:pt x="6568" y="2109"/>
                  </a:cubicBezTo>
                  <a:cubicBezTo>
                    <a:pt x="6450" y="2109"/>
                    <a:pt x="6371" y="2188"/>
                    <a:pt x="6371" y="2268"/>
                  </a:cubicBezTo>
                  <a:lnTo>
                    <a:pt x="6371" y="3940"/>
                  </a:lnTo>
                  <a:lnTo>
                    <a:pt x="2667" y="3940"/>
                  </a:lnTo>
                  <a:lnTo>
                    <a:pt x="2667" y="2507"/>
                  </a:lnTo>
                  <a:cubicBezTo>
                    <a:pt x="2667" y="2310"/>
                    <a:pt x="2628" y="2109"/>
                    <a:pt x="2549" y="1950"/>
                  </a:cubicBezTo>
                  <a:lnTo>
                    <a:pt x="1950" y="755"/>
                  </a:lnTo>
                  <a:cubicBezTo>
                    <a:pt x="1912" y="717"/>
                    <a:pt x="1912" y="637"/>
                    <a:pt x="1912" y="596"/>
                  </a:cubicBezTo>
                  <a:lnTo>
                    <a:pt x="1912" y="478"/>
                  </a:lnTo>
                  <a:cubicBezTo>
                    <a:pt x="1912" y="437"/>
                    <a:pt x="1950" y="399"/>
                    <a:pt x="1991" y="399"/>
                  </a:cubicBezTo>
                  <a:lnTo>
                    <a:pt x="6329" y="399"/>
                  </a:lnTo>
                  <a:cubicBezTo>
                    <a:pt x="6371" y="399"/>
                    <a:pt x="6371" y="437"/>
                    <a:pt x="6371" y="478"/>
                  </a:cubicBezTo>
                  <a:lnTo>
                    <a:pt x="6371" y="1392"/>
                  </a:lnTo>
                  <a:cubicBezTo>
                    <a:pt x="6371" y="1513"/>
                    <a:pt x="6450" y="1593"/>
                    <a:pt x="6568" y="1593"/>
                  </a:cubicBezTo>
                  <a:cubicBezTo>
                    <a:pt x="6689" y="1593"/>
                    <a:pt x="6769" y="1513"/>
                    <a:pt x="6769" y="1392"/>
                  </a:cubicBezTo>
                  <a:lnTo>
                    <a:pt x="6769" y="478"/>
                  </a:lnTo>
                  <a:cubicBezTo>
                    <a:pt x="6769" y="198"/>
                    <a:pt x="6568" y="0"/>
                    <a:pt x="6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3"/>
            <p:cNvSpPr/>
            <p:nvPr/>
          </p:nvSpPr>
          <p:spPr>
            <a:xfrm>
              <a:off x="5740500" y="2218300"/>
              <a:ext cx="22875" cy="9975"/>
            </a:xfrm>
            <a:custGeom>
              <a:avLst/>
              <a:gdLst/>
              <a:ahLst/>
              <a:cxnLst/>
              <a:rect l="l" t="t" r="r" b="b"/>
              <a:pathLst>
                <a:path w="915" h="399" extrusionOk="0">
                  <a:moveTo>
                    <a:pt x="198" y="1"/>
                  </a:moveTo>
                  <a:cubicBezTo>
                    <a:pt x="80" y="1"/>
                    <a:pt x="1" y="80"/>
                    <a:pt x="1" y="201"/>
                  </a:cubicBezTo>
                  <a:cubicBezTo>
                    <a:pt x="1" y="281"/>
                    <a:pt x="80" y="399"/>
                    <a:pt x="198" y="399"/>
                  </a:cubicBezTo>
                  <a:lnTo>
                    <a:pt x="717" y="399"/>
                  </a:lnTo>
                  <a:cubicBezTo>
                    <a:pt x="797" y="399"/>
                    <a:pt x="915" y="281"/>
                    <a:pt x="915" y="201"/>
                  </a:cubicBezTo>
                  <a:cubicBezTo>
                    <a:pt x="915" y="80"/>
                    <a:pt x="797" y="1"/>
                    <a:pt x="7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3"/>
            <p:cNvSpPr/>
            <p:nvPr/>
          </p:nvSpPr>
          <p:spPr>
            <a:xfrm>
              <a:off x="5740500" y="2237250"/>
              <a:ext cx="22875" cy="9975"/>
            </a:xfrm>
            <a:custGeom>
              <a:avLst/>
              <a:gdLst/>
              <a:ahLst/>
              <a:cxnLst/>
              <a:rect l="l" t="t" r="r" b="b"/>
              <a:pathLst>
                <a:path w="915" h="399" extrusionOk="0">
                  <a:moveTo>
                    <a:pt x="198" y="1"/>
                  </a:moveTo>
                  <a:cubicBezTo>
                    <a:pt x="80" y="1"/>
                    <a:pt x="1" y="80"/>
                    <a:pt x="1" y="198"/>
                  </a:cubicBezTo>
                  <a:cubicBezTo>
                    <a:pt x="1" y="319"/>
                    <a:pt x="80" y="399"/>
                    <a:pt x="198" y="399"/>
                  </a:cubicBezTo>
                  <a:lnTo>
                    <a:pt x="717" y="399"/>
                  </a:lnTo>
                  <a:cubicBezTo>
                    <a:pt x="797" y="399"/>
                    <a:pt x="915" y="319"/>
                    <a:pt x="915" y="198"/>
                  </a:cubicBezTo>
                  <a:cubicBezTo>
                    <a:pt x="915" y="80"/>
                    <a:pt x="797" y="1"/>
                    <a:pt x="7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3"/>
            <p:cNvSpPr/>
            <p:nvPr/>
          </p:nvSpPr>
          <p:spPr>
            <a:xfrm>
              <a:off x="5740500" y="2257150"/>
              <a:ext cx="22875" cy="8950"/>
            </a:xfrm>
            <a:custGeom>
              <a:avLst/>
              <a:gdLst/>
              <a:ahLst/>
              <a:cxnLst/>
              <a:rect l="l" t="t" r="r" b="b"/>
              <a:pathLst>
                <a:path w="915" h="358" extrusionOk="0">
                  <a:moveTo>
                    <a:pt x="198" y="1"/>
                  </a:moveTo>
                  <a:cubicBezTo>
                    <a:pt x="80" y="1"/>
                    <a:pt x="1" y="81"/>
                    <a:pt x="1" y="160"/>
                  </a:cubicBezTo>
                  <a:cubicBezTo>
                    <a:pt x="1" y="278"/>
                    <a:pt x="80" y="358"/>
                    <a:pt x="198" y="358"/>
                  </a:cubicBezTo>
                  <a:lnTo>
                    <a:pt x="717" y="358"/>
                  </a:lnTo>
                  <a:cubicBezTo>
                    <a:pt x="797" y="358"/>
                    <a:pt x="915" y="278"/>
                    <a:pt x="915" y="160"/>
                  </a:cubicBezTo>
                  <a:cubicBezTo>
                    <a:pt x="915" y="81"/>
                    <a:pt x="797" y="1"/>
                    <a:pt x="7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3"/>
            <p:cNvSpPr/>
            <p:nvPr/>
          </p:nvSpPr>
          <p:spPr>
            <a:xfrm>
              <a:off x="5740500" y="2276025"/>
              <a:ext cx="22875" cy="9025"/>
            </a:xfrm>
            <a:custGeom>
              <a:avLst/>
              <a:gdLst/>
              <a:ahLst/>
              <a:cxnLst/>
              <a:rect l="l" t="t" r="r" b="b"/>
              <a:pathLst>
                <a:path w="915" h="361" extrusionOk="0">
                  <a:moveTo>
                    <a:pt x="198" y="1"/>
                  </a:moveTo>
                  <a:cubicBezTo>
                    <a:pt x="80" y="1"/>
                    <a:pt x="1" y="80"/>
                    <a:pt x="1" y="201"/>
                  </a:cubicBezTo>
                  <a:cubicBezTo>
                    <a:pt x="1" y="281"/>
                    <a:pt x="80" y="361"/>
                    <a:pt x="198" y="361"/>
                  </a:cubicBezTo>
                  <a:lnTo>
                    <a:pt x="717" y="361"/>
                  </a:lnTo>
                  <a:cubicBezTo>
                    <a:pt x="797" y="361"/>
                    <a:pt x="915" y="281"/>
                    <a:pt x="915" y="201"/>
                  </a:cubicBezTo>
                  <a:cubicBezTo>
                    <a:pt x="915" y="80"/>
                    <a:pt x="797" y="1"/>
                    <a:pt x="7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3"/>
            <p:cNvSpPr/>
            <p:nvPr/>
          </p:nvSpPr>
          <p:spPr>
            <a:xfrm>
              <a:off x="5740500" y="2294975"/>
              <a:ext cx="22875" cy="9975"/>
            </a:xfrm>
            <a:custGeom>
              <a:avLst/>
              <a:gdLst/>
              <a:ahLst/>
              <a:cxnLst/>
              <a:rect l="l" t="t" r="r" b="b"/>
              <a:pathLst>
                <a:path w="915" h="399" extrusionOk="0">
                  <a:moveTo>
                    <a:pt x="198" y="1"/>
                  </a:moveTo>
                  <a:cubicBezTo>
                    <a:pt x="80" y="1"/>
                    <a:pt x="1" y="80"/>
                    <a:pt x="1" y="198"/>
                  </a:cubicBezTo>
                  <a:cubicBezTo>
                    <a:pt x="1" y="278"/>
                    <a:pt x="80" y="399"/>
                    <a:pt x="198" y="399"/>
                  </a:cubicBezTo>
                  <a:lnTo>
                    <a:pt x="717" y="399"/>
                  </a:lnTo>
                  <a:cubicBezTo>
                    <a:pt x="797" y="399"/>
                    <a:pt x="915" y="278"/>
                    <a:pt x="915" y="198"/>
                  </a:cubicBezTo>
                  <a:cubicBezTo>
                    <a:pt x="915" y="80"/>
                    <a:pt x="797" y="1"/>
                    <a:pt x="7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 name="Google Shape;2070;p73"/>
          <p:cNvGrpSpPr/>
          <p:nvPr/>
        </p:nvGrpSpPr>
        <p:grpSpPr>
          <a:xfrm>
            <a:off x="5547425" y="1588325"/>
            <a:ext cx="357300" cy="299575"/>
            <a:chOff x="5547425" y="1588325"/>
            <a:chExt cx="357300" cy="299575"/>
          </a:xfrm>
        </p:grpSpPr>
        <p:sp>
          <p:nvSpPr>
            <p:cNvPr id="2071" name="Google Shape;2071;p73"/>
            <p:cNvSpPr/>
            <p:nvPr/>
          </p:nvSpPr>
          <p:spPr>
            <a:xfrm>
              <a:off x="5547425" y="1588325"/>
              <a:ext cx="357300" cy="299575"/>
            </a:xfrm>
            <a:custGeom>
              <a:avLst/>
              <a:gdLst/>
              <a:ahLst/>
              <a:cxnLst/>
              <a:rect l="l" t="t" r="r" b="b"/>
              <a:pathLst>
                <a:path w="14292" h="11983" extrusionOk="0">
                  <a:moveTo>
                    <a:pt x="7166" y="0"/>
                  </a:moveTo>
                  <a:cubicBezTo>
                    <a:pt x="6848" y="0"/>
                    <a:pt x="6568" y="80"/>
                    <a:pt x="6329" y="239"/>
                  </a:cubicBezTo>
                  <a:cubicBezTo>
                    <a:pt x="6052" y="357"/>
                    <a:pt x="5851" y="558"/>
                    <a:pt x="5692" y="835"/>
                  </a:cubicBezTo>
                  <a:lnTo>
                    <a:pt x="239" y="9635"/>
                  </a:lnTo>
                  <a:cubicBezTo>
                    <a:pt x="80" y="9874"/>
                    <a:pt x="0" y="10151"/>
                    <a:pt x="0" y="10431"/>
                  </a:cubicBezTo>
                  <a:cubicBezTo>
                    <a:pt x="0" y="10867"/>
                    <a:pt x="159" y="11227"/>
                    <a:pt x="478" y="11504"/>
                  </a:cubicBezTo>
                  <a:cubicBezTo>
                    <a:pt x="755" y="11823"/>
                    <a:pt x="1153" y="11982"/>
                    <a:pt x="1551" y="11982"/>
                  </a:cubicBezTo>
                  <a:lnTo>
                    <a:pt x="12778" y="11982"/>
                  </a:lnTo>
                  <a:cubicBezTo>
                    <a:pt x="13616" y="11982"/>
                    <a:pt x="14291" y="11265"/>
                    <a:pt x="14291" y="10431"/>
                  </a:cubicBezTo>
                  <a:cubicBezTo>
                    <a:pt x="14291" y="10151"/>
                    <a:pt x="14212" y="9874"/>
                    <a:pt x="14052" y="9635"/>
                  </a:cubicBezTo>
                  <a:lnTo>
                    <a:pt x="10351" y="3622"/>
                  </a:lnTo>
                  <a:cubicBezTo>
                    <a:pt x="10326" y="3573"/>
                    <a:pt x="10256" y="3539"/>
                    <a:pt x="10188" y="3539"/>
                  </a:cubicBezTo>
                  <a:cubicBezTo>
                    <a:pt x="10144" y="3539"/>
                    <a:pt x="10102" y="3553"/>
                    <a:pt x="10071" y="3583"/>
                  </a:cubicBezTo>
                  <a:cubicBezTo>
                    <a:pt x="9953" y="3622"/>
                    <a:pt x="9953" y="3743"/>
                    <a:pt x="9991" y="3860"/>
                  </a:cubicBezTo>
                  <a:lnTo>
                    <a:pt x="13696" y="9874"/>
                  </a:lnTo>
                  <a:cubicBezTo>
                    <a:pt x="13813" y="10033"/>
                    <a:pt x="13855" y="10230"/>
                    <a:pt x="13855" y="10431"/>
                  </a:cubicBezTo>
                  <a:cubicBezTo>
                    <a:pt x="13855" y="11068"/>
                    <a:pt x="13377" y="11546"/>
                    <a:pt x="12778" y="11546"/>
                  </a:cubicBezTo>
                  <a:lnTo>
                    <a:pt x="1551" y="11546"/>
                  </a:lnTo>
                  <a:cubicBezTo>
                    <a:pt x="1233" y="11546"/>
                    <a:pt x="956" y="11425"/>
                    <a:pt x="755" y="11227"/>
                  </a:cubicBezTo>
                  <a:cubicBezTo>
                    <a:pt x="557" y="11027"/>
                    <a:pt x="436" y="10750"/>
                    <a:pt x="436" y="10431"/>
                  </a:cubicBezTo>
                  <a:cubicBezTo>
                    <a:pt x="436" y="10230"/>
                    <a:pt x="478" y="10033"/>
                    <a:pt x="596" y="9874"/>
                  </a:cubicBezTo>
                  <a:lnTo>
                    <a:pt x="6052" y="1035"/>
                  </a:lnTo>
                  <a:cubicBezTo>
                    <a:pt x="6169" y="835"/>
                    <a:pt x="6329" y="717"/>
                    <a:pt x="6529" y="596"/>
                  </a:cubicBezTo>
                  <a:cubicBezTo>
                    <a:pt x="6727" y="478"/>
                    <a:pt x="6927" y="437"/>
                    <a:pt x="7166" y="437"/>
                  </a:cubicBezTo>
                  <a:cubicBezTo>
                    <a:pt x="7603" y="437"/>
                    <a:pt x="8042" y="637"/>
                    <a:pt x="8281" y="1035"/>
                  </a:cubicBezTo>
                  <a:lnTo>
                    <a:pt x="9475" y="3026"/>
                  </a:lnTo>
                  <a:cubicBezTo>
                    <a:pt x="9534" y="3084"/>
                    <a:pt x="9613" y="3121"/>
                    <a:pt x="9699" y="3121"/>
                  </a:cubicBezTo>
                  <a:cubicBezTo>
                    <a:pt x="9730" y="3121"/>
                    <a:pt x="9762" y="3116"/>
                    <a:pt x="9794" y="3106"/>
                  </a:cubicBezTo>
                  <a:cubicBezTo>
                    <a:pt x="9874" y="3026"/>
                    <a:pt x="9912" y="2905"/>
                    <a:pt x="9832" y="2787"/>
                  </a:cubicBezTo>
                  <a:lnTo>
                    <a:pt x="8638" y="835"/>
                  </a:lnTo>
                  <a:cubicBezTo>
                    <a:pt x="8319" y="319"/>
                    <a:pt x="7762" y="0"/>
                    <a:pt x="7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3"/>
            <p:cNvSpPr/>
            <p:nvPr/>
          </p:nvSpPr>
          <p:spPr>
            <a:xfrm>
              <a:off x="5569300" y="1609175"/>
              <a:ext cx="314550" cy="256825"/>
            </a:xfrm>
            <a:custGeom>
              <a:avLst/>
              <a:gdLst/>
              <a:ahLst/>
              <a:cxnLst/>
              <a:rect l="l" t="t" r="r" b="b"/>
              <a:pathLst>
                <a:path w="12582" h="10273" extrusionOk="0">
                  <a:moveTo>
                    <a:pt x="6291" y="1"/>
                  </a:moveTo>
                  <a:cubicBezTo>
                    <a:pt x="5973" y="1"/>
                    <a:pt x="5693" y="160"/>
                    <a:pt x="5533" y="440"/>
                  </a:cubicBezTo>
                  <a:lnTo>
                    <a:pt x="81" y="9237"/>
                  </a:lnTo>
                  <a:cubicBezTo>
                    <a:pt x="39" y="9358"/>
                    <a:pt x="1" y="9476"/>
                    <a:pt x="1" y="9597"/>
                  </a:cubicBezTo>
                  <a:cubicBezTo>
                    <a:pt x="1" y="9995"/>
                    <a:pt x="278" y="10272"/>
                    <a:pt x="676" y="10272"/>
                  </a:cubicBezTo>
                  <a:lnTo>
                    <a:pt x="1791" y="10272"/>
                  </a:lnTo>
                  <a:cubicBezTo>
                    <a:pt x="1912" y="10272"/>
                    <a:pt x="1992" y="10193"/>
                    <a:pt x="1992" y="10075"/>
                  </a:cubicBezTo>
                  <a:cubicBezTo>
                    <a:pt x="1992" y="9954"/>
                    <a:pt x="1912" y="9874"/>
                    <a:pt x="1791" y="9874"/>
                  </a:cubicBezTo>
                  <a:lnTo>
                    <a:pt x="676" y="9874"/>
                  </a:lnTo>
                  <a:cubicBezTo>
                    <a:pt x="517" y="9874"/>
                    <a:pt x="399" y="9756"/>
                    <a:pt x="399" y="9597"/>
                  </a:cubicBezTo>
                  <a:cubicBezTo>
                    <a:pt x="399" y="9556"/>
                    <a:pt x="437" y="9517"/>
                    <a:pt x="437" y="9476"/>
                  </a:cubicBezTo>
                  <a:lnTo>
                    <a:pt x="5893" y="638"/>
                  </a:lnTo>
                  <a:cubicBezTo>
                    <a:pt x="5973" y="520"/>
                    <a:pt x="6132" y="440"/>
                    <a:pt x="6291" y="440"/>
                  </a:cubicBezTo>
                  <a:cubicBezTo>
                    <a:pt x="6451" y="440"/>
                    <a:pt x="6568" y="520"/>
                    <a:pt x="6689" y="638"/>
                  </a:cubicBezTo>
                  <a:lnTo>
                    <a:pt x="12104" y="9476"/>
                  </a:lnTo>
                  <a:cubicBezTo>
                    <a:pt x="12142" y="9517"/>
                    <a:pt x="12142" y="9556"/>
                    <a:pt x="12142" y="9597"/>
                  </a:cubicBezTo>
                  <a:cubicBezTo>
                    <a:pt x="12142" y="9756"/>
                    <a:pt x="12024" y="9874"/>
                    <a:pt x="11903" y="9874"/>
                  </a:cubicBezTo>
                  <a:lnTo>
                    <a:pt x="2746" y="9874"/>
                  </a:lnTo>
                  <a:cubicBezTo>
                    <a:pt x="2629" y="9874"/>
                    <a:pt x="2549" y="9954"/>
                    <a:pt x="2549" y="10075"/>
                  </a:cubicBezTo>
                  <a:cubicBezTo>
                    <a:pt x="2549" y="10193"/>
                    <a:pt x="2629" y="10272"/>
                    <a:pt x="2746" y="10272"/>
                  </a:cubicBezTo>
                  <a:lnTo>
                    <a:pt x="11903" y="10272"/>
                  </a:lnTo>
                  <a:cubicBezTo>
                    <a:pt x="12263" y="10272"/>
                    <a:pt x="12582" y="9995"/>
                    <a:pt x="12582" y="9597"/>
                  </a:cubicBezTo>
                  <a:cubicBezTo>
                    <a:pt x="12582" y="9476"/>
                    <a:pt x="12540" y="9358"/>
                    <a:pt x="12461" y="9237"/>
                  </a:cubicBezTo>
                  <a:lnTo>
                    <a:pt x="7008" y="440"/>
                  </a:lnTo>
                  <a:cubicBezTo>
                    <a:pt x="6849" y="160"/>
                    <a:pt x="6568" y="1"/>
                    <a:pt x="6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3"/>
            <p:cNvSpPr/>
            <p:nvPr/>
          </p:nvSpPr>
          <p:spPr>
            <a:xfrm>
              <a:off x="5622025" y="1671500"/>
              <a:ext cx="208075" cy="173625"/>
            </a:xfrm>
            <a:custGeom>
              <a:avLst/>
              <a:gdLst/>
              <a:ahLst/>
              <a:cxnLst/>
              <a:rect l="l" t="t" r="r" b="b"/>
              <a:pathLst>
                <a:path w="8323" h="6945" extrusionOk="0">
                  <a:moveTo>
                    <a:pt x="4182" y="2964"/>
                  </a:moveTo>
                  <a:cubicBezTo>
                    <a:pt x="4421" y="2964"/>
                    <a:pt x="4698" y="3161"/>
                    <a:pt x="4937" y="3521"/>
                  </a:cubicBezTo>
                  <a:cubicBezTo>
                    <a:pt x="5138" y="3839"/>
                    <a:pt x="5297" y="4276"/>
                    <a:pt x="5297" y="4594"/>
                  </a:cubicBezTo>
                  <a:cubicBezTo>
                    <a:pt x="5297" y="5193"/>
                    <a:pt x="4778" y="5709"/>
                    <a:pt x="4182" y="5709"/>
                  </a:cubicBezTo>
                  <a:cubicBezTo>
                    <a:pt x="3545" y="5709"/>
                    <a:pt x="3068" y="5193"/>
                    <a:pt x="3068" y="4594"/>
                  </a:cubicBezTo>
                  <a:cubicBezTo>
                    <a:pt x="3068" y="4276"/>
                    <a:pt x="3185" y="3839"/>
                    <a:pt x="3424" y="3521"/>
                  </a:cubicBezTo>
                  <a:cubicBezTo>
                    <a:pt x="3625" y="3161"/>
                    <a:pt x="3902" y="2964"/>
                    <a:pt x="4182" y="2964"/>
                  </a:cubicBezTo>
                  <a:close/>
                  <a:moveTo>
                    <a:pt x="7925" y="6107"/>
                  </a:moveTo>
                  <a:lnTo>
                    <a:pt x="7925" y="6505"/>
                  </a:lnTo>
                  <a:cubicBezTo>
                    <a:pt x="7925" y="6547"/>
                    <a:pt x="7883" y="6547"/>
                    <a:pt x="7883" y="6547"/>
                  </a:cubicBezTo>
                  <a:lnTo>
                    <a:pt x="440" y="6547"/>
                  </a:lnTo>
                  <a:lnTo>
                    <a:pt x="440" y="6505"/>
                  </a:lnTo>
                  <a:lnTo>
                    <a:pt x="440" y="6107"/>
                  </a:lnTo>
                  <a:close/>
                  <a:moveTo>
                    <a:pt x="4485" y="0"/>
                  </a:moveTo>
                  <a:cubicBezTo>
                    <a:pt x="4400" y="0"/>
                    <a:pt x="4310" y="20"/>
                    <a:pt x="4221" y="56"/>
                  </a:cubicBezTo>
                  <a:cubicBezTo>
                    <a:pt x="3743" y="256"/>
                    <a:pt x="3227" y="693"/>
                    <a:pt x="2787" y="1170"/>
                  </a:cubicBezTo>
                  <a:cubicBezTo>
                    <a:pt x="2708" y="1291"/>
                    <a:pt x="2708" y="1409"/>
                    <a:pt x="2829" y="1489"/>
                  </a:cubicBezTo>
                  <a:cubicBezTo>
                    <a:pt x="2859" y="1520"/>
                    <a:pt x="2896" y="1533"/>
                    <a:pt x="2934" y="1533"/>
                  </a:cubicBezTo>
                  <a:cubicBezTo>
                    <a:pt x="2994" y="1533"/>
                    <a:pt x="3057" y="1500"/>
                    <a:pt x="3106" y="1451"/>
                  </a:cubicBezTo>
                  <a:cubicBezTo>
                    <a:pt x="3504" y="973"/>
                    <a:pt x="3982" y="613"/>
                    <a:pt x="4421" y="416"/>
                  </a:cubicBezTo>
                  <a:cubicBezTo>
                    <a:pt x="4434" y="402"/>
                    <a:pt x="4451" y="397"/>
                    <a:pt x="4469" y="397"/>
                  </a:cubicBezTo>
                  <a:cubicBezTo>
                    <a:pt x="4504" y="397"/>
                    <a:pt x="4539" y="416"/>
                    <a:pt x="4539" y="416"/>
                  </a:cubicBezTo>
                  <a:cubicBezTo>
                    <a:pt x="4580" y="454"/>
                    <a:pt x="4619" y="495"/>
                    <a:pt x="4619" y="533"/>
                  </a:cubicBezTo>
                  <a:cubicBezTo>
                    <a:pt x="4619" y="1053"/>
                    <a:pt x="4778" y="1451"/>
                    <a:pt x="5096" y="1769"/>
                  </a:cubicBezTo>
                  <a:cubicBezTo>
                    <a:pt x="5733" y="2365"/>
                    <a:pt x="6291" y="2964"/>
                    <a:pt x="6211" y="3798"/>
                  </a:cubicBezTo>
                  <a:cubicBezTo>
                    <a:pt x="6173" y="4276"/>
                    <a:pt x="5934" y="4754"/>
                    <a:pt x="5616" y="5072"/>
                  </a:cubicBezTo>
                  <a:cubicBezTo>
                    <a:pt x="5654" y="4913"/>
                    <a:pt x="5695" y="4754"/>
                    <a:pt x="5695" y="4594"/>
                  </a:cubicBezTo>
                  <a:cubicBezTo>
                    <a:pt x="5695" y="4158"/>
                    <a:pt x="5536" y="3680"/>
                    <a:pt x="5297" y="3282"/>
                  </a:cubicBezTo>
                  <a:cubicBezTo>
                    <a:pt x="4979" y="2804"/>
                    <a:pt x="4580" y="2565"/>
                    <a:pt x="4182" y="2565"/>
                  </a:cubicBezTo>
                  <a:cubicBezTo>
                    <a:pt x="3784" y="2565"/>
                    <a:pt x="3386" y="2804"/>
                    <a:pt x="3068" y="3282"/>
                  </a:cubicBezTo>
                  <a:cubicBezTo>
                    <a:pt x="2787" y="3680"/>
                    <a:pt x="2628" y="4158"/>
                    <a:pt x="2628" y="4594"/>
                  </a:cubicBezTo>
                  <a:cubicBezTo>
                    <a:pt x="2628" y="4754"/>
                    <a:pt x="2669" y="4954"/>
                    <a:pt x="2749" y="5113"/>
                  </a:cubicBezTo>
                  <a:cubicBezTo>
                    <a:pt x="2351" y="4715"/>
                    <a:pt x="2112" y="4196"/>
                    <a:pt x="2112" y="3639"/>
                  </a:cubicBezTo>
                  <a:cubicBezTo>
                    <a:pt x="2112" y="3202"/>
                    <a:pt x="2271" y="2725"/>
                    <a:pt x="2548" y="2206"/>
                  </a:cubicBezTo>
                  <a:cubicBezTo>
                    <a:pt x="2628" y="2126"/>
                    <a:pt x="2590" y="2008"/>
                    <a:pt x="2469" y="1928"/>
                  </a:cubicBezTo>
                  <a:cubicBezTo>
                    <a:pt x="2447" y="1917"/>
                    <a:pt x="2423" y="1912"/>
                    <a:pt x="2398" y="1912"/>
                  </a:cubicBezTo>
                  <a:cubicBezTo>
                    <a:pt x="2328" y="1912"/>
                    <a:pt x="2250" y="1950"/>
                    <a:pt x="2192" y="2008"/>
                  </a:cubicBezTo>
                  <a:cubicBezTo>
                    <a:pt x="1873" y="2565"/>
                    <a:pt x="1714" y="3161"/>
                    <a:pt x="1714" y="3639"/>
                  </a:cubicBezTo>
                  <a:cubicBezTo>
                    <a:pt x="1714" y="4317"/>
                    <a:pt x="1953" y="4913"/>
                    <a:pt x="2431" y="5391"/>
                  </a:cubicBezTo>
                  <a:cubicBezTo>
                    <a:pt x="2548" y="5512"/>
                    <a:pt x="2669" y="5591"/>
                    <a:pt x="2787" y="5709"/>
                  </a:cubicBezTo>
                  <a:lnTo>
                    <a:pt x="440" y="5709"/>
                  </a:lnTo>
                  <a:cubicBezTo>
                    <a:pt x="201" y="5709"/>
                    <a:pt x="0" y="5868"/>
                    <a:pt x="0" y="6107"/>
                  </a:cubicBezTo>
                  <a:lnTo>
                    <a:pt x="0" y="6505"/>
                  </a:lnTo>
                  <a:cubicBezTo>
                    <a:pt x="0" y="6744"/>
                    <a:pt x="201" y="6945"/>
                    <a:pt x="440" y="6945"/>
                  </a:cubicBezTo>
                  <a:lnTo>
                    <a:pt x="7883" y="6945"/>
                  </a:lnTo>
                  <a:cubicBezTo>
                    <a:pt x="8122" y="6945"/>
                    <a:pt x="8323" y="6744"/>
                    <a:pt x="8323" y="6505"/>
                  </a:cubicBezTo>
                  <a:lnTo>
                    <a:pt x="8323" y="6107"/>
                  </a:lnTo>
                  <a:cubicBezTo>
                    <a:pt x="8323" y="5868"/>
                    <a:pt x="8122" y="5709"/>
                    <a:pt x="7883" y="5709"/>
                  </a:cubicBezTo>
                  <a:lnTo>
                    <a:pt x="5536" y="5709"/>
                  </a:lnTo>
                  <a:cubicBezTo>
                    <a:pt x="5654" y="5629"/>
                    <a:pt x="5733" y="5550"/>
                    <a:pt x="5854" y="5432"/>
                  </a:cubicBezTo>
                  <a:cubicBezTo>
                    <a:pt x="6291" y="5034"/>
                    <a:pt x="6571" y="4435"/>
                    <a:pt x="6609" y="3839"/>
                  </a:cubicBezTo>
                  <a:cubicBezTo>
                    <a:pt x="6689" y="2804"/>
                    <a:pt x="6093" y="2126"/>
                    <a:pt x="5377" y="1451"/>
                  </a:cubicBezTo>
                  <a:cubicBezTo>
                    <a:pt x="5138" y="1212"/>
                    <a:pt x="5017" y="932"/>
                    <a:pt x="5017" y="575"/>
                  </a:cubicBezTo>
                  <a:cubicBezTo>
                    <a:pt x="5017" y="374"/>
                    <a:pt x="4937" y="177"/>
                    <a:pt x="4778" y="97"/>
                  </a:cubicBezTo>
                  <a:cubicBezTo>
                    <a:pt x="4690" y="30"/>
                    <a:pt x="4590" y="0"/>
                    <a:pt x="44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 name="Google Shape;2074;p73"/>
          <p:cNvGrpSpPr/>
          <p:nvPr/>
        </p:nvGrpSpPr>
        <p:grpSpPr>
          <a:xfrm>
            <a:off x="6336650" y="1565400"/>
            <a:ext cx="279750" cy="345425"/>
            <a:chOff x="6336650" y="1565400"/>
            <a:chExt cx="279750" cy="345425"/>
          </a:xfrm>
        </p:grpSpPr>
        <p:sp>
          <p:nvSpPr>
            <p:cNvPr id="2075" name="Google Shape;2075;p73"/>
            <p:cNvSpPr/>
            <p:nvPr/>
          </p:nvSpPr>
          <p:spPr>
            <a:xfrm>
              <a:off x="6336650" y="1565400"/>
              <a:ext cx="279750" cy="345425"/>
            </a:xfrm>
            <a:custGeom>
              <a:avLst/>
              <a:gdLst/>
              <a:ahLst/>
              <a:cxnLst/>
              <a:rect l="l" t="t" r="r" b="b"/>
              <a:pathLst>
                <a:path w="11190" h="13817" extrusionOk="0">
                  <a:moveTo>
                    <a:pt x="5616" y="4978"/>
                  </a:moveTo>
                  <a:cubicBezTo>
                    <a:pt x="5934" y="4978"/>
                    <a:pt x="6211" y="5255"/>
                    <a:pt x="6211" y="5574"/>
                  </a:cubicBezTo>
                  <a:cubicBezTo>
                    <a:pt x="6211" y="5934"/>
                    <a:pt x="5934" y="6211"/>
                    <a:pt x="5616" y="6211"/>
                  </a:cubicBezTo>
                  <a:cubicBezTo>
                    <a:pt x="5256" y="6211"/>
                    <a:pt x="4979" y="5934"/>
                    <a:pt x="4979" y="5574"/>
                  </a:cubicBezTo>
                  <a:cubicBezTo>
                    <a:pt x="4979" y="5255"/>
                    <a:pt x="5256" y="4978"/>
                    <a:pt x="5616" y="4978"/>
                  </a:cubicBezTo>
                  <a:close/>
                  <a:moveTo>
                    <a:pt x="7925" y="10631"/>
                  </a:moveTo>
                  <a:lnTo>
                    <a:pt x="8680" y="12581"/>
                  </a:lnTo>
                  <a:lnTo>
                    <a:pt x="2510" y="12581"/>
                  </a:lnTo>
                  <a:lnTo>
                    <a:pt x="3307" y="10631"/>
                  </a:lnTo>
                  <a:close/>
                  <a:moveTo>
                    <a:pt x="5616" y="0"/>
                  </a:moveTo>
                  <a:cubicBezTo>
                    <a:pt x="2510" y="0"/>
                    <a:pt x="1" y="2510"/>
                    <a:pt x="1" y="5574"/>
                  </a:cubicBezTo>
                  <a:cubicBezTo>
                    <a:pt x="1" y="6650"/>
                    <a:pt x="319" y="7685"/>
                    <a:pt x="877" y="8561"/>
                  </a:cubicBezTo>
                  <a:cubicBezTo>
                    <a:pt x="1396" y="9357"/>
                    <a:pt x="2071" y="10033"/>
                    <a:pt x="2909" y="10472"/>
                  </a:cubicBezTo>
                  <a:lnTo>
                    <a:pt x="2071" y="12581"/>
                  </a:lnTo>
                  <a:lnTo>
                    <a:pt x="1475" y="12581"/>
                  </a:lnTo>
                  <a:cubicBezTo>
                    <a:pt x="1236" y="12581"/>
                    <a:pt x="1036" y="12781"/>
                    <a:pt x="1036" y="13020"/>
                  </a:cubicBezTo>
                  <a:lnTo>
                    <a:pt x="1036" y="13377"/>
                  </a:lnTo>
                  <a:cubicBezTo>
                    <a:pt x="1036" y="13616"/>
                    <a:pt x="1236" y="13816"/>
                    <a:pt x="1475" y="13816"/>
                  </a:cubicBezTo>
                  <a:lnTo>
                    <a:pt x="7724" y="13816"/>
                  </a:lnTo>
                  <a:cubicBezTo>
                    <a:pt x="7845" y="13816"/>
                    <a:pt x="7925" y="13737"/>
                    <a:pt x="7925" y="13616"/>
                  </a:cubicBezTo>
                  <a:cubicBezTo>
                    <a:pt x="7925" y="13498"/>
                    <a:pt x="7845" y="13418"/>
                    <a:pt x="7724" y="13418"/>
                  </a:cubicBezTo>
                  <a:lnTo>
                    <a:pt x="1475" y="13418"/>
                  </a:lnTo>
                  <a:cubicBezTo>
                    <a:pt x="1434" y="13418"/>
                    <a:pt x="1434" y="13418"/>
                    <a:pt x="1434" y="13377"/>
                  </a:cubicBezTo>
                  <a:lnTo>
                    <a:pt x="1434" y="13020"/>
                  </a:lnTo>
                  <a:cubicBezTo>
                    <a:pt x="1434" y="13020"/>
                    <a:pt x="1434" y="12979"/>
                    <a:pt x="1475" y="12979"/>
                  </a:cubicBezTo>
                  <a:lnTo>
                    <a:pt x="9756" y="12979"/>
                  </a:lnTo>
                  <a:lnTo>
                    <a:pt x="9756" y="13020"/>
                  </a:lnTo>
                  <a:lnTo>
                    <a:pt x="9756" y="13377"/>
                  </a:lnTo>
                  <a:lnTo>
                    <a:pt x="9756" y="13418"/>
                  </a:lnTo>
                  <a:lnTo>
                    <a:pt x="8680" y="13418"/>
                  </a:lnTo>
                  <a:cubicBezTo>
                    <a:pt x="8562" y="13418"/>
                    <a:pt x="8482" y="13498"/>
                    <a:pt x="8482" y="13616"/>
                  </a:cubicBezTo>
                  <a:cubicBezTo>
                    <a:pt x="8482" y="13737"/>
                    <a:pt x="8562" y="13816"/>
                    <a:pt x="8680" y="13816"/>
                  </a:cubicBezTo>
                  <a:lnTo>
                    <a:pt x="9756" y="13816"/>
                  </a:lnTo>
                  <a:cubicBezTo>
                    <a:pt x="9995" y="13816"/>
                    <a:pt x="10154" y="13616"/>
                    <a:pt x="10154" y="13377"/>
                  </a:cubicBezTo>
                  <a:lnTo>
                    <a:pt x="10154" y="13020"/>
                  </a:lnTo>
                  <a:cubicBezTo>
                    <a:pt x="10154" y="12781"/>
                    <a:pt x="9995" y="12581"/>
                    <a:pt x="9756" y="12581"/>
                  </a:cubicBezTo>
                  <a:lnTo>
                    <a:pt x="9119" y="12581"/>
                  </a:lnTo>
                  <a:lnTo>
                    <a:pt x="8282" y="10472"/>
                  </a:lnTo>
                  <a:cubicBezTo>
                    <a:pt x="9119" y="10033"/>
                    <a:pt x="9836" y="9357"/>
                    <a:pt x="10314" y="8561"/>
                  </a:cubicBezTo>
                  <a:cubicBezTo>
                    <a:pt x="10871" y="7685"/>
                    <a:pt x="11189" y="6650"/>
                    <a:pt x="11189" y="5574"/>
                  </a:cubicBezTo>
                  <a:cubicBezTo>
                    <a:pt x="11189" y="4580"/>
                    <a:pt x="10909" y="3624"/>
                    <a:pt x="10431" y="2787"/>
                  </a:cubicBezTo>
                  <a:cubicBezTo>
                    <a:pt x="10407" y="2710"/>
                    <a:pt x="10331" y="2666"/>
                    <a:pt x="10259" y="2666"/>
                  </a:cubicBezTo>
                  <a:cubicBezTo>
                    <a:pt x="10220" y="2666"/>
                    <a:pt x="10182" y="2679"/>
                    <a:pt x="10154" y="2707"/>
                  </a:cubicBezTo>
                  <a:cubicBezTo>
                    <a:pt x="10075" y="2749"/>
                    <a:pt x="10033" y="2866"/>
                    <a:pt x="10075" y="2987"/>
                  </a:cubicBezTo>
                  <a:cubicBezTo>
                    <a:pt x="10552" y="3784"/>
                    <a:pt x="10791" y="4660"/>
                    <a:pt x="10791" y="5574"/>
                  </a:cubicBezTo>
                  <a:cubicBezTo>
                    <a:pt x="10791" y="6571"/>
                    <a:pt x="10511" y="7526"/>
                    <a:pt x="9995" y="8361"/>
                  </a:cubicBezTo>
                  <a:cubicBezTo>
                    <a:pt x="9476" y="9157"/>
                    <a:pt x="8759" y="9794"/>
                    <a:pt x="7925" y="10192"/>
                  </a:cubicBezTo>
                  <a:lnTo>
                    <a:pt x="6211" y="10192"/>
                  </a:lnTo>
                  <a:lnTo>
                    <a:pt x="6211" y="6411"/>
                  </a:lnTo>
                  <a:cubicBezTo>
                    <a:pt x="6450" y="6211"/>
                    <a:pt x="6609" y="5934"/>
                    <a:pt x="6609" y="5574"/>
                  </a:cubicBezTo>
                  <a:cubicBezTo>
                    <a:pt x="6609" y="5016"/>
                    <a:pt x="6173" y="4580"/>
                    <a:pt x="5616" y="4580"/>
                  </a:cubicBezTo>
                  <a:cubicBezTo>
                    <a:pt x="5058" y="4580"/>
                    <a:pt x="4581" y="5016"/>
                    <a:pt x="4581" y="5574"/>
                  </a:cubicBezTo>
                  <a:cubicBezTo>
                    <a:pt x="4581" y="5934"/>
                    <a:pt x="4740" y="6211"/>
                    <a:pt x="4979" y="6411"/>
                  </a:cubicBezTo>
                  <a:lnTo>
                    <a:pt x="4979" y="7685"/>
                  </a:lnTo>
                  <a:cubicBezTo>
                    <a:pt x="4979" y="7803"/>
                    <a:pt x="5097" y="7924"/>
                    <a:pt x="5176" y="7924"/>
                  </a:cubicBezTo>
                  <a:cubicBezTo>
                    <a:pt x="5297" y="7924"/>
                    <a:pt x="5377" y="7803"/>
                    <a:pt x="5377" y="7685"/>
                  </a:cubicBezTo>
                  <a:lnTo>
                    <a:pt x="5377" y="6571"/>
                  </a:lnTo>
                  <a:cubicBezTo>
                    <a:pt x="5457" y="6609"/>
                    <a:pt x="5536" y="6609"/>
                    <a:pt x="5616" y="6609"/>
                  </a:cubicBezTo>
                  <a:cubicBezTo>
                    <a:pt x="5654" y="6609"/>
                    <a:pt x="5734" y="6609"/>
                    <a:pt x="5813" y="6571"/>
                  </a:cubicBezTo>
                  <a:lnTo>
                    <a:pt x="5813" y="10192"/>
                  </a:lnTo>
                  <a:lnTo>
                    <a:pt x="5377" y="10192"/>
                  </a:lnTo>
                  <a:lnTo>
                    <a:pt x="5377" y="8641"/>
                  </a:lnTo>
                  <a:cubicBezTo>
                    <a:pt x="5377" y="8520"/>
                    <a:pt x="5297" y="8440"/>
                    <a:pt x="5176" y="8440"/>
                  </a:cubicBezTo>
                  <a:cubicBezTo>
                    <a:pt x="5097" y="8440"/>
                    <a:pt x="4979" y="8520"/>
                    <a:pt x="4979" y="8641"/>
                  </a:cubicBezTo>
                  <a:lnTo>
                    <a:pt x="4979" y="10192"/>
                  </a:lnTo>
                  <a:lnTo>
                    <a:pt x="3265" y="10192"/>
                  </a:lnTo>
                  <a:cubicBezTo>
                    <a:pt x="2431" y="9794"/>
                    <a:pt x="1714" y="9157"/>
                    <a:pt x="1236" y="8361"/>
                  </a:cubicBezTo>
                  <a:cubicBezTo>
                    <a:pt x="679" y="7526"/>
                    <a:pt x="440" y="6571"/>
                    <a:pt x="440" y="5574"/>
                  </a:cubicBezTo>
                  <a:cubicBezTo>
                    <a:pt x="440" y="2707"/>
                    <a:pt x="2749" y="398"/>
                    <a:pt x="5616" y="398"/>
                  </a:cubicBezTo>
                  <a:cubicBezTo>
                    <a:pt x="7129" y="398"/>
                    <a:pt x="8562" y="1077"/>
                    <a:pt x="9556" y="2229"/>
                  </a:cubicBezTo>
                  <a:cubicBezTo>
                    <a:pt x="9603" y="2277"/>
                    <a:pt x="9664" y="2296"/>
                    <a:pt x="9723" y="2296"/>
                  </a:cubicBezTo>
                  <a:cubicBezTo>
                    <a:pt x="9764" y="2296"/>
                    <a:pt x="9803" y="2287"/>
                    <a:pt x="9836" y="2271"/>
                  </a:cubicBezTo>
                  <a:cubicBezTo>
                    <a:pt x="9915" y="2191"/>
                    <a:pt x="9915" y="2070"/>
                    <a:pt x="9874" y="1952"/>
                  </a:cubicBezTo>
                  <a:cubicBezTo>
                    <a:pt x="8801" y="717"/>
                    <a:pt x="7246" y="0"/>
                    <a:pt x="5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3"/>
            <p:cNvSpPr/>
            <p:nvPr/>
          </p:nvSpPr>
          <p:spPr>
            <a:xfrm>
              <a:off x="6451150" y="1840100"/>
              <a:ext cx="50750" cy="30900"/>
            </a:xfrm>
            <a:custGeom>
              <a:avLst/>
              <a:gdLst/>
              <a:ahLst/>
              <a:cxnLst/>
              <a:rect l="l" t="t" r="r" b="b"/>
              <a:pathLst>
                <a:path w="2030" h="1236" extrusionOk="0">
                  <a:moveTo>
                    <a:pt x="1631" y="398"/>
                  </a:moveTo>
                  <a:lnTo>
                    <a:pt x="1631" y="440"/>
                  </a:lnTo>
                  <a:lnTo>
                    <a:pt x="1631" y="796"/>
                  </a:lnTo>
                  <a:lnTo>
                    <a:pt x="1631" y="838"/>
                  </a:lnTo>
                  <a:lnTo>
                    <a:pt x="437" y="838"/>
                  </a:lnTo>
                  <a:cubicBezTo>
                    <a:pt x="399" y="838"/>
                    <a:pt x="399" y="796"/>
                    <a:pt x="399" y="796"/>
                  </a:cubicBezTo>
                  <a:lnTo>
                    <a:pt x="399" y="440"/>
                  </a:lnTo>
                  <a:cubicBezTo>
                    <a:pt x="399" y="398"/>
                    <a:pt x="399" y="398"/>
                    <a:pt x="437" y="398"/>
                  </a:cubicBezTo>
                  <a:close/>
                  <a:moveTo>
                    <a:pt x="437" y="0"/>
                  </a:moveTo>
                  <a:cubicBezTo>
                    <a:pt x="198" y="0"/>
                    <a:pt x="1" y="201"/>
                    <a:pt x="1" y="440"/>
                  </a:cubicBezTo>
                  <a:lnTo>
                    <a:pt x="1" y="796"/>
                  </a:lnTo>
                  <a:cubicBezTo>
                    <a:pt x="1" y="1035"/>
                    <a:pt x="198" y="1236"/>
                    <a:pt x="437" y="1236"/>
                  </a:cubicBezTo>
                  <a:lnTo>
                    <a:pt x="1631" y="1236"/>
                  </a:lnTo>
                  <a:cubicBezTo>
                    <a:pt x="1870" y="1236"/>
                    <a:pt x="2029" y="1035"/>
                    <a:pt x="2029" y="796"/>
                  </a:cubicBezTo>
                  <a:lnTo>
                    <a:pt x="2029" y="440"/>
                  </a:lnTo>
                  <a:cubicBezTo>
                    <a:pt x="2029" y="201"/>
                    <a:pt x="1870" y="0"/>
                    <a:pt x="1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3"/>
            <p:cNvSpPr/>
            <p:nvPr/>
          </p:nvSpPr>
          <p:spPr>
            <a:xfrm>
              <a:off x="6508875" y="1643775"/>
              <a:ext cx="77675" cy="56050"/>
            </a:xfrm>
            <a:custGeom>
              <a:avLst/>
              <a:gdLst/>
              <a:ahLst/>
              <a:cxnLst/>
              <a:rect l="l" t="t" r="r" b="b"/>
              <a:pathLst>
                <a:path w="3107" h="2242" extrusionOk="0">
                  <a:moveTo>
                    <a:pt x="2695" y="0"/>
                  </a:moveTo>
                  <a:cubicBezTo>
                    <a:pt x="2673" y="0"/>
                    <a:pt x="2651" y="4"/>
                    <a:pt x="2628" y="12"/>
                  </a:cubicBezTo>
                  <a:lnTo>
                    <a:pt x="1870" y="209"/>
                  </a:lnTo>
                  <a:cubicBezTo>
                    <a:pt x="1832" y="251"/>
                    <a:pt x="1752" y="289"/>
                    <a:pt x="1752" y="368"/>
                  </a:cubicBezTo>
                  <a:lnTo>
                    <a:pt x="1514" y="1047"/>
                  </a:lnTo>
                  <a:lnTo>
                    <a:pt x="160" y="1722"/>
                  </a:lnTo>
                  <a:cubicBezTo>
                    <a:pt x="39" y="1763"/>
                    <a:pt x="1" y="1881"/>
                    <a:pt x="80" y="1961"/>
                  </a:cubicBezTo>
                  <a:cubicBezTo>
                    <a:pt x="119" y="2041"/>
                    <a:pt x="160" y="2082"/>
                    <a:pt x="240" y="2082"/>
                  </a:cubicBezTo>
                  <a:lnTo>
                    <a:pt x="319" y="2082"/>
                  </a:lnTo>
                  <a:lnTo>
                    <a:pt x="956" y="1763"/>
                  </a:lnTo>
                  <a:lnTo>
                    <a:pt x="1631" y="2200"/>
                  </a:lnTo>
                  <a:cubicBezTo>
                    <a:pt x="1673" y="2200"/>
                    <a:pt x="1711" y="2241"/>
                    <a:pt x="1752" y="2241"/>
                  </a:cubicBezTo>
                  <a:cubicBezTo>
                    <a:pt x="1752" y="2241"/>
                    <a:pt x="1791" y="2241"/>
                    <a:pt x="1832" y="2200"/>
                  </a:cubicBezTo>
                  <a:lnTo>
                    <a:pt x="2348" y="1923"/>
                  </a:lnTo>
                  <a:lnTo>
                    <a:pt x="2826" y="2082"/>
                  </a:lnTo>
                  <a:cubicBezTo>
                    <a:pt x="2856" y="2091"/>
                    <a:pt x="2883" y="2096"/>
                    <a:pt x="2908" y="2096"/>
                  </a:cubicBezTo>
                  <a:cubicBezTo>
                    <a:pt x="2984" y="2096"/>
                    <a:pt x="3036" y="2052"/>
                    <a:pt x="3065" y="1961"/>
                  </a:cubicBezTo>
                  <a:cubicBezTo>
                    <a:pt x="3106" y="1843"/>
                    <a:pt x="3065" y="1763"/>
                    <a:pt x="2947" y="1722"/>
                  </a:cubicBezTo>
                  <a:lnTo>
                    <a:pt x="2428" y="1525"/>
                  </a:lnTo>
                  <a:cubicBezTo>
                    <a:pt x="2388" y="1504"/>
                    <a:pt x="2358" y="1494"/>
                    <a:pt x="2334" y="1494"/>
                  </a:cubicBezTo>
                  <a:cubicBezTo>
                    <a:pt x="2309" y="1494"/>
                    <a:pt x="2289" y="1504"/>
                    <a:pt x="2268" y="1525"/>
                  </a:cubicBezTo>
                  <a:lnTo>
                    <a:pt x="1752" y="1802"/>
                  </a:lnTo>
                  <a:lnTo>
                    <a:pt x="1393" y="1563"/>
                  </a:lnTo>
                  <a:lnTo>
                    <a:pt x="1752" y="1365"/>
                  </a:lnTo>
                  <a:lnTo>
                    <a:pt x="1870" y="1244"/>
                  </a:lnTo>
                  <a:lnTo>
                    <a:pt x="2109" y="569"/>
                  </a:lnTo>
                  <a:lnTo>
                    <a:pt x="2746" y="410"/>
                  </a:lnTo>
                  <a:cubicBezTo>
                    <a:pt x="2867" y="368"/>
                    <a:pt x="2905" y="251"/>
                    <a:pt x="2867" y="130"/>
                  </a:cubicBezTo>
                  <a:cubicBezTo>
                    <a:pt x="2867" y="65"/>
                    <a:pt x="2788" y="0"/>
                    <a:pt x="2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3"/>
            <p:cNvSpPr/>
            <p:nvPr/>
          </p:nvSpPr>
          <p:spPr>
            <a:xfrm>
              <a:off x="6395425" y="1591900"/>
              <a:ext cx="69675" cy="81000"/>
            </a:xfrm>
            <a:custGeom>
              <a:avLst/>
              <a:gdLst/>
              <a:ahLst/>
              <a:cxnLst/>
              <a:rect l="l" t="t" r="r" b="b"/>
              <a:pathLst>
                <a:path w="2787" h="3240" extrusionOk="0">
                  <a:moveTo>
                    <a:pt x="1806" y="0"/>
                  </a:moveTo>
                  <a:cubicBezTo>
                    <a:pt x="1776" y="0"/>
                    <a:pt x="1743" y="5"/>
                    <a:pt x="1710" y="17"/>
                  </a:cubicBezTo>
                  <a:cubicBezTo>
                    <a:pt x="1631" y="55"/>
                    <a:pt x="1593" y="176"/>
                    <a:pt x="1631" y="294"/>
                  </a:cubicBezTo>
                  <a:lnTo>
                    <a:pt x="1949" y="931"/>
                  </a:lnTo>
                  <a:lnTo>
                    <a:pt x="1593" y="1768"/>
                  </a:lnTo>
                  <a:lnTo>
                    <a:pt x="1472" y="1488"/>
                  </a:lnTo>
                  <a:cubicBezTo>
                    <a:pt x="1433" y="1450"/>
                    <a:pt x="1392" y="1408"/>
                    <a:pt x="1354" y="1408"/>
                  </a:cubicBezTo>
                  <a:lnTo>
                    <a:pt x="637" y="1211"/>
                  </a:lnTo>
                  <a:lnTo>
                    <a:pt x="398" y="972"/>
                  </a:lnTo>
                  <a:cubicBezTo>
                    <a:pt x="351" y="925"/>
                    <a:pt x="290" y="906"/>
                    <a:pt x="223" y="906"/>
                  </a:cubicBezTo>
                  <a:cubicBezTo>
                    <a:pt x="177" y="906"/>
                    <a:pt x="128" y="915"/>
                    <a:pt x="80" y="931"/>
                  </a:cubicBezTo>
                  <a:cubicBezTo>
                    <a:pt x="0" y="1010"/>
                    <a:pt x="0" y="1169"/>
                    <a:pt x="80" y="1249"/>
                  </a:cubicBezTo>
                  <a:lnTo>
                    <a:pt x="357" y="1529"/>
                  </a:lnTo>
                  <a:cubicBezTo>
                    <a:pt x="398" y="1568"/>
                    <a:pt x="436" y="1568"/>
                    <a:pt x="478" y="1568"/>
                  </a:cubicBezTo>
                  <a:lnTo>
                    <a:pt x="1153" y="1768"/>
                  </a:lnTo>
                  <a:lnTo>
                    <a:pt x="1433" y="2364"/>
                  </a:lnTo>
                  <a:cubicBezTo>
                    <a:pt x="1472" y="2405"/>
                    <a:pt x="1513" y="2443"/>
                    <a:pt x="1551" y="2443"/>
                  </a:cubicBezTo>
                  <a:lnTo>
                    <a:pt x="2109" y="2644"/>
                  </a:lnTo>
                  <a:lnTo>
                    <a:pt x="2347" y="3122"/>
                  </a:lnTo>
                  <a:cubicBezTo>
                    <a:pt x="2389" y="3201"/>
                    <a:pt x="2469" y="3240"/>
                    <a:pt x="2548" y="3240"/>
                  </a:cubicBezTo>
                  <a:lnTo>
                    <a:pt x="2628" y="3240"/>
                  </a:lnTo>
                  <a:cubicBezTo>
                    <a:pt x="2746" y="3201"/>
                    <a:pt x="2787" y="3080"/>
                    <a:pt x="2707" y="2963"/>
                  </a:cubicBezTo>
                  <a:lnTo>
                    <a:pt x="2469" y="2405"/>
                  </a:lnTo>
                  <a:lnTo>
                    <a:pt x="2347" y="2284"/>
                  </a:lnTo>
                  <a:lnTo>
                    <a:pt x="1870" y="2166"/>
                  </a:lnTo>
                  <a:lnTo>
                    <a:pt x="2347" y="1010"/>
                  </a:lnTo>
                  <a:cubicBezTo>
                    <a:pt x="2389" y="972"/>
                    <a:pt x="2389" y="892"/>
                    <a:pt x="2347" y="851"/>
                  </a:cubicBezTo>
                  <a:lnTo>
                    <a:pt x="1991" y="96"/>
                  </a:lnTo>
                  <a:cubicBezTo>
                    <a:pt x="1961" y="38"/>
                    <a:pt x="1889"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3"/>
            <p:cNvSpPr/>
            <p:nvPr/>
          </p:nvSpPr>
          <p:spPr>
            <a:xfrm>
              <a:off x="6365550" y="1720650"/>
              <a:ext cx="81650" cy="71700"/>
            </a:xfrm>
            <a:custGeom>
              <a:avLst/>
              <a:gdLst/>
              <a:ahLst/>
              <a:cxnLst/>
              <a:rect l="l" t="t" r="r" b="b"/>
              <a:pathLst>
                <a:path w="3266" h="2868" extrusionOk="0">
                  <a:moveTo>
                    <a:pt x="3043" y="0"/>
                  </a:moveTo>
                  <a:cubicBezTo>
                    <a:pt x="3009" y="0"/>
                    <a:pt x="2975" y="14"/>
                    <a:pt x="2947" y="42"/>
                  </a:cubicBezTo>
                  <a:lnTo>
                    <a:pt x="2390" y="361"/>
                  </a:lnTo>
                  <a:cubicBezTo>
                    <a:pt x="2348" y="361"/>
                    <a:pt x="2310" y="440"/>
                    <a:pt x="2310" y="478"/>
                  </a:cubicBezTo>
                  <a:lnTo>
                    <a:pt x="2189" y="918"/>
                  </a:lnTo>
                  <a:lnTo>
                    <a:pt x="1036" y="558"/>
                  </a:lnTo>
                  <a:lnTo>
                    <a:pt x="835" y="558"/>
                  </a:lnTo>
                  <a:lnTo>
                    <a:pt x="160" y="998"/>
                  </a:lnTo>
                  <a:cubicBezTo>
                    <a:pt x="39" y="1036"/>
                    <a:pt x="1" y="1195"/>
                    <a:pt x="80" y="1275"/>
                  </a:cubicBezTo>
                  <a:cubicBezTo>
                    <a:pt x="108" y="1333"/>
                    <a:pt x="180" y="1371"/>
                    <a:pt x="263" y="1371"/>
                  </a:cubicBezTo>
                  <a:cubicBezTo>
                    <a:pt x="294" y="1371"/>
                    <a:pt x="326" y="1365"/>
                    <a:pt x="358" y="1354"/>
                  </a:cubicBezTo>
                  <a:lnTo>
                    <a:pt x="995" y="956"/>
                  </a:lnTo>
                  <a:lnTo>
                    <a:pt x="1832" y="1236"/>
                  </a:lnTo>
                  <a:lnTo>
                    <a:pt x="1593" y="1396"/>
                  </a:lnTo>
                  <a:cubicBezTo>
                    <a:pt x="1552" y="1434"/>
                    <a:pt x="1514" y="1475"/>
                    <a:pt x="1514" y="1555"/>
                  </a:cubicBezTo>
                  <a:lnTo>
                    <a:pt x="1354" y="2272"/>
                  </a:lnTo>
                  <a:lnTo>
                    <a:pt x="1154" y="2549"/>
                  </a:lnTo>
                  <a:cubicBezTo>
                    <a:pt x="1074" y="2628"/>
                    <a:pt x="1074" y="2749"/>
                    <a:pt x="1154" y="2829"/>
                  </a:cubicBezTo>
                  <a:cubicBezTo>
                    <a:pt x="1195" y="2867"/>
                    <a:pt x="1233" y="2867"/>
                    <a:pt x="1275" y="2867"/>
                  </a:cubicBezTo>
                  <a:cubicBezTo>
                    <a:pt x="1354" y="2867"/>
                    <a:pt x="1393" y="2867"/>
                    <a:pt x="1434" y="2788"/>
                  </a:cubicBezTo>
                  <a:lnTo>
                    <a:pt x="1711" y="2510"/>
                  </a:lnTo>
                  <a:cubicBezTo>
                    <a:pt x="1753" y="2469"/>
                    <a:pt x="1753" y="2431"/>
                    <a:pt x="1753" y="2389"/>
                  </a:cubicBezTo>
                  <a:lnTo>
                    <a:pt x="1870" y="1714"/>
                  </a:lnTo>
                  <a:lnTo>
                    <a:pt x="2428" y="1354"/>
                  </a:lnTo>
                  <a:cubicBezTo>
                    <a:pt x="2507" y="1354"/>
                    <a:pt x="2507" y="1316"/>
                    <a:pt x="2549" y="1236"/>
                  </a:cubicBezTo>
                  <a:lnTo>
                    <a:pt x="2667" y="638"/>
                  </a:lnTo>
                  <a:lnTo>
                    <a:pt x="3144" y="399"/>
                  </a:lnTo>
                  <a:cubicBezTo>
                    <a:pt x="3224" y="319"/>
                    <a:pt x="3265" y="201"/>
                    <a:pt x="3224" y="122"/>
                  </a:cubicBezTo>
                  <a:cubicBezTo>
                    <a:pt x="3173" y="44"/>
                    <a:pt x="3106" y="0"/>
                    <a:pt x="30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3"/>
            <p:cNvSpPr/>
            <p:nvPr/>
          </p:nvSpPr>
          <p:spPr>
            <a:xfrm>
              <a:off x="6485000" y="1586325"/>
              <a:ext cx="46750" cy="85625"/>
            </a:xfrm>
            <a:custGeom>
              <a:avLst/>
              <a:gdLst/>
              <a:ahLst/>
              <a:cxnLst/>
              <a:rect l="l" t="t" r="r" b="b"/>
              <a:pathLst>
                <a:path w="1870" h="3425" extrusionOk="0">
                  <a:moveTo>
                    <a:pt x="198" y="1"/>
                  </a:moveTo>
                  <a:cubicBezTo>
                    <a:pt x="80" y="39"/>
                    <a:pt x="0" y="118"/>
                    <a:pt x="38" y="240"/>
                  </a:cubicBezTo>
                  <a:lnTo>
                    <a:pt x="80" y="1115"/>
                  </a:lnTo>
                  <a:cubicBezTo>
                    <a:pt x="118" y="1154"/>
                    <a:pt x="118" y="1195"/>
                    <a:pt x="160" y="1233"/>
                  </a:cubicBezTo>
                  <a:lnTo>
                    <a:pt x="717" y="1711"/>
                  </a:lnTo>
                  <a:lnTo>
                    <a:pt x="516" y="1991"/>
                  </a:lnTo>
                  <a:lnTo>
                    <a:pt x="516" y="2071"/>
                  </a:lnTo>
                  <a:lnTo>
                    <a:pt x="516" y="2628"/>
                  </a:lnTo>
                  <a:lnTo>
                    <a:pt x="118" y="3106"/>
                  </a:lnTo>
                  <a:cubicBezTo>
                    <a:pt x="38" y="3186"/>
                    <a:pt x="80" y="3303"/>
                    <a:pt x="160" y="3383"/>
                  </a:cubicBezTo>
                  <a:cubicBezTo>
                    <a:pt x="198" y="3424"/>
                    <a:pt x="239" y="3424"/>
                    <a:pt x="277" y="3424"/>
                  </a:cubicBezTo>
                  <a:cubicBezTo>
                    <a:pt x="319" y="3424"/>
                    <a:pt x="398" y="3424"/>
                    <a:pt x="437" y="3345"/>
                  </a:cubicBezTo>
                  <a:lnTo>
                    <a:pt x="876" y="2826"/>
                  </a:lnTo>
                  <a:cubicBezTo>
                    <a:pt x="914" y="2787"/>
                    <a:pt x="914" y="2746"/>
                    <a:pt x="914" y="2708"/>
                  </a:cubicBezTo>
                  <a:lnTo>
                    <a:pt x="914" y="2150"/>
                  </a:lnTo>
                  <a:lnTo>
                    <a:pt x="1790" y="717"/>
                  </a:lnTo>
                  <a:cubicBezTo>
                    <a:pt x="1870" y="638"/>
                    <a:pt x="1832" y="517"/>
                    <a:pt x="1752" y="437"/>
                  </a:cubicBezTo>
                  <a:cubicBezTo>
                    <a:pt x="1720" y="427"/>
                    <a:pt x="1688" y="422"/>
                    <a:pt x="1657" y="422"/>
                  </a:cubicBezTo>
                  <a:cubicBezTo>
                    <a:pt x="1574" y="422"/>
                    <a:pt x="1502" y="458"/>
                    <a:pt x="1472" y="517"/>
                  </a:cubicBezTo>
                  <a:lnTo>
                    <a:pt x="914" y="1354"/>
                  </a:lnTo>
                  <a:lnTo>
                    <a:pt x="478" y="994"/>
                  </a:lnTo>
                  <a:lnTo>
                    <a:pt x="437" y="198"/>
                  </a:lnTo>
                  <a:cubicBezTo>
                    <a:pt x="398" y="80"/>
                    <a:pt x="319"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3"/>
            <p:cNvSpPr/>
            <p:nvPr/>
          </p:nvSpPr>
          <p:spPr>
            <a:xfrm>
              <a:off x="6357600" y="1659600"/>
              <a:ext cx="85625" cy="37200"/>
            </a:xfrm>
            <a:custGeom>
              <a:avLst/>
              <a:gdLst/>
              <a:ahLst/>
              <a:cxnLst/>
              <a:rect l="l" t="t" r="r" b="b"/>
              <a:pathLst>
                <a:path w="3425" h="1488" extrusionOk="0">
                  <a:moveTo>
                    <a:pt x="474" y="0"/>
                  </a:moveTo>
                  <a:cubicBezTo>
                    <a:pt x="399" y="0"/>
                    <a:pt x="347" y="45"/>
                    <a:pt x="319" y="134"/>
                  </a:cubicBezTo>
                  <a:cubicBezTo>
                    <a:pt x="277" y="255"/>
                    <a:pt x="319" y="372"/>
                    <a:pt x="437" y="414"/>
                  </a:cubicBezTo>
                  <a:lnTo>
                    <a:pt x="1153" y="653"/>
                  </a:lnTo>
                  <a:lnTo>
                    <a:pt x="956" y="971"/>
                  </a:lnTo>
                  <a:lnTo>
                    <a:pt x="198" y="1089"/>
                  </a:lnTo>
                  <a:cubicBezTo>
                    <a:pt x="80" y="1089"/>
                    <a:pt x="0" y="1210"/>
                    <a:pt x="39" y="1328"/>
                  </a:cubicBezTo>
                  <a:cubicBezTo>
                    <a:pt x="39" y="1408"/>
                    <a:pt x="118" y="1487"/>
                    <a:pt x="239" y="1487"/>
                  </a:cubicBezTo>
                  <a:lnTo>
                    <a:pt x="277" y="1487"/>
                  </a:lnTo>
                  <a:lnTo>
                    <a:pt x="1115" y="1328"/>
                  </a:lnTo>
                  <a:cubicBezTo>
                    <a:pt x="1195" y="1328"/>
                    <a:pt x="1233" y="1290"/>
                    <a:pt x="1274" y="1248"/>
                  </a:cubicBezTo>
                  <a:lnTo>
                    <a:pt x="1513" y="771"/>
                  </a:lnTo>
                  <a:lnTo>
                    <a:pt x="1551" y="812"/>
                  </a:lnTo>
                  <a:lnTo>
                    <a:pt x="2188" y="1408"/>
                  </a:lnTo>
                  <a:cubicBezTo>
                    <a:pt x="2230" y="1449"/>
                    <a:pt x="2268" y="1487"/>
                    <a:pt x="2348" y="1487"/>
                  </a:cubicBezTo>
                  <a:lnTo>
                    <a:pt x="3223" y="1487"/>
                  </a:lnTo>
                  <a:cubicBezTo>
                    <a:pt x="3345" y="1487"/>
                    <a:pt x="3424" y="1408"/>
                    <a:pt x="3424" y="1290"/>
                  </a:cubicBezTo>
                  <a:cubicBezTo>
                    <a:pt x="3424" y="1169"/>
                    <a:pt x="3345" y="1089"/>
                    <a:pt x="3223" y="1089"/>
                  </a:cubicBezTo>
                  <a:lnTo>
                    <a:pt x="2427" y="1089"/>
                  </a:lnTo>
                  <a:lnTo>
                    <a:pt x="1790" y="493"/>
                  </a:lnTo>
                  <a:cubicBezTo>
                    <a:pt x="1790" y="452"/>
                    <a:pt x="1752" y="452"/>
                    <a:pt x="1711" y="414"/>
                  </a:cubicBezTo>
                  <a:lnTo>
                    <a:pt x="558" y="16"/>
                  </a:lnTo>
                  <a:cubicBezTo>
                    <a:pt x="527" y="5"/>
                    <a:pt x="499" y="0"/>
                    <a:pt x="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3"/>
            <p:cNvSpPr/>
            <p:nvPr/>
          </p:nvSpPr>
          <p:spPr>
            <a:xfrm>
              <a:off x="6505850" y="1721150"/>
              <a:ext cx="85625" cy="53275"/>
            </a:xfrm>
            <a:custGeom>
              <a:avLst/>
              <a:gdLst/>
              <a:ahLst/>
              <a:cxnLst/>
              <a:rect l="l" t="t" r="r" b="b"/>
              <a:pathLst>
                <a:path w="3425" h="2131" extrusionOk="0">
                  <a:moveTo>
                    <a:pt x="260" y="1"/>
                  </a:moveTo>
                  <a:cubicBezTo>
                    <a:pt x="211" y="1"/>
                    <a:pt x="162" y="20"/>
                    <a:pt x="122" y="60"/>
                  </a:cubicBezTo>
                  <a:cubicBezTo>
                    <a:pt x="1" y="102"/>
                    <a:pt x="1" y="261"/>
                    <a:pt x="80" y="341"/>
                  </a:cubicBezTo>
                  <a:lnTo>
                    <a:pt x="520" y="818"/>
                  </a:lnTo>
                  <a:cubicBezTo>
                    <a:pt x="558" y="857"/>
                    <a:pt x="599" y="898"/>
                    <a:pt x="638" y="898"/>
                  </a:cubicBezTo>
                  <a:lnTo>
                    <a:pt x="1195" y="978"/>
                  </a:lnTo>
                  <a:lnTo>
                    <a:pt x="2469" y="2092"/>
                  </a:lnTo>
                  <a:cubicBezTo>
                    <a:pt x="2510" y="2131"/>
                    <a:pt x="2549" y="2131"/>
                    <a:pt x="2590" y="2131"/>
                  </a:cubicBezTo>
                  <a:cubicBezTo>
                    <a:pt x="2628" y="2131"/>
                    <a:pt x="2708" y="2131"/>
                    <a:pt x="2749" y="2092"/>
                  </a:cubicBezTo>
                  <a:cubicBezTo>
                    <a:pt x="2829" y="2013"/>
                    <a:pt x="2829" y="1853"/>
                    <a:pt x="2708" y="1812"/>
                  </a:cubicBezTo>
                  <a:lnTo>
                    <a:pt x="1991" y="1137"/>
                  </a:lnTo>
                  <a:lnTo>
                    <a:pt x="2431" y="777"/>
                  </a:lnTo>
                  <a:lnTo>
                    <a:pt x="3186" y="818"/>
                  </a:lnTo>
                  <a:cubicBezTo>
                    <a:pt x="3307" y="818"/>
                    <a:pt x="3425" y="739"/>
                    <a:pt x="3425" y="618"/>
                  </a:cubicBezTo>
                  <a:cubicBezTo>
                    <a:pt x="3425" y="538"/>
                    <a:pt x="3345" y="420"/>
                    <a:pt x="3227" y="420"/>
                  </a:cubicBezTo>
                  <a:lnTo>
                    <a:pt x="2351" y="341"/>
                  </a:lnTo>
                  <a:cubicBezTo>
                    <a:pt x="2310" y="341"/>
                    <a:pt x="2272" y="379"/>
                    <a:pt x="2230" y="420"/>
                  </a:cubicBezTo>
                  <a:lnTo>
                    <a:pt x="1673" y="857"/>
                  </a:lnTo>
                  <a:lnTo>
                    <a:pt x="1434" y="659"/>
                  </a:lnTo>
                  <a:cubicBezTo>
                    <a:pt x="1396" y="618"/>
                    <a:pt x="1354" y="579"/>
                    <a:pt x="1316" y="579"/>
                  </a:cubicBezTo>
                  <a:lnTo>
                    <a:pt x="797" y="500"/>
                  </a:lnTo>
                  <a:lnTo>
                    <a:pt x="399" y="60"/>
                  </a:lnTo>
                  <a:cubicBezTo>
                    <a:pt x="359" y="20"/>
                    <a:pt x="310"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3" name="Google Shape;2083;p73"/>
          <p:cNvGrpSpPr/>
          <p:nvPr/>
        </p:nvGrpSpPr>
        <p:grpSpPr>
          <a:xfrm>
            <a:off x="7043325" y="1599225"/>
            <a:ext cx="340425" cy="277750"/>
            <a:chOff x="7043325" y="1599225"/>
            <a:chExt cx="340425" cy="277750"/>
          </a:xfrm>
        </p:grpSpPr>
        <p:sp>
          <p:nvSpPr>
            <p:cNvPr id="2084" name="Google Shape;2084;p73"/>
            <p:cNvSpPr/>
            <p:nvPr/>
          </p:nvSpPr>
          <p:spPr>
            <a:xfrm>
              <a:off x="7043325" y="1599225"/>
              <a:ext cx="340425" cy="277750"/>
            </a:xfrm>
            <a:custGeom>
              <a:avLst/>
              <a:gdLst/>
              <a:ahLst/>
              <a:cxnLst/>
              <a:rect l="l" t="t" r="r" b="b"/>
              <a:pathLst>
                <a:path w="13617" h="11110" extrusionOk="0">
                  <a:moveTo>
                    <a:pt x="3822" y="10272"/>
                  </a:moveTo>
                  <a:lnTo>
                    <a:pt x="3822" y="10591"/>
                  </a:lnTo>
                  <a:cubicBezTo>
                    <a:pt x="3822" y="10632"/>
                    <a:pt x="3784" y="10712"/>
                    <a:pt x="3704" y="10712"/>
                  </a:cubicBezTo>
                  <a:lnTo>
                    <a:pt x="1953" y="10712"/>
                  </a:lnTo>
                  <a:cubicBezTo>
                    <a:pt x="1873" y="10712"/>
                    <a:pt x="1832" y="10632"/>
                    <a:pt x="1832" y="10591"/>
                  </a:cubicBezTo>
                  <a:lnTo>
                    <a:pt x="1832" y="10272"/>
                  </a:lnTo>
                  <a:close/>
                  <a:moveTo>
                    <a:pt x="11826" y="10272"/>
                  </a:moveTo>
                  <a:lnTo>
                    <a:pt x="11826" y="10591"/>
                  </a:lnTo>
                  <a:cubicBezTo>
                    <a:pt x="11826" y="10632"/>
                    <a:pt x="11785" y="10712"/>
                    <a:pt x="11705" y="10712"/>
                  </a:cubicBezTo>
                  <a:lnTo>
                    <a:pt x="9953" y="10712"/>
                  </a:lnTo>
                  <a:cubicBezTo>
                    <a:pt x="9874" y="10712"/>
                    <a:pt x="9836" y="10632"/>
                    <a:pt x="9836" y="10591"/>
                  </a:cubicBezTo>
                  <a:lnTo>
                    <a:pt x="9836" y="10272"/>
                  </a:lnTo>
                  <a:close/>
                  <a:moveTo>
                    <a:pt x="1274" y="1"/>
                  </a:moveTo>
                  <a:cubicBezTo>
                    <a:pt x="599" y="1"/>
                    <a:pt x="0" y="558"/>
                    <a:pt x="0" y="1275"/>
                  </a:cubicBezTo>
                  <a:lnTo>
                    <a:pt x="0" y="8998"/>
                  </a:lnTo>
                  <a:cubicBezTo>
                    <a:pt x="0" y="9715"/>
                    <a:pt x="599" y="10272"/>
                    <a:pt x="1274" y="10272"/>
                  </a:cubicBezTo>
                  <a:lnTo>
                    <a:pt x="1395" y="10272"/>
                  </a:lnTo>
                  <a:lnTo>
                    <a:pt x="1395" y="10591"/>
                  </a:lnTo>
                  <a:cubicBezTo>
                    <a:pt x="1395" y="10871"/>
                    <a:pt x="1634" y="11110"/>
                    <a:pt x="1953" y="11110"/>
                  </a:cubicBezTo>
                  <a:lnTo>
                    <a:pt x="3704" y="11110"/>
                  </a:lnTo>
                  <a:cubicBezTo>
                    <a:pt x="3982" y="11110"/>
                    <a:pt x="4220" y="10871"/>
                    <a:pt x="4220" y="10591"/>
                  </a:cubicBezTo>
                  <a:lnTo>
                    <a:pt x="4220" y="10272"/>
                  </a:lnTo>
                  <a:lnTo>
                    <a:pt x="9437" y="10272"/>
                  </a:lnTo>
                  <a:lnTo>
                    <a:pt x="9437" y="10591"/>
                  </a:lnTo>
                  <a:cubicBezTo>
                    <a:pt x="9437" y="10871"/>
                    <a:pt x="9676" y="11110"/>
                    <a:pt x="9953" y="11110"/>
                  </a:cubicBezTo>
                  <a:lnTo>
                    <a:pt x="11705" y="11110"/>
                  </a:lnTo>
                  <a:cubicBezTo>
                    <a:pt x="12024" y="11110"/>
                    <a:pt x="12224" y="10871"/>
                    <a:pt x="12224" y="10591"/>
                  </a:cubicBezTo>
                  <a:lnTo>
                    <a:pt x="12224" y="10272"/>
                  </a:lnTo>
                  <a:lnTo>
                    <a:pt x="12342" y="10272"/>
                  </a:lnTo>
                  <a:cubicBezTo>
                    <a:pt x="13059" y="10272"/>
                    <a:pt x="13616" y="9715"/>
                    <a:pt x="13616" y="8998"/>
                  </a:cubicBezTo>
                  <a:lnTo>
                    <a:pt x="13616" y="1275"/>
                  </a:lnTo>
                  <a:cubicBezTo>
                    <a:pt x="13616" y="558"/>
                    <a:pt x="13059" y="1"/>
                    <a:pt x="12342" y="1"/>
                  </a:cubicBezTo>
                  <a:lnTo>
                    <a:pt x="3147" y="1"/>
                  </a:lnTo>
                  <a:cubicBezTo>
                    <a:pt x="3026" y="1"/>
                    <a:pt x="2946" y="80"/>
                    <a:pt x="2946" y="201"/>
                  </a:cubicBezTo>
                  <a:cubicBezTo>
                    <a:pt x="2946" y="319"/>
                    <a:pt x="3026" y="399"/>
                    <a:pt x="3147" y="399"/>
                  </a:cubicBezTo>
                  <a:lnTo>
                    <a:pt x="12342" y="399"/>
                  </a:lnTo>
                  <a:cubicBezTo>
                    <a:pt x="12861" y="399"/>
                    <a:pt x="13218" y="797"/>
                    <a:pt x="13218" y="1275"/>
                  </a:cubicBezTo>
                  <a:lnTo>
                    <a:pt x="13218" y="8998"/>
                  </a:lnTo>
                  <a:cubicBezTo>
                    <a:pt x="13218" y="9517"/>
                    <a:pt x="12861" y="9874"/>
                    <a:pt x="12342" y="9874"/>
                  </a:cubicBezTo>
                  <a:lnTo>
                    <a:pt x="1274" y="9874"/>
                  </a:lnTo>
                  <a:cubicBezTo>
                    <a:pt x="797" y="9874"/>
                    <a:pt x="398" y="9517"/>
                    <a:pt x="398" y="8998"/>
                  </a:cubicBezTo>
                  <a:lnTo>
                    <a:pt x="398" y="1275"/>
                  </a:lnTo>
                  <a:cubicBezTo>
                    <a:pt x="398" y="797"/>
                    <a:pt x="797" y="399"/>
                    <a:pt x="1274" y="399"/>
                  </a:cubicBezTo>
                  <a:lnTo>
                    <a:pt x="2192" y="399"/>
                  </a:lnTo>
                  <a:cubicBezTo>
                    <a:pt x="2309" y="399"/>
                    <a:pt x="2389" y="319"/>
                    <a:pt x="2389" y="201"/>
                  </a:cubicBezTo>
                  <a:cubicBezTo>
                    <a:pt x="2389" y="80"/>
                    <a:pt x="2309" y="1"/>
                    <a:pt x="2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3"/>
            <p:cNvSpPr/>
            <p:nvPr/>
          </p:nvSpPr>
          <p:spPr>
            <a:xfrm>
              <a:off x="7064250" y="1619125"/>
              <a:ext cx="299575" cy="217000"/>
            </a:xfrm>
            <a:custGeom>
              <a:avLst/>
              <a:gdLst/>
              <a:ahLst/>
              <a:cxnLst/>
              <a:rect l="l" t="t" r="r" b="b"/>
              <a:pathLst>
                <a:path w="11983" h="8680" extrusionOk="0">
                  <a:moveTo>
                    <a:pt x="11505" y="399"/>
                  </a:moveTo>
                  <a:cubicBezTo>
                    <a:pt x="11547" y="399"/>
                    <a:pt x="11585" y="440"/>
                    <a:pt x="11585" y="479"/>
                  </a:cubicBezTo>
                  <a:lnTo>
                    <a:pt x="11585" y="3425"/>
                  </a:lnTo>
                  <a:lnTo>
                    <a:pt x="9594" y="3425"/>
                  </a:lnTo>
                  <a:lnTo>
                    <a:pt x="9355" y="2749"/>
                  </a:lnTo>
                  <a:cubicBezTo>
                    <a:pt x="9317" y="2670"/>
                    <a:pt x="9276" y="2628"/>
                    <a:pt x="9196" y="2628"/>
                  </a:cubicBezTo>
                  <a:cubicBezTo>
                    <a:pt x="9116" y="2628"/>
                    <a:pt x="9037" y="2670"/>
                    <a:pt x="8999" y="2708"/>
                  </a:cubicBezTo>
                  <a:lnTo>
                    <a:pt x="8521" y="3546"/>
                  </a:lnTo>
                  <a:lnTo>
                    <a:pt x="8320" y="3186"/>
                  </a:lnTo>
                  <a:cubicBezTo>
                    <a:pt x="8282" y="3106"/>
                    <a:pt x="8202" y="3068"/>
                    <a:pt x="8123" y="3068"/>
                  </a:cubicBezTo>
                  <a:cubicBezTo>
                    <a:pt x="8043" y="3068"/>
                    <a:pt x="8002" y="3148"/>
                    <a:pt x="7963" y="3227"/>
                  </a:cubicBezTo>
                  <a:lnTo>
                    <a:pt x="7524" y="4660"/>
                  </a:lnTo>
                  <a:lnTo>
                    <a:pt x="6967" y="2829"/>
                  </a:lnTo>
                  <a:cubicBezTo>
                    <a:pt x="6967" y="2708"/>
                    <a:pt x="6887" y="2670"/>
                    <a:pt x="6807" y="2670"/>
                  </a:cubicBezTo>
                  <a:cubicBezTo>
                    <a:pt x="6689" y="2670"/>
                    <a:pt x="6610" y="2749"/>
                    <a:pt x="6610" y="2829"/>
                  </a:cubicBezTo>
                  <a:lnTo>
                    <a:pt x="6291" y="4023"/>
                  </a:lnTo>
                  <a:lnTo>
                    <a:pt x="5852" y="2272"/>
                  </a:lnTo>
                  <a:cubicBezTo>
                    <a:pt x="5814" y="2192"/>
                    <a:pt x="5734" y="2112"/>
                    <a:pt x="5654" y="2112"/>
                  </a:cubicBezTo>
                  <a:cubicBezTo>
                    <a:pt x="5575" y="2112"/>
                    <a:pt x="5495" y="2192"/>
                    <a:pt x="5454" y="2272"/>
                  </a:cubicBezTo>
                  <a:lnTo>
                    <a:pt x="4938" y="4581"/>
                  </a:lnTo>
                  <a:lnTo>
                    <a:pt x="4460" y="3106"/>
                  </a:lnTo>
                  <a:cubicBezTo>
                    <a:pt x="4419" y="3027"/>
                    <a:pt x="4339" y="2988"/>
                    <a:pt x="4259" y="2988"/>
                  </a:cubicBezTo>
                  <a:cubicBezTo>
                    <a:pt x="4180" y="2988"/>
                    <a:pt x="4100" y="3027"/>
                    <a:pt x="4062" y="3106"/>
                  </a:cubicBezTo>
                  <a:lnTo>
                    <a:pt x="3702" y="4501"/>
                  </a:lnTo>
                  <a:lnTo>
                    <a:pt x="3065" y="1953"/>
                  </a:lnTo>
                  <a:cubicBezTo>
                    <a:pt x="3027" y="1874"/>
                    <a:pt x="2947" y="1794"/>
                    <a:pt x="2867" y="1794"/>
                  </a:cubicBezTo>
                  <a:cubicBezTo>
                    <a:pt x="2788" y="1794"/>
                    <a:pt x="2708" y="1874"/>
                    <a:pt x="2667" y="1953"/>
                  </a:cubicBezTo>
                  <a:lnTo>
                    <a:pt x="2348" y="3425"/>
                  </a:lnTo>
                  <a:lnTo>
                    <a:pt x="399" y="3425"/>
                  </a:lnTo>
                  <a:lnTo>
                    <a:pt x="399" y="479"/>
                  </a:lnTo>
                  <a:cubicBezTo>
                    <a:pt x="399" y="440"/>
                    <a:pt x="399" y="399"/>
                    <a:pt x="437" y="399"/>
                  </a:cubicBezTo>
                  <a:close/>
                  <a:moveTo>
                    <a:pt x="437" y="1"/>
                  </a:moveTo>
                  <a:cubicBezTo>
                    <a:pt x="198" y="1"/>
                    <a:pt x="1" y="240"/>
                    <a:pt x="1" y="479"/>
                  </a:cubicBezTo>
                  <a:lnTo>
                    <a:pt x="1" y="8202"/>
                  </a:lnTo>
                  <a:cubicBezTo>
                    <a:pt x="1" y="8482"/>
                    <a:pt x="198" y="8680"/>
                    <a:pt x="437" y="8680"/>
                  </a:cubicBezTo>
                  <a:lnTo>
                    <a:pt x="1912" y="8680"/>
                  </a:lnTo>
                  <a:cubicBezTo>
                    <a:pt x="2030" y="8680"/>
                    <a:pt x="2109" y="8600"/>
                    <a:pt x="2109" y="8482"/>
                  </a:cubicBezTo>
                  <a:cubicBezTo>
                    <a:pt x="2109" y="8361"/>
                    <a:pt x="2030" y="8282"/>
                    <a:pt x="1912" y="8282"/>
                  </a:cubicBezTo>
                  <a:lnTo>
                    <a:pt x="437" y="8282"/>
                  </a:lnTo>
                  <a:cubicBezTo>
                    <a:pt x="399" y="8282"/>
                    <a:pt x="399" y="8244"/>
                    <a:pt x="399" y="8202"/>
                  </a:cubicBezTo>
                  <a:lnTo>
                    <a:pt x="399" y="6253"/>
                  </a:lnTo>
                  <a:lnTo>
                    <a:pt x="8919" y="6253"/>
                  </a:lnTo>
                  <a:cubicBezTo>
                    <a:pt x="9037" y="6253"/>
                    <a:pt x="9116" y="6173"/>
                    <a:pt x="9116" y="6052"/>
                  </a:cubicBezTo>
                  <a:cubicBezTo>
                    <a:pt x="9116" y="5973"/>
                    <a:pt x="9037" y="5855"/>
                    <a:pt x="8919" y="5855"/>
                  </a:cubicBezTo>
                  <a:lnTo>
                    <a:pt x="399" y="5855"/>
                  </a:lnTo>
                  <a:lnTo>
                    <a:pt x="399" y="3823"/>
                  </a:lnTo>
                  <a:lnTo>
                    <a:pt x="2508" y="3823"/>
                  </a:lnTo>
                  <a:cubicBezTo>
                    <a:pt x="2629" y="3823"/>
                    <a:pt x="2708" y="3743"/>
                    <a:pt x="2708" y="3664"/>
                  </a:cubicBezTo>
                  <a:lnTo>
                    <a:pt x="2867" y="2867"/>
                  </a:lnTo>
                  <a:lnTo>
                    <a:pt x="3463" y="5336"/>
                  </a:lnTo>
                  <a:cubicBezTo>
                    <a:pt x="3504" y="5457"/>
                    <a:pt x="3584" y="5495"/>
                    <a:pt x="3664" y="5495"/>
                  </a:cubicBezTo>
                  <a:cubicBezTo>
                    <a:pt x="3743" y="5495"/>
                    <a:pt x="3861" y="5457"/>
                    <a:pt x="3861" y="5377"/>
                  </a:cubicBezTo>
                  <a:lnTo>
                    <a:pt x="4301" y="3864"/>
                  </a:lnTo>
                  <a:lnTo>
                    <a:pt x="4778" y="5377"/>
                  </a:lnTo>
                  <a:cubicBezTo>
                    <a:pt x="4817" y="5457"/>
                    <a:pt x="4896" y="5495"/>
                    <a:pt x="4976" y="5495"/>
                  </a:cubicBezTo>
                  <a:cubicBezTo>
                    <a:pt x="5056" y="5495"/>
                    <a:pt x="5135" y="5457"/>
                    <a:pt x="5177" y="5336"/>
                  </a:cubicBezTo>
                  <a:lnTo>
                    <a:pt x="5654" y="3186"/>
                  </a:lnTo>
                  <a:lnTo>
                    <a:pt x="6091" y="4899"/>
                  </a:lnTo>
                  <a:cubicBezTo>
                    <a:pt x="6091" y="4979"/>
                    <a:pt x="6170" y="5017"/>
                    <a:pt x="6291" y="5017"/>
                  </a:cubicBezTo>
                  <a:cubicBezTo>
                    <a:pt x="6371" y="5017"/>
                    <a:pt x="6451" y="4979"/>
                    <a:pt x="6489" y="4899"/>
                  </a:cubicBezTo>
                  <a:lnTo>
                    <a:pt x="6807" y="3625"/>
                  </a:lnTo>
                  <a:lnTo>
                    <a:pt x="7326" y="5415"/>
                  </a:lnTo>
                  <a:cubicBezTo>
                    <a:pt x="7365" y="5536"/>
                    <a:pt x="7444" y="5575"/>
                    <a:pt x="7524" y="5575"/>
                  </a:cubicBezTo>
                  <a:cubicBezTo>
                    <a:pt x="7604" y="5575"/>
                    <a:pt x="7683" y="5536"/>
                    <a:pt x="7725" y="5457"/>
                  </a:cubicBezTo>
                  <a:lnTo>
                    <a:pt x="8202" y="3785"/>
                  </a:lnTo>
                  <a:lnTo>
                    <a:pt x="8362" y="4023"/>
                  </a:lnTo>
                  <a:cubicBezTo>
                    <a:pt x="8400" y="4103"/>
                    <a:pt x="8441" y="4141"/>
                    <a:pt x="8521" y="4141"/>
                  </a:cubicBezTo>
                  <a:cubicBezTo>
                    <a:pt x="8600" y="4141"/>
                    <a:pt x="8680" y="4103"/>
                    <a:pt x="8718" y="4023"/>
                  </a:cubicBezTo>
                  <a:lnTo>
                    <a:pt x="9116" y="3307"/>
                  </a:lnTo>
                  <a:lnTo>
                    <a:pt x="9237" y="3705"/>
                  </a:lnTo>
                  <a:cubicBezTo>
                    <a:pt x="9276" y="3785"/>
                    <a:pt x="9355" y="3823"/>
                    <a:pt x="9435" y="3823"/>
                  </a:cubicBezTo>
                  <a:lnTo>
                    <a:pt x="11585" y="3823"/>
                  </a:lnTo>
                  <a:lnTo>
                    <a:pt x="11585" y="5855"/>
                  </a:lnTo>
                  <a:lnTo>
                    <a:pt x="9874" y="5855"/>
                  </a:lnTo>
                  <a:cubicBezTo>
                    <a:pt x="9753" y="5855"/>
                    <a:pt x="9674" y="5973"/>
                    <a:pt x="9674" y="6052"/>
                  </a:cubicBezTo>
                  <a:cubicBezTo>
                    <a:pt x="9674" y="6173"/>
                    <a:pt x="9753" y="6253"/>
                    <a:pt x="9874" y="6253"/>
                  </a:cubicBezTo>
                  <a:lnTo>
                    <a:pt x="11585" y="6253"/>
                  </a:lnTo>
                  <a:lnTo>
                    <a:pt x="11585" y="8202"/>
                  </a:lnTo>
                  <a:cubicBezTo>
                    <a:pt x="11585" y="8244"/>
                    <a:pt x="11547" y="8282"/>
                    <a:pt x="11505" y="8282"/>
                  </a:cubicBezTo>
                  <a:lnTo>
                    <a:pt x="2826" y="8282"/>
                  </a:lnTo>
                  <a:cubicBezTo>
                    <a:pt x="2746" y="8282"/>
                    <a:pt x="2629" y="8361"/>
                    <a:pt x="2629" y="8482"/>
                  </a:cubicBezTo>
                  <a:cubicBezTo>
                    <a:pt x="2629" y="8600"/>
                    <a:pt x="2746" y="8680"/>
                    <a:pt x="2826" y="8680"/>
                  </a:cubicBezTo>
                  <a:lnTo>
                    <a:pt x="11505" y="8680"/>
                  </a:lnTo>
                  <a:cubicBezTo>
                    <a:pt x="11785" y="8680"/>
                    <a:pt x="11983" y="8482"/>
                    <a:pt x="11983" y="8202"/>
                  </a:cubicBezTo>
                  <a:lnTo>
                    <a:pt x="11983" y="479"/>
                  </a:lnTo>
                  <a:cubicBezTo>
                    <a:pt x="11983" y="240"/>
                    <a:pt x="11785" y="1"/>
                    <a:pt x="1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3"/>
            <p:cNvSpPr/>
            <p:nvPr/>
          </p:nvSpPr>
          <p:spPr>
            <a:xfrm>
              <a:off x="7085125" y="1786350"/>
              <a:ext cx="30925" cy="29875"/>
            </a:xfrm>
            <a:custGeom>
              <a:avLst/>
              <a:gdLst/>
              <a:ahLst/>
              <a:cxnLst/>
              <a:rect l="l" t="t" r="r" b="b"/>
              <a:pathLst>
                <a:path w="1237" h="1195" extrusionOk="0">
                  <a:moveTo>
                    <a:pt x="599" y="398"/>
                  </a:moveTo>
                  <a:cubicBezTo>
                    <a:pt x="717" y="398"/>
                    <a:pt x="797" y="478"/>
                    <a:pt x="797" y="599"/>
                  </a:cubicBezTo>
                  <a:cubicBezTo>
                    <a:pt x="797" y="717"/>
                    <a:pt x="717" y="797"/>
                    <a:pt x="599" y="797"/>
                  </a:cubicBezTo>
                  <a:cubicBezTo>
                    <a:pt x="520" y="797"/>
                    <a:pt x="399" y="717"/>
                    <a:pt x="399" y="599"/>
                  </a:cubicBezTo>
                  <a:cubicBezTo>
                    <a:pt x="399" y="478"/>
                    <a:pt x="520" y="398"/>
                    <a:pt x="599" y="398"/>
                  </a:cubicBezTo>
                  <a:close/>
                  <a:moveTo>
                    <a:pt x="599" y="0"/>
                  </a:moveTo>
                  <a:cubicBezTo>
                    <a:pt x="281" y="0"/>
                    <a:pt x="0" y="281"/>
                    <a:pt x="0" y="599"/>
                  </a:cubicBezTo>
                  <a:cubicBezTo>
                    <a:pt x="0" y="918"/>
                    <a:pt x="281" y="1195"/>
                    <a:pt x="599" y="1195"/>
                  </a:cubicBezTo>
                  <a:cubicBezTo>
                    <a:pt x="956" y="1195"/>
                    <a:pt x="1236" y="918"/>
                    <a:pt x="1236" y="599"/>
                  </a:cubicBezTo>
                  <a:cubicBezTo>
                    <a:pt x="1236" y="281"/>
                    <a:pt x="956" y="0"/>
                    <a:pt x="5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3"/>
            <p:cNvSpPr/>
            <p:nvPr/>
          </p:nvSpPr>
          <p:spPr>
            <a:xfrm>
              <a:off x="7125975" y="1786350"/>
              <a:ext cx="29875" cy="29875"/>
            </a:xfrm>
            <a:custGeom>
              <a:avLst/>
              <a:gdLst/>
              <a:ahLst/>
              <a:cxnLst/>
              <a:rect l="l" t="t" r="r" b="b"/>
              <a:pathLst>
                <a:path w="1195" h="1195" extrusionOk="0">
                  <a:moveTo>
                    <a:pt x="596" y="398"/>
                  </a:moveTo>
                  <a:cubicBezTo>
                    <a:pt x="717" y="398"/>
                    <a:pt x="797" y="478"/>
                    <a:pt x="797" y="599"/>
                  </a:cubicBezTo>
                  <a:cubicBezTo>
                    <a:pt x="797" y="717"/>
                    <a:pt x="717" y="797"/>
                    <a:pt x="596" y="797"/>
                  </a:cubicBezTo>
                  <a:cubicBezTo>
                    <a:pt x="478" y="797"/>
                    <a:pt x="398" y="717"/>
                    <a:pt x="398" y="599"/>
                  </a:cubicBezTo>
                  <a:cubicBezTo>
                    <a:pt x="398" y="478"/>
                    <a:pt x="478" y="398"/>
                    <a:pt x="596" y="398"/>
                  </a:cubicBezTo>
                  <a:close/>
                  <a:moveTo>
                    <a:pt x="596" y="0"/>
                  </a:moveTo>
                  <a:cubicBezTo>
                    <a:pt x="277" y="0"/>
                    <a:pt x="0" y="281"/>
                    <a:pt x="0" y="599"/>
                  </a:cubicBezTo>
                  <a:cubicBezTo>
                    <a:pt x="0" y="918"/>
                    <a:pt x="277" y="1195"/>
                    <a:pt x="596" y="1195"/>
                  </a:cubicBezTo>
                  <a:cubicBezTo>
                    <a:pt x="914" y="1195"/>
                    <a:pt x="1195" y="918"/>
                    <a:pt x="1195" y="599"/>
                  </a:cubicBezTo>
                  <a:cubicBezTo>
                    <a:pt x="1195" y="281"/>
                    <a:pt x="914" y="0"/>
                    <a:pt x="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3"/>
            <p:cNvSpPr/>
            <p:nvPr/>
          </p:nvSpPr>
          <p:spPr>
            <a:xfrm>
              <a:off x="7168725" y="1786350"/>
              <a:ext cx="90650" cy="29875"/>
            </a:xfrm>
            <a:custGeom>
              <a:avLst/>
              <a:gdLst/>
              <a:ahLst/>
              <a:cxnLst/>
              <a:rect l="l" t="t" r="r" b="b"/>
              <a:pathLst>
                <a:path w="3626" h="1195" extrusionOk="0">
                  <a:moveTo>
                    <a:pt x="3227" y="398"/>
                  </a:moveTo>
                  <a:lnTo>
                    <a:pt x="3227" y="797"/>
                  </a:lnTo>
                  <a:lnTo>
                    <a:pt x="399" y="797"/>
                  </a:lnTo>
                  <a:lnTo>
                    <a:pt x="399" y="398"/>
                  </a:lnTo>
                  <a:close/>
                  <a:moveTo>
                    <a:pt x="399" y="0"/>
                  </a:moveTo>
                  <a:cubicBezTo>
                    <a:pt x="201" y="0"/>
                    <a:pt x="1" y="160"/>
                    <a:pt x="1" y="398"/>
                  </a:cubicBezTo>
                  <a:lnTo>
                    <a:pt x="1" y="797"/>
                  </a:lnTo>
                  <a:cubicBezTo>
                    <a:pt x="1" y="997"/>
                    <a:pt x="201" y="1195"/>
                    <a:pt x="399" y="1195"/>
                  </a:cubicBezTo>
                  <a:lnTo>
                    <a:pt x="3227" y="1195"/>
                  </a:lnTo>
                  <a:cubicBezTo>
                    <a:pt x="3425" y="1195"/>
                    <a:pt x="3625" y="997"/>
                    <a:pt x="3625" y="797"/>
                  </a:cubicBezTo>
                  <a:lnTo>
                    <a:pt x="3625" y="398"/>
                  </a:lnTo>
                  <a:cubicBezTo>
                    <a:pt x="3625" y="160"/>
                    <a:pt x="3425" y="0"/>
                    <a:pt x="3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3"/>
            <p:cNvSpPr/>
            <p:nvPr/>
          </p:nvSpPr>
          <p:spPr>
            <a:xfrm>
              <a:off x="7272250" y="1786350"/>
              <a:ext cx="29875" cy="29875"/>
            </a:xfrm>
            <a:custGeom>
              <a:avLst/>
              <a:gdLst/>
              <a:ahLst/>
              <a:cxnLst/>
              <a:rect l="l" t="t" r="r" b="b"/>
              <a:pathLst>
                <a:path w="1195" h="1195" extrusionOk="0">
                  <a:moveTo>
                    <a:pt x="796" y="398"/>
                  </a:moveTo>
                  <a:lnTo>
                    <a:pt x="796" y="797"/>
                  </a:lnTo>
                  <a:lnTo>
                    <a:pt x="398" y="797"/>
                  </a:lnTo>
                  <a:lnTo>
                    <a:pt x="398" y="398"/>
                  </a:lnTo>
                  <a:close/>
                  <a:moveTo>
                    <a:pt x="398" y="0"/>
                  </a:moveTo>
                  <a:cubicBezTo>
                    <a:pt x="201" y="0"/>
                    <a:pt x="0" y="160"/>
                    <a:pt x="0" y="398"/>
                  </a:cubicBezTo>
                  <a:lnTo>
                    <a:pt x="0" y="797"/>
                  </a:lnTo>
                  <a:cubicBezTo>
                    <a:pt x="0" y="997"/>
                    <a:pt x="201" y="1195"/>
                    <a:pt x="398" y="1195"/>
                  </a:cubicBezTo>
                  <a:lnTo>
                    <a:pt x="796" y="1195"/>
                  </a:lnTo>
                  <a:cubicBezTo>
                    <a:pt x="997" y="1195"/>
                    <a:pt x="1195" y="997"/>
                    <a:pt x="1195" y="797"/>
                  </a:cubicBezTo>
                  <a:lnTo>
                    <a:pt x="1195" y="398"/>
                  </a:lnTo>
                  <a:cubicBezTo>
                    <a:pt x="1195" y="160"/>
                    <a:pt x="997" y="0"/>
                    <a:pt x="7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3"/>
            <p:cNvSpPr/>
            <p:nvPr/>
          </p:nvSpPr>
          <p:spPr>
            <a:xfrm>
              <a:off x="7312050" y="1786350"/>
              <a:ext cx="30925" cy="29875"/>
            </a:xfrm>
            <a:custGeom>
              <a:avLst/>
              <a:gdLst/>
              <a:ahLst/>
              <a:cxnLst/>
              <a:rect l="l" t="t" r="r" b="b"/>
              <a:pathLst>
                <a:path w="1237" h="1195" extrusionOk="0">
                  <a:moveTo>
                    <a:pt x="838" y="398"/>
                  </a:moveTo>
                  <a:lnTo>
                    <a:pt x="838" y="797"/>
                  </a:lnTo>
                  <a:lnTo>
                    <a:pt x="399" y="797"/>
                  </a:lnTo>
                  <a:lnTo>
                    <a:pt x="399" y="398"/>
                  </a:lnTo>
                  <a:close/>
                  <a:moveTo>
                    <a:pt x="440" y="0"/>
                  </a:moveTo>
                  <a:cubicBezTo>
                    <a:pt x="201" y="0"/>
                    <a:pt x="1" y="160"/>
                    <a:pt x="1" y="398"/>
                  </a:cubicBezTo>
                  <a:lnTo>
                    <a:pt x="1" y="797"/>
                  </a:lnTo>
                  <a:cubicBezTo>
                    <a:pt x="1" y="997"/>
                    <a:pt x="201" y="1195"/>
                    <a:pt x="440" y="1195"/>
                  </a:cubicBezTo>
                  <a:lnTo>
                    <a:pt x="797" y="1195"/>
                  </a:lnTo>
                  <a:cubicBezTo>
                    <a:pt x="1036" y="1195"/>
                    <a:pt x="1236" y="997"/>
                    <a:pt x="1236" y="797"/>
                  </a:cubicBezTo>
                  <a:lnTo>
                    <a:pt x="1236" y="398"/>
                  </a:lnTo>
                  <a:cubicBezTo>
                    <a:pt x="1236" y="160"/>
                    <a:pt x="1036" y="0"/>
                    <a:pt x="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3"/>
            <p:cNvSpPr/>
            <p:nvPr/>
          </p:nvSpPr>
          <p:spPr>
            <a:xfrm>
              <a:off x="7273275" y="1640075"/>
              <a:ext cx="70650" cy="29875"/>
            </a:xfrm>
            <a:custGeom>
              <a:avLst/>
              <a:gdLst/>
              <a:ahLst/>
              <a:cxnLst/>
              <a:rect l="l" t="t" r="r" b="b"/>
              <a:pathLst>
                <a:path w="2826" h="1195" extrusionOk="0">
                  <a:moveTo>
                    <a:pt x="2428" y="399"/>
                  </a:moveTo>
                  <a:lnTo>
                    <a:pt x="2428" y="755"/>
                  </a:lnTo>
                  <a:lnTo>
                    <a:pt x="2428" y="797"/>
                  </a:lnTo>
                  <a:lnTo>
                    <a:pt x="437" y="797"/>
                  </a:lnTo>
                  <a:cubicBezTo>
                    <a:pt x="399" y="797"/>
                    <a:pt x="399" y="797"/>
                    <a:pt x="399" y="755"/>
                  </a:cubicBezTo>
                  <a:lnTo>
                    <a:pt x="399" y="399"/>
                  </a:lnTo>
                  <a:close/>
                  <a:moveTo>
                    <a:pt x="437" y="0"/>
                  </a:moveTo>
                  <a:cubicBezTo>
                    <a:pt x="198" y="0"/>
                    <a:pt x="1" y="160"/>
                    <a:pt x="1" y="399"/>
                  </a:cubicBezTo>
                  <a:lnTo>
                    <a:pt x="1" y="755"/>
                  </a:lnTo>
                  <a:cubicBezTo>
                    <a:pt x="1" y="994"/>
                    <a:pt x="198" y="1195"/>
                    <a:pt x="437" y="1195"/>
                  </a:cubicBezTo>
                  <a:lnTo>
                    <a:pt x="2428" y="1195"/>
                  </a:lnTo>
                  <a:cubicBezTo>
                    <a:pt x="2628" y="1195"/>
                    <a:pt x="2826" y="994"/>
                    <a:pt x="2826" y="755"/>
                  </a:cubicBezTo>
                  <a:lnTo>
                    <a:pt x="2826" y="399"/>
                  </a:lnTo>
                  <a:cubicBezTo>
                    <a:pt x="2826" y="160"/>
                    <a:pt x="2628" y="0"/>
                    <a:pt x="2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 name="Google Shape;2092;p73"/>
          <p:cNvGrpSpPr/>
          <p:nvPr/>
        </p:nvGrpSpPr>
        <p:grpSpPr>
          <a:xfrm>
            <a:off x="7837575" y="1565400"/>
            <a:ext cx="241925" cy="345425"/>
            <a:chOff x="7837575" y="1565400"/>
            <a:chExt cx="241925" cy="345425"/>
          </a:xfrm>
        </p:grpSpPr>
        <p:sp>
          <p:nvSpPr>
            <p:cNvPr id="2093" name="Google Shape;2093;p73"/>
            <p:cNvSpPr/>
            <p:nvPr/>
          </p:nvSpPr>
          <p:spPr>
            <a:xfrm>
              <a:off x="7837575" y="1565400"/>
              <a:ext cx="241925" cy="345425"/>
            </a:xfrm>
            <a:custGeom>
              <a:avLst/>
              <a:gdLst/>
              <a:ahLst/>
              <a:cxnLst/>
              <a:rect l="l" t="t" r="r" b="b"/>
              <a:pathLst>
                <a:path w="9677" h="13817" extrusionOk="0">
                  <a:moveTo>
                    <a:pt x="7606" y="2150"/>
                  </a:moveTo>
                  <a:lnTo>
                    <a:pt x="7606" y="2548"/>
                  </a:lnTo>
                  <a:lnTo>
                    <a:pt x="2033" y="2548"/>
                  </a:lnTo>
                  <a:lnTo>
                    <a:pt x="2033" y="2150"/>
                  </a:lnTo>
                  <a:close/>
                  <a:moveTo>
                    <a:pt x="8164" y="2946"/>
                  </a:moveTo>
                  <a:lnTo>
                    <a:pt x="8164" y="2987"/>
                  </a:lnTo>
                  <a:lnTo>
                    <a:pt x="8164" y="3344"/>
                  </a:lnTo>
                  <a:lnTo>
                    <a:pt x="8164" y="3386"/>
                  </a:lnTo>
                  <a:lnTo>
                    <a:pt x="1513" y="3386"/>
                  </a:lnTo>
                  <a:cubicBezTo>
                    <a:pt x="1475" y="3386"/>
                    <a:pt x="1475" y="3386"/>
                    <a:pt x="1475" y="3344"/>
                  </a:cubicBezTo>
                  <a:lnTo>
                    <a:pt x="1475" y="2987"/>
                  </a:lnTo>
                  <a:cubicBezTo>
                    <a:pt x="1475" y="2987"/>
                    <a:pt x="1475" y="2946"/>
                    <a:pt x="1513" y="2946"/>
                  </a:cubicBezTo>
                  <a:close/>
                  <a:moveTo>
                    <a:pt x="8004" y="3784"/>
                  </a:moveTo>
                  <a:lnTo>
                    <a:pt x="8998" y="4777"/>
                  </a:lnTo>
                  <a:cubicBezTo>
                    <a:pt x="9157" y="4937"/>
                    <a:pt x="9237" y="5176"/>
                    <a:pt x="9237" y="5376"/>
                  </a:cubicBezTo>
                  <a:lnTo>
                    <a:pt x="9237" y="5733"/>
                  </a:lnTo>
                  <a:lnTo>
                    <a:pt x="7686" y="5733"/>
                  </a:lnTo>
                  <a:cubicBezTo>
                    <a:pt x="7565" y="5733"/>
                    <a:pt x="7485" y="5813"/>
                    <a:pt x="7485" y="5934"/>
                  </a:cubicBezTo>
                  <a:cubicBezTo>
                    <a:pt x="7485" y="6051"/>
                    <a:pt x="7565" y="6131"/>
                    <a:pt x="7686" y="6131"/>
                  </a:cubicBezTo>
                  <a:lnTo>
                    <a:pt x="9237" y="6131"/>
                  </a:lnTo>
                  <a:lnTo>
                    <a:pt x="9237" y="11705"/>
                  </a:lnTo>
                  <a:lnTo>
                    <a:pt x="399" y="11705"/>
                  </a:lnTo>
                  <a:lnTo>
                    <a:pt x="399" y="6131"/>
                  </a:lnTo>
                  <a:lnTo>
                    <a:pt x="6730" y="6131"/>
                  </a:lnTo>
                  <a:cubicBezTo>
                    <a:pt x="6848" y="6131"/>
                    <a:pt x="6969" y="6051"/>
                    <a:pt x="6969" y="5934"/>
                  </a:cubicBezTo>
                  <a:cubicBezTo>
                    <a:pt x="6969" y="5813"/>
                    <a:pt x="6848" y="5733"/>
                    <a:pt x="6730" y="5733"/>
                  </a:cubicBezTo>
                  <a:lnTo>
                    <a:pt x="399" y="5733"/>
                  </a:lnTo>
                  <a:lnTo>
                    <a:pt x="399" y="5376"/>
                  </a:lnTo>
                  <a:cubicBezTo>
                    <a:pt x="399" y="5176"/>
                    <a:pt x="478" y="4937"/>
                    <a:pt x="638" y="4777"/>
                  </a:cubicBezTo>
                  <a:lnTo>
                    <a:pt x="1634" y="3784"/>
                  </a:lnTo>
                  <a:close/>
                  <a:moveTo>
                    <a:pt x="1673" y="0"/>
                  </a:moveTo>
                  <a:cubicBezTo>
                    <a:pt x="1354" y="0"/>
                    <a:pt x="1077" y="239"/>
                    <a:pt x="1077" y="599"/>
                  </a:cubicBezTo>
                  <a:lnTo>
                    <a:pt x="1077" y="1554"/>
                  </a:lnTo>
                  <a:cubicBezTo>
                    <a:pt x="1077" y="1873"/>
                    <a:pt x="1316" y="2112"/>
                    <a:pt x="1634" y="2150"/>
                  </a:cubicBezTo>
                  <a:lnTo>
                    <a:pt x="1634" y="2548"/>
                  </a:lnTo>
                  <a:lnTo>
                    <a:pt x="1513" y="2548"/>
                  </a:lnTo>
                  <a:cubicBezTo>
                    <a:pt x="1275" y="2548"/>
                    <a:pt x="1077" y="2749"/>
                    <a:pt x="1077" y="2987"/>
                  </a:cubicBezTo>
                  <a:lnTo>
                    <a:pt x="1077" y="3344"/>
                  </a:lnTo>
                  <a:cubicBezTo>
                    <a:pt x="1077" y="3465"/>
                    <a:pt x="1115" y="3583"/>
                    <a:pt x="1195" y="3663"/>
                  </a:cubicBezTo>
                  <a:lnTo>
                    <a:pt x="360" y="4459"/>
                  </a:lnTo>
                  <a:cubicBezTo>
                    <a:pt x="122" y="4739"/>
                    <a:pt x="1" y="5058"/>
                    <a:pt x="1" y="5376"/>
                  </a:cubicBezTo>
                  <a:lnTo>
                    <a:pt x="1" y="12781"/>
                  </a:lnTo>
                  <a:cubicBezTo>
                    <a:pt x="1" y="13339"/>
                    <a:pt x="440" y="13816"/>
                    <a:pt x="997" y="13816"/>
                  </a:cubicBezTo>
                  <a:lnTo>
                    <a:pt x="1752" y="13816"/>
                  </a:lnTo>
                  <a:cubicBezTo>
                    <a:pt x="1873" y="13816"/>
                    <a:pt x="1953" y="13737"/>
                    <a:pt x="1953" y="13616"/>
                  </a:cubicBezTo>
                  <a:cubicBezTo>
                    <a:pt x="1953" y="13498"/>
                    <a:pt x="1873" y="13418"/>
                    <a:pt x="1752" y="13418"/>
                  </a:cubicBezTo>
                  <a:lnTo>
                    <a:pt x="997" y="13418"/>
                  </a:lnTo>
                  <a:cubicBezTo>
                    <a:pt x="679" y="13418"/>
                    <a:pt x="399" y="13138"/>
                    <a:pt x="399" y="12781"/>
                  </a:cubicBezTo>
                  <a:lnTo>
                    <a:pt x="399" y="12103"/>
                  </a:lnTo>
                  <a:lnTo>
                    <a:pt x="9237" y="12103"/>
                  </a:lnTo>
                  <a:lnTo>
                    <a:pt x="9237" y="12781"/>
                  </a:lnTo>
                  <a:cubicBezTo>
                    <a:pt x="9237" y="13138"/>
                    <a:pt x="8960" y="13418"/>
                    <a:pt x="8641" y="13418"/>
                  </a:cubicBezTo>
                  <a:lnTo>
                    <a:pt x="2708" y="13418"/>
                  </a:lnTo>
                  <a:cubicBezTo>
                    <a:pt x="2590" y="13418"/>
                    <a:pt x="2510" y="13498"/>
                    <a:pt x="2510" y="13616"/>
                  </a:cubicBezTo>
                  <a:cubicBezTo>
                    <a:pt x="2510" y="13737"/>
                    <a:pt x="2590" y="13816"/>
                    <a:pt x="2708" y="13816"/>
                  </a:cubicBezTo>
                  <a:lnTo>
                    <a:pt x="8641" y="13816"/>
                  </a:lnTo>
                  <a:cubicBezTo>
                    <a:pt x="9199" y="13816"/>
                    <a:pt x="9676" y="13339"/>
                    <a:pt x="9676" y="12781"/>
                  </a:cubicBezTo>
                  <a:lnTo>
                    <a:pt x="9676" y="5376"/>
                  </a:lnTo>
                  <a:cubicBezTo>
                    <a:pt x="9676" y="5058"/>
                    <a:pt x="9517" y="4739"/>
                    <a:pt x="9278" y="4459"/>
                  </a:cubicBezTo>
                  <a:lnTo>
                    <a:pt x="8441" y="3663"/>
                  </a:lnTo>
                  <a:cubicBezTo>
                    <a:pt x="8520" y="3583"/>
                    <a:pt x="8562" y="3465"/>
                    <a:pt x="8562" y="3344"/>
                  </a:cubicBezTo>
                  <a:lnTo>
                    <a:pt x="8562" y="2987"/>
                  </a:lnTo>
                  <a:cubicBezTo>
                    <a:pt x="8562" y="2749"/>
                    <a:pt x="8361" y="2548"/>
                    <a:pt x="8164" y="2548"/>
                  </a:cubicBezTo>
                  <a:lnTo>
                    <a:pt x="8004" y="2548"/>
                  </a:lnTo>
                  <a:lnTo>
                    <a:pt x="8004" y="2150"/>
                  </a:lnTo>
                  <a:cubicBezTo>
                    <a:pt x="8323" y="2112"/>
                    <a:pt x="8562" y="1873"/>
                    <a:pt x="8562" y="1554"/>
                  </a:cubicBezTo>
                  <a:lnTo>
                    <a:pt x="8562" y="599"/>
                  </a:lnTo>
                  <a:cubicBezTo>
                    <a:pt x="8562" y="239"/>
                    <a:pt x="8323" y="0"/>
                    <a:pt x="7963" y="0"/>
                  </a:cubicBezTo>
                  <a:lnTo>
                    <a:pt x="3185" y="0"/>
                  </a:lnTo>
                  <a:cubicBezTo>
                    <a:pt x="3068" y="0"/>
                    <a:pt x="2988" y="80"/>
                    <a:pt x="2988" y="201"/>
                  </a:cubicBezTo>
                  <a:cubicBezTo>
                    <a:pt x="2988" y="318"/>
                    <a:pt x="3068" y="398"/>
                    <a:pt x="3185" y="398"/>
                  </a:cubicBezTo>
                  <a:lnTo>
                    <a:pt x="7963" y="398"/>
                  </a:lnTo>
                  <a:cubicBezTo>
                    <a:pt x="8084" y="398"/>
                    <a:pt x="8164" y="478"/>
                    <a:pt x="8164" y="599"/>
                  </a:cubicBezTo>
                  <a:lnTo>
                    <a:pt x="8164" y="1554"/>
                  </a:lnTo>
                  <a:cubicBezTo>
                    <a:pt x="8164" y="1672"/>
                    <a:pt x="8084" y="1752"/>
                    <a:pt x="7963" y="1752"/>
                  </a:cubicBezTo>
                  <a:lnTo>
                    <a:pt x="1673" y="1752"/>
                  </a:lnTo>
                  <a:cubicBezTo>
                    <a:pt x="1555" y="1752"/>
                    <a:pt x="1475" y="1672"/>
                    <a:pt x="1475" y="1554"/>
                  </a:cubicBezTo>
                  <a:lnTo>
                    <a:pt x="1475" y="599"/>
                  </a:lnTo>
                  <a:cubicBezTo>
                    <a:pt x="1475" y="478"/>
                    <a:pt x="1555" y="398"/>
                    <a:pt x="1673" y="398"/>
                  </a:cubicBezTo>
                  <a:lnTo>
                    <a:pt x="2230" y="398"/>
                  </a:lnTo>
                  <a:cubicBezTo>
                    <a:pt x="2351" y="398"/>
                    <a:pt x="2431" y="318"/>
                    <a:pt x="2431" y="201"/>
                  </a:cubicBezTo>
                  <a:cubicBezTo>
                    <a:pt x="2431" y="80"/>
                    <a:pt x="2351" y="0"/>
                    <a:pt x="2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3"/>
            <p:cNvSpPr/>
            <p:nvPr/>
          </p:nvSpPr>
          <p:spPr>
            <a:xfrm>
              <a:off x="7911225" y="1743575"/>
              <a:ext cx="91600" cy="89625"/>
            </a:xfrm>
            <a:custGeom>
              <a:avLst/>
              <a:gdLst/>
              <a:ahLst/>
              <a:cxnLst/>
              <a:rect l="l" t="t" r="r" b="b"/>
              <a:pathLst>
                <a:path w="3664" h="3585" extrusionOk="0">
                  <a:moveTo>
                    <a:pt x="2628" y="399"/>
                  </a:moveTo>
                  <a:cubicBezTo>
                    <a:pt x="2829" y="399"/>
                    <a:pt x="2947" y="479"/>
                    <a:pt x="3068" y="597"/>
                  </a:cubicBezTo>
                  <a:cubicBezTo>
                    <a:pt x="3186" y="718"/>
                    <a:pt x="3265" y="877"/>
                    <a:pt x="3265" y="1036"/>
                  </a:cubicBezTo>
                  <a:cubicBezTo>
                    <a:pt x="3265" y="1195"/>
                    <a:pt x="3186" y="1355"/>
                    <a:pt x="3068" y="1472"/>
                  </a:cubicBezTo>
                  <a:lnTo>
                    <a:pt x="2469" y="2071"/>
                  </a:lnTo>
                  <a:lnTo>
                    <a:pt x="1593" y="1234"/>
                  </a:lnTo>
                  <a:lnTo>
                    <a:pt x="2192" y="597"/>
                  </a:lnTo>
                  <a:cubicBezTo>
                    <a:pt x="2310" y="479"/>
                    <a:pt x="2469" y="399"/>
                    <a:pt x="2628" y="399"/>
                  </a:cubicBezTo>
                  <a:close/>
                  <a:moveTo>
                    <a:pt x="1316" y="1514"/>
                  </a:moveTo>
                  <a:lnTo>
                    <a:pt x="2150" y="2390"/>
                  </a:lnTo>
                  <a:lnTo>
                    <a:pt x="1555" y="2985"/>
                  </a:lnTo>
                  <a:cubicBezTo>
                    <a:pt x="1435" y="3105"/>
                    <a:pt x="1276" y="3164"/>
                    <a:pt x="1117" y="3164"/>
                  </a:cubicBezTo>
                  <a:cubicBezTo>
                    <a:pt x="958" y="3164"/>
                    <a:pt x="798" y="3105"/>
                    <a:pt x="679" y="2985"/>
                  </a:cubicBezTo>
                  <a:cubicBezTo>
                    <a:pt x="440" y="2746"/>
                    <a:pt x="440" y="2390"/>
                    <a:pt x="679" y="2151"/>
                  </a:cubicBezTo>
                  <a:lnTo>
                    <a:pt x="1316" y="1514"/>
                  </a:lnTo>
                  <a:close/>
                  <a:moveTo>
                    <a:pt x="2628" y="1"/>
                  </a:moveTo>
                  <a:cubicBezTo>
                    <a:pt x="2389" y="1"/>
                    <a:pt x="2112" y="119"/>
                    <a:pt x="1912" y="319"/>
                  </a:cubicBezTo>
                  <a:lnTo>
                    <a:pt x="399" y="1832"/>
                  </a:lnTo>
                  <a:cubicBezTo>
                    <a:pt x="1" y="2230"/>
                    <a:pt x="1" y="2906"/>
                    <a:pt x="399" y="3304"/>
                  </a:cubicBezTo>
                  <a:cubicBezTo>
                    <a:pt x="599" y="3504"/>
                    <a:pt x="838" y="3584"/>
                    <a:pt x="1115" y="3584"/>
                  </a:cubicBezTo>
                  <a:cubicBezTo>
                    <a:pt x="1354" y="3584"/>
                    <a:pt x="1635" y="3504"/>
                    <a:pt x="1832" y="3304"/>
                  </a:cubicBezTo>
                  <a:lnTo>
                    <a:pt x="3386" y="1753"/>
                  </a:lnTo>
                  <a:cubicBezTo>
                    <a:pt x="3546" y="1552"/>
                    <a:pt x="3663" y="1313"/>
                    <a:pt x="3663" y="1036"/>
                  </a:cubicBezTo>
                  <a:cubicBezTo>
                    <a:pt x="3663" y="756"/>
                    <a:pt x="3546" y="479"/>
                    <a:pt x="3386" y="319"/>
                  </a:cubicBezTo>
                  <a:cubicBezTo>
                    <a:pt x="3186" y="119"/>
                    <a:pt x="2909" y="1"/>
                    <a:pt x="2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3"/>
            <p:cNvSpPr/>
            <p:nvPr/>
          </p:nvSpPr>
          <p:spPr>
            <a:xfrm>
              <a:off x="7857475" y="1728625"/>
              <a:ext cx="71700" cy="30900"/>
            </a:xfrm>
            <a:custGeom>
              <a:avLst/>
              <a:gdLst/>
              <a:ahLst/>
              <a:cxnLst/>
              <a:rect l="l" t="t" r="r" b="b"/>
              <a:pathLst>
                <a:path w="2868" h="1236" extrusionOk="0">
                  <a:moveTo>
                    <a:pt x="2431" y="398"/>
                  </a:moveTo>
                  <a:cubicBezTo>
                    <a:pt x="2469" y="398"/>
                    <a:pt x="2469" y="440"/>
                    <a:pt x="2469" y="440"/>
                  </a:cubicBezTo>
                  <a:lnTo>
                    <a:pt x="2469" y="796"/>
                  </a:lnTo>
                  <a:cubicBezTo>
                    <a:pt x="2469" y="838"/>
                    <a:pt x="2469" y="838"/>
                    <a:pt x="2431" y="838"/>
                  </a:cubicBezTo>
                  <a:lnTo>
                    <a:pt x="440" y="838"/>
                  </a:lnTo>
                  <a:cubicBezTo>
                    <a:pt x="399" y="838"/>
                    <a:pt x="399" y="838"/>
                    <a:pt x="399" y="796"/>
                  </a:cubicBezTo>
                  <a:lnTo>
                    <a:pt x="399" y="440"/>
                  </a:lnTo>
                  <a:cubicBezTo>
                    <a:pt x="399" y="440"/>
                    <a:pt x="399" y="398"/>
                    <a:pt x="440" y="398"/>
                  </a:cubicBezTo>
                  <a:close/>
                  <a:moveTo>
                    <a:pt x="440" y="0"/>
                  </a:moveTo>
                  <a:cubicBezTo>
                    <a:pt x="201" y="0"/>
                    <a:pt x="1" y="201"/>
                    <a:pt x="1" y="440"/>
                  </a:cubicBezTo>
                  <a:lnTo>
                    <a:pt x="1" y="796"/>
                  </a:lnTo>
                  <a:cubicBezTo>
                    <a:pt x="1" y="1035"/>
                    <a:pt x="201" y="1236"/>
                    <a:pt x="440" y="1236"/>
                  </a:cubicBezTo>
                  <a:lnTo>
                    <a:pt x="2431" y="1236"/>
                  </a:lnTo>
                  <a:cubicBezTo>
                    <a:pt x="2670" y="1236"/>
                    <a:pt x="2867" y="1035"/>
                    <a:pt x="2867" y="796"/>
                  </a:cubicBezTo>
                  <a:lnTo>
                    <a:pt x="2867" y="440"/>
                  </a:lnTo>
                  <a:cubicBezTo>
                    <a:pt x="2867" y="201"/>
                    <a:pt x="2670" y="0"/>
                    <a:pt x="2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3"/>
            <p:cNvSpPr/>
            <p:nvPr/>
          </p:nvSpPr>
          <p:spPr>
            <a:xfrm>
              <a:off x="7857475" y="1790325"/>
              <a:ext cx="33875" cy="9975"/>
            </a:xfrm>
            <a:custGeom>
              <a:avLst/>
              <a:gdLst/>
              <a:ahLst/>
              <a:cxnLst/>
              <a:rect l="l" t="t" r="r" b="b"/>
              <a:pathLst>
                <a:path w="1355" h="399" extrusionOk="0">
                  <a:moveTo>
                    <a:pt x="201" y="1"/>
                  </a:moveTo>
                  <a:cubicBezTo>
                    <a:pt x="80" y="1"/>
                    <a:pt x="1" y="80"/>
                    <a:pt x="1" y="201"/>
                  </a:cubicBezTo>
                  <a:cubicBezTo>
                    <a:pt x="1" y="319"/>
                    <a:pt x="80" y="399"/>
                    <a:pt x="201" y="399"/>
                  </a:cubicBezTo>
                  <a:lnTo>
                    <a:pt x="1116" y="399"/>
                  </a:lnTo>
                  <a:cubicBezTo>
                    <a:pt x="1237" y="399"/>
                    <a:pt x="1354" y="319"/>
                    <a:pt x="1354" y="201"/>
                  </a:cubicBezTo>
                  <a:cubicBezTo>
                    <a:pt x="1354" y="80"/>
                    <a:pt x="1237" y="1"/>
                    <a:pt x="1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3"/>
            <p:cNvSpPr/>
            <p:nvPr/>
          </p:nvSpPr>
          <p:spPr>
            <a:xfrm>
              <a:off x="7857475" y="1769475"/>
              <a:ext cx="46850" cy="9975"/>
            </a:xfrm>
            <a:custGeom>
              <a:avLst/>
              <a:gdLst/>
              <a:ahLst/>
              <a:cxnLst/>
              <a:rect l="l" t="t" r="r" b="b"/>
              <a:pathLst>
                <a:path w="1874" h="399" extrusionOk="0">
                  <a:moveTo>
                    <a:pt x="201" y="0"/>
                  </a:moveTo>
                  <a:cubicBezTo>
                    <a:pt x="80" y="0"/>
                    <a:pt x="1" y="118"/>
                    <a:pt x="1" y="198"/>
                  </a:cubicBezTo>
                  <a:cubicBezTo>
                    <a:pt x="1" y="319"/>
                    <a:pt x="80" y="398"/>
                    <a:pt x="201" y="398"/>
                  </a:cubicBezTo>
                  <a:lnTo>
                    <a:pt x="1673" y="398"/>
                  </a:lnTo>
                  <a:cubicBezTo>
                    <a:pt x="1794" y="398"/>
                    <a:pt x="1874" y="319"/>
                    <a:pt x="1874" y="198"/>
                  </a:cubicBezTo>
                  <a:cubicBezTo>
                    <a:pt x="1874" y="118"/>
                    <a:pt x="1794" y="0"/>
                    <a:pt x="1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3"/>
            <p:cNvSpPr/>
            <p:nvPr/>
          </p:nvSpPr>
          <p:spPr>
            <a:xfrm>
              <a:off x="8025725" y="1817250"/>
              <a:ext cx="32825" cy="9975"/>
            </a:xfrm>
            <a:custGeom>
              <a:avLst/>
              <a:gdLst/>
              <a:ahLst/>
              <a:cxnLst/>
              <a:rect l="l" t="t" r="r" b="b"/>
              <a:pathLst>
                <a:path w="1313" h="399" extrusionOk="0">
                  <a:moveTo>
                    <a:pt x="198" y="0"/>
                  </a:moveTo>
                  <a:cubicBezTo>
                    <a:pt x="80" y="0"/>
                    <a:pt x="1" y="80"/>
                    <a:pt x="1" y="198"/>
                  </a:cubicBezTo>
                  <a:cubicBezTo>
                    <a:pt x="1" y="319"/>
                    <a:pt x="80" y="398"/>
                    <a:pt x="198" y="398"/>
                  </a:cubicBezTo>
                  <a:lnTo>
                    <a:pt x="1115" y="398"/>
                  </a:lnTo>
                  <a:cubicBezTo>
                    <a:pt x="1233" y="398"/>
                    <a:pt x="1313" y="319"/>
                    <a:pt x="1313" y="198"/>
                  </a:cubicBezTo>
                  <a:cubicBezTo>
                    <a:pt x="1313" y="80"/>
                    <a:pt x="1233" y="0"/>
                    <a:pt x="1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3"/>
            <p:cNvSpPr/>
            <p:nvPr/>
          </p:nvSpPr>
          <p:spPr>
            <a:xfrm>
              <a:off x="8011800" y="1838100"/>
              <a:ext cx="46750" cy="9975"/>
            </a:xfrm>
            <a:custGeom>
              <a:avLst/>
              <a:gdLst/>
              <a:ahLst/>
              <a:cxnLst/>
              <a:rect l="l" t="t" r="r" b="b"/>
              <a:pathLst>
                <a:path w="1870" h="399" extrusionOk="0">
                  <a:moveTo>
                    <a:pt x="198" y="1"/>
                  </a:moveTo>
                  <a:cubicBezTo>
                    <a:pt x="80" y="1"/>
                    <a:pt x="0" y="80"/>
                    <a:pt x="0" y="201"/>
                  </a:cubicBezTo>
                  <a:cubicBezTo>
                    <a:pt x="0" y="319"/>
                    <a:pt x="80" y="399"/>
                    <a:pt x="198" y="399"/>
                  </a:cubicBezTo>
                  <a:lnTo>
                    <a:pt x="1672" y="399"/>
                  </a:lnTo>
                  <a:cubicBezTo>
                    <a:pt x="1790" y="399"/>
                    <a:pt x="1870" y="319"/>
                    <a:pt x="1870" y="201"/>
                  </a:cubicBezTo>
                  <a:cubicBezTo>
                    <a:pt x="1870" y="80"/>
                    <a:pt x="1790"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 name="Google Shape;2100;p73"/>
          <p:cNvGrpSpPr/>
          <p:nvPr/>
        </p:nvGrpSpPr>
        <p:grpSpPr>
          <a:xfrm>
            <a:off x="4092275" y="1565400"/>
            <a:ext cx="260800" cy="345425"/>
            <a:chOff x="4092275" y="1565400"/>
            <a:chExt cx="260800" cy="345425"/>
          </a:xfrm>
        </p:grpSpPr>
        <p:sp>
          <p:nvSpPr>
            <p:cNvPr id="2101" name="Google Shape;2101;p73"/>
            <p:cNvSpPr/>
            <p:nvPr/>
          </p:nvSpPr>
          <p:spPr>
            <a:xfrm>
              <a:off x="4092275" y="1565400"/>
              <a:ext cx="260800" cy="183150"/>
            </a:xfrm>
            <a:custGeom>
              <a:avLst/>
              <a:gdLst/>
              <a:ahLst/>
              <a:cxnLst/>
              <a:rect l="l" t="t" r="r" b="b"/>
              <a:pathLst>
                <a:path w="10432" h="7326" extrusionOk="0">
                  <a:moveTo>
                    <a:pt x="9635" y="1236"/>
                  </a:moveTo>
                  <a:lnTo>
                    <a:pt x="9635" y="1911"/>
                  </a:lnTo>
                  <a:lnTo>
                    <a:pt x="755" y="1911"/>
                  </a:lnTo>
                  <a:lnTo>
                    <a:pt x="755" y="1236"/>
                  </a:lnTo>
                  <a:close/>
                  <a:moveTo>
                    <a:pt x="9992" y="2309"/>
                  </a:moveTo>
                  <a:lnTo>
                    <a:pt x="9992" y="2707"/>
                  </a:lnTo>
                  <a:lnTo>
                    <a:pt x="399" y="2707"/>
                  </a:lnTo>
                  <a:lnTo>
                    <a:pt x="399" y="2309"/>
                  </a:lnTo>
                  <a:close/>
                  <a:moveTo>
                    <a:pt x="399" y="0"/>
                  </a:moveTo>
                  <a:cubicBezTo>
                    <a:pt x="160" y="0"/>
                    <a:pt x="1" y="201"/>
                    <a:pt x="1" y="398"/>
                  </a:cubicBezTo>
                  <a:lnTo>
                    <a:pt x="1" y="796"/>
                  </a:lnTo>
                  <a:cubicBezTo>
                    <a:pt x="1" y="1035"/>
                    <a:pt x="160" y="1194"/>
                    <a:pt x="357" y="1236"/>
                  </a:cubicBezTo>
                  <a:lnTo>
                    <a:pt x="357" y="1911"/>
                  </a:lnTo>
                  <a:cubicBezTo>
                    <a:pt x="160" y="1911"/>
                    <a:pt x="1" y="2112"/>
                    <a:pt x="1" y="2309"/>
                  </a:cubicBezTo>
                  <a:lnTo>
                    <a:pt x="1" y="2707"/>
                  </a:lnTo>
                  <a:cubicBezTo>
                    <a:pt x="1" y="2908"/>
                    <a:pt x="160" y="3105"/>
                    <a:pt x="357" y="3105"/>
                  </a:cubicBezTo>
                  <a:lnTo>
                    <a:pt x="357" y="7128"/>
                  </a:lnTo>
                  <a:cubicBezTo>
                    <a:pt x="357" y="7246"/>
                    <a:pt x="437" y="7325"/>
                    <a:pt x="558" y="7325"/>
                  </a:cubicBezTo>
                  <a:cubicBezTo>
                    <a:pt x="676" y="7325"/>
                    <a:pt x="755" y="7246"/>
                    <a:pt x="755" y="7128"/>
                  </a:cubicBezTo>
                  <a:lnTo>
                    <a:pt x="755" y="3147"/>
                  </a:lnTo>
                  <a:lnTo>
                    <a:pt x="9635" y="3147"/>
                  </a:lnTo>
                  <a:lnTo>
                    <a:pt x="9635" y="5297"/>
                  </a:lnTo>
                  <a:cubicBezTo>
                    <a:pt x="9635" y="5414"/>
                    <a:pt x="9715" y="5494"/>
                    <a:pt x="9833" y="5494"/>
                  </a:cubicBezTo>
                  <a:cubicBezTo>
                    <a:pt x="9954" y="5494"/>
                    <a:pt x="10033" y="5414"/>
                    <a:pt x="10033" y="5297"/>
                  </a:cubicBezTo>
                  <a:lnTo>
                    <a:pt x="10033" y="3105"/>
                  </a:lnTo>
                  <a:cubicBezTo>
                    <a:pt x="10231" y="3105"/>
                    <a:pt x="10431" y="2908"/>
                    <a:pt x="10431" y="2707"/>
                  </a:cubicBezTo>
                  <a:lnTo>
                    <a:pt x="10431" y="2309"/>
                  </a:lnTo>
                  <a:cubicBezTo>
                    <a:pt x="10431" y="2112"/>
                    <a:pt x="10231" y="1911"/>
                    <a:pt x="10033" y="1911"/>
                  </a:cubicBezTo>
                  <a:lnTo>
                    <a:pt x="10033" y="1236"/>
                  </a:lnTo>
                  <a:cubicBezTo>
                    <a:pt x="10231" y="1194"/>
                    <a:pt x="10431" y="1035"/>
                    <a:pt x="10431" y="796"/>
                  </a:cubicBezTo>
                  <a:lnTo>
                    <a:pt x="10431" y="398"/>
                  </a:lnTo>
                  <a:cubicBezTo>
                    <a:pt x="10431" y="201"/>
                    <a:pt x="10231" y="0"/>
                    <a:pt x="9992" y="0"/>
                  </a:cubicBezTo>
                  <a:lnTo>
                    <a:pt x="8043" y="0"/>
                  </a:lnTo>
                  <a:cubicBezTo>
                    <a:pt x="7963" y="0"/>
                    <a:pt x="7842" y="80"/>
                    <a:pt x="7842" y="201"/>
                  </a:cubicBezTo>
                  <a:cubicBezTo>
                    <a:pt x="7842" y="318"/>
                    <a:pt x="7963" y="398"/>
                    <a:pt x="8043" y="398"/>
                  </a:cubicBezTo>
                  <a:lnTo>
                    <a:pt x="9992" y="398"/>
                  </a:lnTo>
                  <a:lnTo>
                    <a:pt x="9992" y="796"/>
                  </a:lnTo>
                  <a:lnTo>
                    <a:pt x="399" y="796"/>
                  </a:lnTo>
                  <a:lnTo>
                    <a:pt x="399" y="398"/>
                  </a:lnTo>
                  <a:lnTo>
                    <a:pt x="7125" y="398"/>
                  </a:lnTo>
                  <a:cubicBezTo>
                    <a:pt x="7205" y="398"/>
                    <a:pt x="7326" y="318"/>
                    <a:pt x="7326" y="201"/>
                  </a:cubicBezTo>
                  <a:cubicBezTo>
                    <a:pt x="7326" y="80"/>
                    <a:pt x="7205" y="0"/>
                    <a:pt x="7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3"/>
            <p:cNvSpPr/>
            <p:nvPr/>
          </p:nvSpPr>
          <p:spPr>
            <a:xfrm>
              <a:off x="4092275" y="1716675"/>
              <a:ext cx="260800" cy="194150"/>
            </a:xfrm>
            <a:custGeom>
              <a:avLst/>
              <a:gdLst/>
              <a:ahLst/>
              <a:cxnLst/>
              <a:rect l="l" t="t" r="r" b="b"/>
              <a:pathLst>
                <a:path w="10432" h="7766" extrusionOk="0">
                  <a:moveTo>
                    <a:pt x="9992" y="5017"/>
                  </a:moveTo>
                  <a:lnTo>
                    <a:pt x="9992" y="5058"/>
                  </a:lnTo>
                  <a:lnTo>
                    <a:pt x="9992" y="5415"/>
                  </a:lnTo>
                  <a:lnTo>
                    <a:pt x="9992" y="5456"/>
                  </a:lnTo>
                  <a:lnTo>
                    <a:pt x="399" y="5456"/>
                  </a:lnTo>
                  <a:lnTo>
                    <a:pt x="399" y="5415"/>
                  </a:lnTo>
                  <a:lnTo>
                    <a:pt x="399" y="5058"/>
                  </a:lnTo>
                  <a:lnTo>
                    <a:pt x="399" y="5017"/>
                  </a:lnTo>
                  <a:close/>
                  <a:moveTo>
                    <a:pt x="9635" y="5854"/>
                  </a:moveTo>
                  <a:lnTo>
                    <a:pt x="9635" y="6530"/>
                  </a:lnTo>
                  <a:lnTo>
                    <a:pt x="755" y="6530"/>
                  </a:lnTo>
                  <a:lnTo>
                    <a:pt x="755" y="5854"/>
                  </a:lnTo>
                  <a:close/>
                  <a:moveTo>
                    <a:pt x="9992" y="6928"/>
                  </a:moveTo>
                  <a:lnTo>
                    <a:pt x="9992" y="6969"/>
                  </a:lnTo>
                  <a:lnTo>
                    <a:pt x="9992" y="7326"/>
                  </a:lnTo>
                  <a:lnTo>
                    <a:pt x="9992" y="7367"/>
                  </a:lnTo>
                  <a:lnTo>
                    <a:pt x="399" y="7367"/>
                  </a:lnTo>
                  <a:lnTo>
                    <a:pt x="399" y="7326"/>
                  </a:lnTo>
                  <a:lnTo>
                    <a:pt x="399" y="6969"/>
                  </a:lnTo>
                  <a:lnTo>
                    <a:pt x="399" y="6928"/>
                  </a:lnTo>
                  <a:close/>
                  <a:moveTo>
                    <a:pt x="9833" y="0"/>
                  </a:moveTo>
                  <a:cubicBezTo>
                    <a:pt x="9715" y="0"/>
                    <a:pt x="9635" y="80"/>
                    <a:pt x="9635" y="201"/>
                  </a:cubicBezTo>
                  <a:lnTo>
                    <a:pt x="9635" y="4619"/>
                  </a:lnTo>
                  <a:lnTo>
                    <a:pt x="755" y="4619"/>
                  </a:lnTo>
                  <a:lnTo>
                    <a:pt x="755" y="2032"/>
                  </a:lnTo>
                  <a:cubicBezTo>
                    <a:pt x="755" y="1911"/>
                    <a:pt x="676" y="1832"/>
                    <a:pt x="558" y="1832"/>
                  </a:cubicBezTo>
                  <a:cubicBezTo>
                    <a:pt x="437" y="1832"/>
                    <a:pt x="357" y="1911"/>
                    <a:pt x="357" y="2032"/>
                  </a:cubicBezTo>
                  <a:lnTo>
                    <a:pt x="357" y="4619"/>
                  </a:lnTo>
                  <a:cubicBezTo>
                    <a:pt x="160" y="4660"/>
                    <a:pt x="1" y="4819"/>
                    <a:pt x="1" y="5058"/>
                  </a:cubicBezTo>
                  <a:lnTo>
                    <a:pt x="1" y="5415"/>
                  </a:lnTo>
                  <a:cubicBezTo>
                    <a:pt x="1" y="5654"/>
                    <a:pt x="160" y="5813"/>
                    <a:pt x="357" y="5854"/>
                  </a:cubicBezTo>
                  <a:lnTo>
                    <a:pt x="357" y="6530"/>
                  </a:lnTo>
                  <a:cubicBezTo>
                    <a:pt x="160" y="6571"/>
                    <a:pt x="1" y="6730"/>
                    <a:pt x="1" y="6969"/>
                  </a:cubicBezTo>
                  <a:lnTo>
                    <a:pt x="1" y="7326"/>
                  </a:lnTo>
                  <a:cubicBezTo>
                    <a:pt x="1" y="7565"/>
                    <a:pt x="160" y="7765"/>
                    <a:pt x="399" y="7765"/>
                  </a:cubicBezTo>
                  <a:lnTo>
                    <a:pt x="9992" y="7765"/>
                  </a:lnTo>
                  <a:cubicBezTo>
                    <a:pt x="10231" y="7765"/>
                    <a:pt x="10431" y="7565"/>
                    <a:pt x="10431" y="7326"/>
                  </a:cubicBezTo>
                  <a:lnTo>
                    <a:pt x="10431" y="6969"/>
                  </a:lnTo>
                  <a:cubicBezTo>
                    <a:pt x="10431" y="6730"/>
                    <a:pt x="10231" y="6571"/>
                    <a:pt x="10033" y="6530"/>
                  </a:cubicBezTo>
                  <a:lnTo>
                    <a:pt x="10033" y="5854"/>
                  </a:lnTo>
                  <a:cubicBezTo>
                    <a:pt x="10231" y="5813"/>
                    <a:pt x="10431" y="5654"/>
                    <a:pt x="10431" y="5415"/>
                  </a:cubicBezTo>
                  <a:lnTo>
                    <a:pt x="10431" y="5058"/>
                  </a:lnTo>
                  <a:cubicBezTo>
                    <a:pt x="10431" y="4819"/>
                    <a:pt x="10231" y="4660"/>
                    <a:pt x="10033" y="4619"/>
                  </a:cubicBezTo>
                  <a:lnTo>
                    <a:pt x="10033" y="201"/>
                  </a:lnTo>
                  <a:cubicBezTo>
                    <a:pt x="10033" y="80"/>
                    <a:pt x="9954" y="0"/>
                    <a:pt x="98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3"/>
            <p:cNvSpPr/>
            <p:nvPr/>
          </p:nvSpPr>
          <p:spPr>
            <a:xfrm>
              <a:off x="4140050" y="1667950"/>
              <a:ext cx="164225" cy="140325"/>
            </a:xfrm>
            <a:custGeom>
              <a:avLst/>
              <a:gdLst/>
              <a:ahLst/>
              <a:cxnLst/>
              <a:rect l="l" t="t" r="r" b="b"/>
              <a:pathLst>
                <a:path w="6569" h="5613" extrusionOk="0">
                  <a:moveTo>
                    <a:pt x="3303" y="398"/>
                  </a:moveTo>
                  <a:cubicBezTo>
                    <a:pt x="3303" y="398"/>
                    <a:pt x="3345" y="398"/>
                    <a:pt x="3345" y="437"/>
                  </a:cubicBezTo>
                  <a:lnTo>
                    <a:pt x="6132" y="5096"/>
                  </a:lnTo>
                  <a:cubicBezTo>
                    <a:pt x="6170" y="5134"/>
                    <a:pt x="6132" y="5134"/>
                    <a:pt x="6132" y="5176"/>
                  </a:cubicBezTo>
                  <a:cubicBezTo>
                    <a:pt x="6132" y="5176"/>
                    <a:pt x="6132" y="5214"/>
                    <a:pt x="6090" y="5214"/>
                  </a:cubicBezTo>
                  <a:lnTo>
                    <a:pt x="517" y="5214"/>
                  </a:lnTo>
                  <a:cubicBezTo>
                    <a:pt x="478" y="5214"/>
                    <a:pt x="437" y="5176"/>
                    <a:pt x="437" y="5176"/>
                  </a:cubicBezTo>
                  <a:lnTo>
                    <a:pt x="437" y="5096"/>
                  </a:lnTo>
                  <a:lnTo>
                    <a:pt x="3224" y="437"/>
                  </a:lnTo>
                  <a:cubicBezTo>
                    <a:pt x="3265" y="398"/>
                    <a:pt x="3265" y="398"/>
                    <a:pt x="3303" y="398"/>
                  </a:cubicBezTo>
                  <a:close/>
                  <a:moveTo>
                    <a:pt x="3303" y="0"/>
                  </a:moveTo>
                  <a:cubicBezTo>
                    <a:pt x="3106" y="0"/>
                    <a:pt x="2985" y="80"/>
                    <a:pt x="2867" y="239"/>
                  </a:cubicBezTo>
                  <a:lnTo>
                    <a:pt x="80" y="4896"/>
                  </a:lnTo>
                  <a:cubicBezTo>
                    <a:pt x="1" y="5017"/>
                    <a:pt x="1" y="5214"/>
                    <a:pt x="80" y="5373"/>
                  </a:cubicBezTo>
                  <a:cubicBezTo>
                    <a:pt x="160" y="5494"/>
                    <a:pt x="319" y="5612"/>
                    <a:pt x="517" y="5612"/>
                  </a:cubicBezTo>
                  <a:lnTo>
                    <a:pt x="6090" y="5612"/>
                  </a:lnTo>
                  <a:cubicBezTo>
                    <a:pt x="6250" y="5612"/>
                    <a:pt x="6409" y="5494"/>
                    <a:pt x="6488" y="5373"/>
                  </a:cubicBezTo>
                  <a:cubicBezTo>
                    <a:pt x="6568" y="5214"/>
                    <a:pt x="6568" y="5017"/>
                    <a:pt x="6488" y="4896"/>
                  </a:cubicBezTo>
                  <a:lnTo>
                    <a:pt x="3702" y="239"/>
                  </a:lnTo>
                  <a:cubicBezTo>
                    <a:pt x="3622" y="80"/>
                    <a:pt x="3463" y="0"/>
                    <a:pt x="3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3"/>
            <p:cNvSpPr/>
            <p:nvPr/>
          </p:nvSpPr>
          <p:spPr>
            <a:xfrm>
              <a:off x="4183850" y="1722175"/>
              <a:ext cx="76625" cy="67225"/>
            </a:xfrm>
            <a:custGeom>
              <a:avLst/>
              <a:gdLst/>
              <a:ahLst/>
              <a:cxnLst/>
              <a:rect l="l" t="t" r="r" b="b"/>
              <a:pathLst>
                <a:path w="3065" h="2689" extrusionOk="0">
                  <a:moveTo>
                    <a:pt x="1055" y="1"/>
                  </a:moveTo>
                  <a:cubicBezTo>
                    <a:pt x="1004" y="1"/>
                    <a:pt x="954" y="21"/>
                    <a:pt x="914" y="61"/>
                  </a:cubicBezTo>
                  <a:cubicBezTo>
                    <a:pt x="755" y="220"/>
                    <a:pt x="676" y="417"/>
                    <a:pt x="676" y="656"/>
                  </a:cubicBezTo>
                  <a:cubicBezTo>
                    <a:pt x="676" y="777"/>
                    <a:pt x="676" y="857"/>
                    <a:pt x="717" y="975"/>
                  </a:cubicBezTo>
                  <a:cubicBezTo>
                    <a:pt x="637" y="975"/>
                    <a:pt x="516" y="1016"/>
                    <a:pt x="437" y="1054"/>
                  </a:cubicBezTo>
                  <a:cubicBezTo>
                    <a:pt x="239" y="1175"/>
                    <a:pt x="80" y="1373"/>
                    <a:pt x="39" y="1574"/>
                  </a:cubicBezTo>
                  <a:cubicBezTo>
                    <a:pt x="0" y="1691"/>
                    <a:pt x="80" y="1812"/>
                    <a:pt x="198" y="1851"/>
                  </a:cubicBezTo>
                  <a:cubicBezTo>
                    <a:pt x="277" y="1851"/>
                    <a:pt x="398" y="1812"/>
                    <a:pt x="437" y="1691"/>
                  </a:cubicBezTo>
                  <a:cubicBezTo>
                    <a:pt x="478" y="1574"/>
                    <a:pt x="516" y="1494"/>
                    <a:pt x="637" y="1414"/>
                  </a:cubicBezTo>
                  <a:cubicBezTo>
                    <a:pt x="714" y="1375"/>
                    <a:pt x="795" y="1357"/>
                    <a:pt x="874" y="1357"/>
                  </a:cubicBezTo>
                  <a:cubicBezTo>
                    <a:pt x="1039" y="1357"/>
                    <a:pt x="1192" y="1438"/>
                    <a:pt x="1274" y="1574"/>
                  </a:cubicBezTo>
                  <a:cubicBezTo>
                    <a:pt x="1313" y="1691"/>
                    <a:pt x="1354" y="1812"/>
                    <a:pt x="1313" y="1930"/>
                  </a:cubicBezTo>
                  <a:cubicBezTo>
                    <a:pt x="1274" y="2051"/>
                    <a:pt x="1195" y="2169"/>
                    <a:pt x="1115" y="2211"/>
                  </a:cubicBezTo>
                  <a:cubicBezTo>
                    <a:pt x="1045" y="2257"/>
                    <a:pt x="976" y="2276"/>
                    <a:pt x="906" y="2276"/>
                  </a:cubicBezTo>
                  <a:cubicBezTo>
                    <a:pt x="856" y="2276"/>
                    <a:pt x="806" y="2266"/>
                    <a:pt x="755" y="2249"/>
                  </a:cubicBezTo>
                  <a:cubicBezTo>
                    <a:pt x="637" y="2249"/>
                    <a:pt x="516" y="2290"/>
                    <a:pt x="516" y="2408"/>
                  </a:cubicBezTo>
                  <a:cubicBezTo>
                    <a:pt x="478" y="2529"/>
                    <a:pt x="558" y="2609"/>
                    <a:pt x="637" y="2647"/>
                  </a:cubicBezTo>
                  <a:cubicBezTo>
                    <a:pt x="717" y="2688"/>
                    <a:pt x="797" y="2688"/>
                    <a:pt x="876" y="2688"/>
                  </a:cubicBezTo>
                  <a:cubicBezTo>
                    <a:pt x="1035" y="2688"/>
                    <a:pt x="1153" y="2647"/>
                    <a:pt x="1313" y="2567"/>
                  </a:cubicBezTo>
                  <a:cubicBezTo>
                    <a:pt x="1392" y="2529"/>
                    <a:pt x="1472" y="2449"/>
                    <a:pt x="1551" y="2370"/>
                  </a:cubicBezTo>
                  <a:cubicBezTo>
                    <a:pt x="1593" y="2449"/>
                    <a:pt x="1672" y="2529"/>
                    <a:pt x="1752" y="2567"/>
                  </a:cubicBezTo>
                  <a:cubicBezTo>
                    <a:pt x="1911" y="2647"/>
                    <a:pt x="2029" y="2688"/>
                    <a:pt x="2188" y="2688"/>
                  </a:cubicBezTo>
                  <a:cubicBezTo>
                    <a:pt x="2268" y="2688"/>
                    <a:pt x="2348" y="2688"/>
                    <a:pt x="2427" y="2647"/>
                  </a:cubicBezTo>
                  <a:cubicBezTo>
                    <a:pt x="2548" y="2609"/>
                    <a:pt x="2587" y="2529"/>
                    <a:pt x="2548" y="2408"/>
                  </a:cubicBezTo>
                  <a:cubicBezTo>
                    <a:pt x="2548" y="2290"/>
                    <a:pt x="2427" y="2249"/>
                    <a:pt x="2309" y="2249"/>
                  </a:cubicBezTo>
                  <a:cubicBezTo>
                    <a:pt x="2259" y="2266"/>
                    <a:pt x="2209" y="2276"/>
                    <a:pt x="2159" y="2276"/>
                  </a:cubicBezTo>
                  <a:cubicBezTo>
                    <a:pt x="2089" y="2276"/>
                    <a:pt x="2020" y="2257"/>
                    <a:pt x="1950" y="2211"/>
                  </a:cubicBezTo>
                  <a:cubicBezTo>
                    <a:pt x="1752" y="2090"/>
                    <a:pt x="1672" y="1812"/>
                    <a:pt x="1790" y="1574"/>
                  </a:cubicBezTo>
                  <a:cubicBezTo>
                    <a:pt x="1870" y="1494"/>
                    <a:pt x="1950" y="1414"/>
                    <a:pt x="2071" y="1373"/>
                  </a:cubicBezTo>
                  <a:cubicBezTo>
                    <a:pt x="2119" y="1357"/>
                    <a:pt x="2168" y="1348"/>
                    <a:pt x="2216" y="1348"/>
                  </a:cubicBezTo>
                  <a:cubicBezTo>
                    <a:pt x="2287" y="1348"/>
                    <a:pt x="2358" y="1367"/>
                    <a:pt x="2427" y="1414"/>
                  </a:cubicBezTo>
                  <a:cubicBezTo>
                    <a:pt x="2548" y="1494"/>
                    <a:pt x="2628" y="1574"/>
                    <a:pt x="2628" y="1691"/>
                  </a:cubicBezTo>
                  <a:cubicBezTo>
                    <a:pt x="2666" y="1812"/>
                    <a:pt x="2787" y="1851"/>
                    <a:pt x="2905" y="1851"/>
                  </a:cubicBezTo>
                  <a:cubicBezTo>
                    <a:pt x="2985" y="1812"/>
                    <a:pt x="3064" y="1691"/>
                    <a:pt x="3026" y="1574"/>
                  </a:cubicBezTo>
                  <a:cubicBezTo>
                    <a:pt x="2985" y="1373"/>
                    <a:pt x="2825" y="1175"/>
                    <a:pt x="2628" y="1054"/>
                  </a:cubicBezTo>
                  <a:cubicBezTo>
                    <a:pt x="2548" y="1016"/>
                    <a:pt x="2427" y="975"/>
                    <a:pt x="2348" y="975"/>
                  </a:cubicBezTo>
                  <a:cubicBezTo>
                    <a:pt x="2389" y="857"/>
                    <a:pt x="2389" y="777"/>
                    <a:pt x="2389" y="656"/>
                  </a:cubicBezTo>
                  <a:cubicBezTo>
                    <a:pt x="2389" y="417"/>
                    <a:pt x="2309" y="220"/>
                    <a:pt x="2150" y="61"/>
                  </a:cubicBezTo>
                  <a:cubicBezTo>
                    <a:pt x="2110" y="21"/>
                    <a:pt x="2060" y="1"/>
                    <a:pt x="2010" y="1"/>
                  </a:cubicBezTo>
                  <a:cubicBezTo>
                    <a:pt x="1960" y="1"/>
                    <a:pt x="1910" y="21"/>
                    <a:pt x="1870" y="61"/>
                  </a:cubicBezTo>
                  <a:cubicBezTo>
                    <a:pt x="1790" y="140"/>
                    <a:pt x="1790" y="258"/>
                    <a:pt x="1870" y="338"/>
                  </a:cubicBezTo>
                  <a:cubicBezTo>
                    <a:pt x="1950" y="417"/>
                    <a:pt x="1991" y="538"/>
                    <a:pt x="1991" y="656"/>
                  </a:cubicBezTo>
                  <a:cubicBezTo>
                    <a:pt x="1991" y="937"/>
                    <a:pt x="1790" y="1134"/>
                    <a:pt x="1551" y="1134"/>
                  </a:cubicBezTo>
                  <a:cubicBezTo>
                    <a:pt x="1274" y="1134"/>
                    <a:pt x="1074" y="937"/>
                    <a:pt x="1074" y="656"/>
                  </a:cubicBezTo>
                  <a:cubicBezTo>
                    <a:pt x="1074" y="538"/>
                    <a:pt x="1115" y="417"/>
                    <a:pt x="1195" y="338"/>
                  </a:cubicBezTo>
                  <a:cubicBezTo>
                    <a:pt x="1274" y="258"/>
                    <a:pt x="1274" y="140"/>
                    <a:pt x="1195" y="61"/>
                  </a:cubicBezTo>
                  <a:cubicBezTo>
                    <a:pt x="1155" y="21"/>
                    <a:pt x="1105"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 name="Google Shape;2105;p73"/>
          <p:cNvGrpSpPr/>
          <p:nvPr/>
        </p:nvGrpSpPr>
        <p:grpSpPr>
          <a:xfrm>
            <a:off x="4819800" y="1565400"/>
            <a:ext cx="337475" cy="345425"/>
            <a:chOff x="4819800" y="1565400"/>
            <a:chExt cx="337475" cy="345425"/>
          </a:xfrm>
        </p:grpSpPr>
        <p:sp>
          <p:nvSpPr>
            <p:cNvPr id="2106" name="Google Shape;2106;p73"/>
            <p:cNvSpPr/>
            <p:nvPr/>
          </p:nvSpPr>
          <p:spPr>
            <a:xfrm>
              <a:off x="4839725" y="1729650"/>
              <a:ext cx="201075" cy="160225"/>
            </a:xfrm>
            <a:custGeom>
              <a:avLst/>
              <a:gdLst/>
              <a:ahLst/>
              <a:cxnLst/>
              <a:rect l="l" t="t" r="r" b="b"/>
              <a:pathLst>
                <a:path w="8043" h="6409" extrusionOk="0">
                  <a:moveTo>
                    <a:pt x="1194" y="1"/>
                  </a:moveTo>
                  <a:cubicBezTo>
                    <a:pt x="917" y="1"/>
                    <a:pt x="678" y="160"/>
                    <a:pt x="557" y="357"/>
                  </a:cubicBezTo>
                  <a:cubicBezTo>
                    <a:pt x="319" y="755"/>
                    <a:pt x="159" y="1154"/>
                    <a:pt x="80" y="1593"/>
                  </a:cubicBezTo>
                  <a:cubicBezTo>
                    <a:pt x="80" y="1711"/>
                    <a:pt x="121" y="1791"/>
                    <a:pt x="239" y="1832"/>
                  </a:cubicBezTo>
                  <a:cubicBezTo>
                    <a:pt x="260" y="1839"/>
                    <a:pt x="280" y="1842"/>
                    <a:pt x="301" y="1842"/>
                  </a:cubicBezTo>
                  <a:cubicBezTo>
                    <a:pt x="397" y="1842"/>
                    <a:pt x="478" y="1770"/>
                    <a:pt x="478" y="1673"/>
                  </a:cubicBezTo>
                  <a:cubicBezTo>
                    <a:pt x="557" y="1275"/>
                    <a:pt x="717" y="915"/>
                    <a:pt x="917" y="596"/>
                  </a:cubicBezTo>
                  <a:cubicBezTo>
                    <a:pt x="956" y="478"/>
                    <a:pt x="1077" y="399"/>
                    <a:pt x="1194" y="399"/>
                  </a:cubicBezTo>
                  <a:lnTo>
                    <a:pt x="6848" y="399"/>
                  </a:lnTo>
                  <a:cubicBezTo>
                    <a:pt x="6969" y="399"/>
                    <a:pt x="7087" y="478"/>
                    <a:pt x="7166" y="558"/>
                  </a:cubicBezTo>
                  <a:cubicBezTo>
                    <a:pt x="7485" y="1154"/>
                    <a:pt x="7644" y="1791"/>
                    <a:pt x="7644" y="2428"/>
                  </a:cubicBezTo>
                  <a:cubicBezTo>
                    <a:pt x="7644" y="3424"/>
                    <a:pt x="7246" y="4300"/>
                    <a:pt x="6571" y="4975"/>
                  </a:cubicBezTo>
                  <a:cubicBezTo>
                    <a:pt x="5892" y="5654"/>
                    <a:pt x="4978" y="6011"/>
                    <a:pt x="4023" y="6011"/>
                  </a:cubicBezTo>
                  <a:cubicBezTo>
                    <a:pt x="3105" y="6011"/>
                    <a:pt x="2191" y="5654"/>
                    <a:pt x="1513" y="5017"/>
                  </a:cubicBezTo>
                  <a:cubicBezTo>
                    <a:pt x="838" y="4380"/>
                    <a:pt x="440" y="3504"/>
                    <a:pt x="398" y="2549"/>
                  </a:cubicBezTo>
                  <a:cubicBezTo>
                    <a:pt x="398" y="2480"/>
                    <a:pt x="339" y="2381"/>
                    <a:pt x="248" y="2381"/>
                  </a:cubicBezTo>
                  <a:cubicBezTo>
                    <a:pt x="233" y="2381"/>
                    <a:pt x="217" y="2384"/>
                    <a:pt x="201" y="2389"/>
                  </a:cubicBezTo>
                  <a:cubicBezTo>
                    <a:pt x="80" y="2389"/>
                    <a:pt x="0" y="2469"/>
                    <a:pt x="0" y="2587"/>
                  </a:cubicBezTo>
                  <a:cubicBezTo>
                    <a:pt x="41" y="3622"/>
                    <a:pt x="478" y="4577"/>
                    <a:pt x="1236" y="5294"/>
                  </a:cubicBezTo>
                  <a:cubicBezTo>
                    <a:pt x="1991" y="6011"/>
                    <a:pt x="2988" y="6409"/>
                    <a:pt x="4023" y="6409"/>
                  </a:cubicBezTo>
                  <a:cubicBezTo>
                    <a:pt x="5096" y="6409"/>
                    <a:pt x="6093" y="6011"/>
                    <a:pt x="6848" y="5256"/>
                  </a:cubicBezTo>
                  <a:cubicBezTo>
                    <a:pt x="7606" y="4498"/>
                    <a:pt x="8042" y="3504"/>
                    <a:pt x="8042" y="2428"/>
                  </a:cubicBezTo>
                  <a:cubicBezTo>
                    <a:pt x="8042" y="1711"/>
                    <a:pt x="7883" y="994"/>
                    <a:pt x="7485" y="357"/>
                  </a:cubicBezTo>
                  <a:cubicBezTo>
                    <a:pt x="7367" y="160"/>
                    <a:pt x="7128" y="1"/>
                    <a:pt x="6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3"/>
            <p:cNvSpPr/>
            <p:nvPr/>
          </p:nvSpPr>
          <p:spPr>
            <a:xfrm>
              <a:off x="4884550" y="1761500"/>
              <a:ext cx="30825" cy="30850"/>
            </a:xfrm>
            <a:custGeom>
              <a:avLst/>
              <a:gdLst/>
              <a:ahLst/>
              <a:cxnLst/>
              <a:rect l="l" t="t" r="r" b="b"/>
              <a:pathLst>
                <a:path w="1233" h="1234" extrusionOk="0">
                  <a:moveTo>
                    <a:pt x="596" y="399"/>
                  </a:moveTo>
                  <a:cubicBezTo>
                    <a:pt x="717" y="399"/>
                    <a:pt x="796" y="478"/>
                    <a:pt x="796" y="596"/>
                  </a:cubicBezTo>
                  <a:cubicBezTo>
                    <a:pt x="796" y="717"/>
                    <a:pt x="717" y="835"/>
                    <a:pt x="596" y="835"/>
                  </a:cubicBezTo>
                  <a:cubicBezTo>
                    <a:pt x="478" y="835"/>
                    <a:pt x="398" y="717"/>
                    <a:pt x="398" y="596"/>
                  </a:cubicBezTo>
                  <a:cubicBezTo>
                    <a:pt x="398" y="478"/>
                    <a:pt x="478" y="399"/>
                    <a:pt x="596" y="399"/>
                  </a:cubicBezTo>
                  <a:close/>
                  <a:moveTo>
                    <a:pt x="596" y="1"/>
                  </a:moveTo>
                  <a:cubicBezTo>
                    <a:pt x="277" y="1"/>
                    <a:pt x="0" y="278"/>
                    <a:pt x="0" y="596"/>
                  </a:cubicBezTo>
                  <a:cubicBezTo>
                    <a:pt x="0" y="956"/>
                    <a:pt x="277" y="1233"/>
                    <a:pt x="596" y="1233"/>
                  </a:cubicBezTo>
                  <a:cubicBezTo>
                    <a:pt x="956" y="1233"/>
                    <a:pt x="1233" y="956"/>
                    <a:pt x="1233" y="596"/>
                  </a:cubicBezTo>
                  <a:cubicBezTo>
                    <a:pt x="1233" y="278"/>
                    <a:pt x="956"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3"/>
            <p:cNvSpPr/>
            <p:nvPr/>
          </p:nvSpPr>
          <p:spPr>
            <a:xfrm>
              <a:off x="4925300" y="1824175"/>
              <a:ext cx="29900" cy="30900"/>
            </a:xfrm>
            <a:custGeom>
              <a:avLst/>
              <a:gdLst/>
              <a:ahLst/>
              <a:cxnLst/>
              <a:rect l="l" t="t" r="r" b="b"/>
              <a:pathLst>
                <a:path w="1196" h="1236" extrusionOk="0">
                  <a:moveTo>
                    <a:pt x="600" y="398"/>
                  </a:moveTo>
                  <a:cubicBezTo>
                    <a:pt x="717" y="398"/>
                    <a:pt x="797" y="478"/>
                    <a:pt x="797" y="599"/>
                  </a:cubicBezTo>
                  <a:cubicBezTo>
                    <a:pt x="797" y="717"/>
                    <a:pt x="717" y="796"/>
                    <a:pt x="600" y="796"/>
                  </a:cubicBezTo>
                  <a:cubicBezTo>
                    <a:pt x="479" y="796"/>
                    <a:pt x="399" y="717"/>
                    <a:pt x="399" y="599"/>
                  </a:cubicBezTo>
                  <a:cubicBezTo>
                    <a:pt x="399" y="478"/>
                    <a:pt x="479" y="398"/>
                    <a:pt x="600" y="398"/>
                  </a:cubicBezTo>
                  <a:close/>
                  <a:moveTo>
                    <a:pt x="600" y="0"/>
                  </a:moveTo>
                  <a:cubicBezTo>
                    <a:pt x="281" y="0"/>
                    <a:pt x="1" y="280"/>
                    <a:pt x="1" y="599"/>
                  </a:cubicBezTo>
                  <a:cubicBezTo>
                    <a:pt x="1" y="956"/>
                    <a:pt x="281" y="1236"/>
                    <a:pt x="600" y="1236"/>
                  </a:cubicBezTo>
                  <a:cubicBezTo>
                    <a:pt x="956" y="1236"/>
                    <a:pt x="1195" y="956"/>
                    <a:pt x="1195" y="599"/>
                  </a:cubicBezTo>
                  <a:cubicBezTo>
                    <a:pt x="1195" y="280"/>
                    <a:pt x="956"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3"/>
            <p:cNvSpPr/>
            <p:nvPr/>
          </p:nvSpPr>
          <p:spPr>
            <a:xfrm>
              <a:off x="4967100" y="1777425"/>
              <a:ext cx="30925" cy="30850"/>
            </a:xfrm>
            <a:custGeom>
              <a:avLst/>
              <a:gdLst/>
              <a:ahLst/>
              <a:cxnLst/>
              <a:rect l="l" t="t" r="r" b="b"/>
              <a:pathLst>
                <a:path w="1237" h="1234" extrusionOk="0">
                  <a:moveTo>
                    <a:pt x="638" y="399"/>
                  </a:moveTo>
                  <a:cubicBezTo>
                    <a:pt x="759" y="399"/>
                    <a:pt x="839" y="517"/>
                    <a:pt x="839" y="638"/>
                  </a:cubicBezTo>
                  <a:cubicBezTo>
                    <a:pt x="839" y="717"/>
                    <a:pt x="759" y="835"/>
                    <a:pt x="638" y="835"/>
                  </a:cubicBezTo>
                  <a:cubicBezTo>
                    <a:pt x="520" y="835"/>
                    <a:pt x="441" y="717"/>
                    <a:pt x="441" y="638"/>
                  </a:cubicBezTo>
                  <a:cubicBezTo>
                    <a:pt x="441" y="517"/>
                    <a:pt x="520" y="399"/>
                    <a:pt x="638" y="399"/>
                  </a:cubicBezTo>
                  <a:close/>
                  <a:moveTo>
                    <a:pt x="638" y="1"/>
                  </a:moveTo>
                  <a:cubicBezTo>
                    <a:pt x="281" y="1"/>
                    <a:pt x="1" y="278"/>
                    <a:pt x="1" y="638"/>
                  </a:cubicBezTo>
                  <a:cubicBezTo>
                    <a:pt x="1" y="956"/>
                    <a:pt x="281" y="1233"/>
                    <a:pt x="638" y="1233"/>
                  </a:cubicBezTo>
                  <a:cubicBezTo>
                    <a:pt x="956" y="1233"/>
                    <a:pt x="1237" y="956"/>
                    <a:pt x="1237" y="638"/>
                  </a:cubicBezTo>
                  <a:cubicBezTo>
                    <a:pt x="1237" y="278"/>
                    <a:pt x="956" y="1"/>
                    <a:pt x="6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3"/>
            <p:cNvSpPr/>
            <p:nvPr/>
          </p:nvSpPr>
          <p:spPr>
            <a:xfrm>
              <a:off x="5071650" y="1628125"/>
              <a:ext cx="64700" cy="219950"/>
            </a:xfrm>
            <a:custGeom>
              <a:avLst/>
              <a:gdLst/>
              <a:ahLst/>
              <a:cxnLst/>
              <a:rect l="l" t="t" r="r" b="b"/>
              <a:pathLst>
                <a:path w="2588" h="8798" extrusionOk="0">
                  <a:moveTo>
                    <a:pt x="1313" y="399"/>
                  </a:moveTo>
                  <a:cubicBezTo>
                    <a:pt x="1393" y="399"/>
                    <a:pt x="1514" y="478"/>
                    <a:pt x="1514" y="596"/>
                  </a:cubicBezTo>
                  <a:lnTo>
                    <a:pt x="1514" y="2507"/>
                  </a:lnTo>
                  <a:lnTo>
                    <a:pt x="1074" y="2507"/>
                  </a:lnTo>
                  <a:lnTo>
                    <a:pt x="1074" y="596"/>
                  </a:lnTo>
                  <a:cubicBezTo>
                    <a:pt x="1074" y="478"/>
                    <a:pt x="1195" y="399"/>
                    <a:pt x="1313" y="399"/>
                  </a:cubicBezTo>
                  <a:close/>
                  <a:moveTo>
                    <a:pt x="1514" y="2947"/>
                  </a:moveTo>
                  <a:lnTo>
                    <a:pt x="1514" y="6450"/>
                  </a:lnTo>
                  <a:cubicBezTo>
                    <a:pt x="1514" y="6489"/>
                    <a:pt x="1514" y="6530"/>
                    <a:pt x="1593" y="6568"/>
                  </a:cubicBezTo>
                  <a:lnTo>
                    <a:pt x="1870" y="6848"/>
                  </a:lnTo>
                  <a:cubicBezTo>
                    <a:pt x="2071" y="7008"/>
                    <a:pt x="2189" y="7247"/>
                    <a:pt x="2189" y="7524"/>
                  </a:cubicBezTo>
                  <a:cubicBezTo>
                    <a:pt x="2189" y="8001"/>
                    <a:pt x="1791" y="8400"/>
                    <a:pt x="1313" y="8400"/>
                  </a:cubicBezTo>
                  <a:cubicBezTo>
                    <a:pt x="797" y="8400"/>
                    <a:pt x="399" y="8001"/>
                    <a:pt x="399" y="7524"/>
                  </a:cubicBezTo>
                  <a:cubicBezTo>
                    <a:pt x="399" y="7247"/>
                    <a:pt x="517" y="7008"/>
                    <a:pt x="717" y="6848"/>
                  </a:cubicBezTo>
                  <a:lnTo>
                    <a:pt x="1036" y="6568"/>
                  </a:lnTo>
                  <a:cubicBezTo>
                    <a:pt x="1074" y="6530"/>
                    <a:pt x="1074" y="6489"/>
                    <a:pt x="1074" y="6450"/>
                  </a:cubicBezTo>
                  <a:lnTo>
                    <a:pt x="1074" y="2947"/>
                  </a:lnTo>
                  <a:close/>
                  <a:moveTo>
                    <a:pt x="1313" y="1"/>
                  </a:moveTo>
                  <a:cubicBezTo>
                    <a:pt x="956" y="1"/>
                    <a:pt x="676" y="278"/>
                    <a:pt x="676" y="596"/>
                  </a:cubicBezTo>
                  <a:lnTo>
                    <a:pt x="676" y="6329"/>
                  </a:lnTo>
                  <a:lnTo>
                    <a:pt x="479" y="6530"/>
                  </a:lnTo>
                  <a:cubicBezTo>
                    <a:pt x="160" y="6769"/>
                    <a:pt x="1" y="7126"/>
                    <a:pt x="1" y="7524"/>
                  </a:cubicBezTo>
                  <a:cubicBezTo>
                    <a:pt x="1" y="8240"/>
                    <a:pt x="596" y="8798"/>
                    <a:pt x="1313" y="8798"/>
                  </a:cubicBezTo>
                  <a:cubicBezTo>
                    <a:pt x="1991" y="8798"/>
                    <a:pt x="2587" y="8240"/>
                    <a:pt x="2587" y="7524"/>
                  </a:cubicBezTo>
                  <a:cubicBezTo>
                    <a:pt x="2587" y="7126"/>
                    <a:pt x="2428" y="6769"/>
                    <a:pt x="2109" y="6530"/>
                  </a:cubicBezTo>
                  <a:lnTo>
                    <a:pt x="1912" y="6329"/>
                  </a:lnTo>
                  <a:lnTo>
                    <a:pt x="1912" y="596"/>
                  </a:lnTo>
                  <a:cubicBezTo>
                    <a:pt x="1912" y="278"/>
                    <a:pt x="1632" y="1"/>
                    <a:pt x="13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3"/>
            <p:cNvSpPr/>
            <p:nvPr/>
          </p:nvSpPr>
          <p:spPr>
            <a:xfrm>
              <a:off x="4819800" y="1565400"/>
              <a:ext cx="337475" cy="345425"/>
            </a:xfrm>
            <a:custGeom>
              <a:avLst/>
              <a:gdLst/>
              <a:ahLst/>
              <a:cxnLst/>
              <a:rect l="l" t="t" r="r" b="b"/>
              <a:pathLst>
                <a:path w="13499" h="13817" extrusionOk="0">
                  <a:moveTo>
                    <a:pt x="6731" y="398"/>
                  </a:moveTo>
                  <a:cubicBezTo>
                    <a:pt x="6769" y="398"/>
                    <a:pt x="6810" y="440"/>
                    <a:pt x="6810" y="478"/>
                  </a:cubicBezTo>
                  <a:lnTo>
                    <a:pt x="6810" y="997"/>
                  </a:lnTo>
                  <a:cubicBezTo>
                    <a:pt x="6810" y="1035"/>
                    <a:pt x="6769" y="1077"/>
                    <a:pt x="6731" y="1077"/>
                  </a:cubicBezTo>
                  <a:lnTo>
                    <a:pt x="2909" y="1077"/>
                  </a:lnTo>
                  <a:cubicBezTo>
                    <a:pt x="2867" y="1077"/>
                    <a:pt x="2829" y="1035"/>
                    <a:pt x="2829" y="997"/>
                  </a:cubicBezTo>
                  <a:lnTo>
                    <a:pt x="2829" y="478"/>
                  </a:lnTo>
                  <a:cubicBezTo>
                    <a:pt x="2829" y="440"/>
                    <a:pt x="2867" y="398"/>
                    <a:pt x="2909" y="398"/>
                  </a:cubicBezTo>
                  <a:close/>
                  <a:moveTo>
                    <a:pt x="2909" y="0"/>
                  </a:moveTo>
                  <a:cubicBezTo>
                    <a:pt x="2670" y="0"/>
                    <a:pt x="2431" y="201"/>
                    <a:pt x="2431" y="478"/>
                  </a:cubicBezTo>
                  <a:lnTo>
                    <a:pt x="2431" y="997"/>
                  </a:lnTo>
                  <a:cubicBezTo>
                    <a:pt x="2431" y="1274"/>
                    <a:pt x="2670" y="1513"/>
                    <a:pt x="2909" y="1513"/>
                  </a:cubicBezTo>
                  <a:lnTo>
                    <a:pt x="2988" y="1513"/>
                  </a:lnTo>
                  <a:lnTo>
                    <a:pt x="2988" y="4500"/>
                  </a:lnTo>
                  <a:cubicBezTo>
                    <a:pt x="2112" y="4857"/>
                    <a:pt x="1396" y="5414"/>
                    <a:pt x="877" y="6211"/>
                  </a:cubicBezTo>
                  <a:cubicBezTo>
                    <a:pt x="281" y="7007"/>
                    <a:pt x="1" y="7962"/>
                    <a:pt x="1" y="8959"/>
                  </a:cubicBezTo>
                  <a:cubicBezTo>
                    <a:pt x="1" y="11625"/>
                    <a:pt x="2151" y="13816"/>
                    <a:pt x="4820" y="13816"/>
                  </a:cubicBezTo>
                  <a:cubicBezTo>
                    <a:pt x="6890" y="13816"/>
                    <a:pt x="8680" y="12501"/>
                    <a:pt x="9358" y="10670"/>
                  </a:cubicBezTo>
                  <a:cubicBezTo>
                    <a:pt x="9635" y="11507"/>
                    <a:pt x="10432" y="12144"/>
                    <a:pt x="11387" y="12144"/>
                  </a:cubicBezTo>
                  <a:cubicBezTo>
                    <a:pt x="12543" y="12144"/>
                    <a:pt x="13499" y="11189"/>
                    <a:pt x="13499" y="10033"/>
                  </a:cubicBezTo>
                  <a:cubicBezTo>
                    <a:pt x="13499" y="9437"/>
                    <a:pt x="13218" y="8880"/>
                    <a:pt x="12782" y="8482"/>
                  </a:cubicBezTo>
                  <a:lnTo>
                    <a:pt x="12782" y="5297"/>
                  </a:lnTo>
                  <a:cubicBezTo>
                    <a:pt x="12782" y="5176"/>
                    <a:pt x="12702" y="5096"/>
                    <a:pt x="12581" y="5096"/>
                  </a:cubicBezTo>
                  <a:cubicBezTo>
                    <a:pt x="12502" y="5096"/>
                    <a:pt x="12384" y="5176"/>
                    <a:pt x="12384" y="5297"/>
                  </a:cubicBezTo>
                  <a:lnTo>
                    <a:pt x="12384" y="8561"/>
                  </a:lnTo>
                  <a:cubicBezTo>
                    <a:pt x="12384" y="8599"/>
                    <a:pt x="12422" y="8679"/>
                    <a:pt x="12464" y="8720"/>
                  </a:cubicBezTo>
                  <a:cubicBezTo>
                    <a:pt x="12862" y="9039"/>
                    <a:pt x="13059" y="9517"/>
                    <a:pt x="13059" y="10033"/>
                  </a:cubicBezTo>
                  <a:cubicBezTo>
                    <a:pt x="13059" y="10950"/>
                    <a:pt x="12304" y="11746"/>
                    <a:pt x="11387" y="11746"/>
                  </a:cubicBezTo>
                  <a:cubicBezTo>
                    <a:pt x="10432" y="11746"/>
                    <a:pt x="9677" y="10950"/>
                    <a:pt x="9677" y="10033"/>
                  </a:cubicBezTo>
                  <a:cubicBezTo>
                    <a:pt x="9677" y="9517"/>
                    <a:pt x="9874" y="9039"/>
                    <a:pt x="10272" y="8720"/>
                  </a:cubicBezTo>
                  <a:cubicBezTo>
                    <a:pt x="10314" y="8679"/>
                    <a:pt x="10352" y="8599"/>
                    <a:pt x="10352" y="8561"/>
                  </a:cubicBezTo>
                  <a:lnTo>
                    <a:pt x="10352" y="3105"/>
                  </a:lnTo>
                  <a:cubicBezTo>
                    <a:pt x="10352" y="2548"/>
                    <a:pt x="10791" y="2112"/>
                    <a:pt x="11387" y="2112"/>
                  </a:cubicBezTo>
                  <a:cubicBezTo>
                    <a:pt x="11944" y="2112"/>
                    <a:pt x="12384" y="2548"/>
                    <a:pt x="12384" y="3105"/>
                  </a:cubicBezTo>
                  <a:lnTo>
                    <a:pt x="12384" y="4379"/>
                  </a:lnTo>
                  <a:cubicBezTo>
                    <a:pt x="12384" y="4459"/>
                    <a:pt x="12502" y="4580"/>
                    <a:pt x="12581" y="4580"/>
                  </a:cubicBezTo>
                  <a:cubicBezTo>
                    <a:pt x="12702" y="4580"/>
                    <a:pt x="12782" y="4459"/>
                    <a:pt x="12782" y="4379"/>
                  </a:cubicBezTo>
                  <a:lnTo>
                    <a:pt x="12782" y="3105"/>
                  </a:lnTo>
                  <a:cubicBezTo>
                    <a:pt x="12782" y="2309"/>
                    <a:pt x="12145" y="1672"/>
                    <a:pt x="11387" y="1672"/>
                  </a:cubicBezTo>
                  <a:cubicBezTo>
                    <a:pt x="10591" y="1672"/>
                    <a:pt x="9954" y="2309"/>
                    <a:pt x="9954" y="3105"/>
                  </a:cubicBezTo>
                  <a:lnTo>
                    <a:pt x="9954" y="8482"/>
                  </a:lnTo>
                  <a:cubicBezTo>
                    <a:pt x="9836" y="8561"/>
                    <a:pt x="9756" y="8679"/>
                    <a:pt x="9677" y="8800"/>
                  </a:cubicBezTo>
                  <a:cubicBezTo>
                    <a:pt x="9635" y="7845"/>
                    <a:pt x="9317" y="6969"/>
                    <a:pt x="8801" y="6211"/>
                  </a:cubicBezTo>
                  <a:cubicBezTo>
                    <a:pt x="8244" y="5414"/>
                    <a:pt x="7527" y="4857"/>
                    <a:pt x="6651" y="4500"/>
                  </a:cubicBezTo>
                  <a:lnTo>
                    <a:pt x="6651" y="3663"/>
                  </a:lnTo>
                  <a:cubicBezTo>
                    <a:pt x="6651" y="3545"/>
                    <a:pt x="6571" y="3465"/>
                    <a:pt x="6450" y="3465"/>
                  </a:cubicBezTo>
                  <a:cubicBezTo>
                    <a:pt x="6371" y="3465"/>
                    <a:pt x="6253" y="3545"/>
                    <a:pt x="6253" y="3663"/>
                  </a:cubicBezTo>
                  <a:lnTo>
                    <a:pt x="6253" y="4618"/>
                  </a:lnTo>
                  <a:cubicBezTo>
                    <a:pt x="6253" y="4698"/>
                    <a:pt x="6333" y="4777"/>
                    <a:pt x="6412" y="4819"/>
                  </a:cubicBezTo>
                  <a:cubicBezTo>
                    <a:pt x="7208" y="5137"/>
                    <a:pt x="7925" y="5695"/>
                    <a:pt x="8441" y="6411"/>
                  </a:cubicBezTo>
                  <a:cubicBezTo>
                    <a:pt x="8998" y="7166"/>
                    <a:pt x="9279" y="8042"/>
                    <a:pt x="9279" y="8959"/>
                  </a:cubicBezTo>
                  <a:cubicBezTo>
                    <a:pt x="9279" y="11428"/>
                    <a:pt x="7288" y="13418"/>
                    <a:pt x="4820" y="13418"/>
                  </a:cubicBezTo>
                  <a:cubicBezTo>
                    <a:pt x="2390" y="13418"/>
                    <a:pt x="399" y="11428"/>
                    <a:pt x="399" y="8959"/>
                  </a:cubicBezTo>
                  <a:cubicBezTo>
                    <a:pt x="399" y="8042"/>
                    <a:pt x="679" y="7166"/>
                    <a:pt x="1195" y="6411"/>
                  </a:cubicBezTo>
                  <a:cubicBezTo>
                    <a:pt x="1714" y="5695"/>
                    <a:pt x="2431" y="5137"/>
                    <a:pt x="3265" y="4819"/>
                  </a:cubicBezTo>
                  <a:cubicBezTo>
                    <a:pt x="3345" y="4777"/>
                    <a:pt x="3386" y="4698"/>
                    <a:pt x="3386" y="4618"/>
                  </a:cubicBezTo>
                  <a:lnTo>
                    <a:pt x="3386" y="1513"/>
                  </a:lnTo>
                  <a:lnTo>
                    <a:pt x="6253" y="1513"/>
                  </a:lnTo>
                  <a:lnTo>
                    <a:pt x="6253" y="2707"/>
                  </a:lnTo>
                  <a:cubicBezTo>
                    <a:pt x="6253" y="2828"/>
                    <a:pt x="6371" y="2908"/>
                    <a:pt x="6450" y="2908"/>
                  </a:cubicBezTo>
                  <a:cubicBezTo>
                    <a:pt x="6571" y="2908"/>
                    <a:pt x="6651" y="2828"/>
                    <a:pt x="6651" y="2707"/>
                  </a:cubicBezTo>
                  <a:lnTo>
                    <a:pt x="6651" y="1513"/>
                  </a:lnTo>
                  <a:lnTo>
                    <a:pt x="6731" y="1513"/>
                  </a:lnTo>
                  <a:cubicBezTo>
                    <a:pt x="7008" y="1513"/>
                    <a:pt x="7208" y="1274"/>
                    <a:pt x="7208" y="997"/>
                  </a:cubicBezTo>
                  <a:lnTo>
                    <a:pt x="7208" y="478"/>
                  </a:lnTo>
                  <a:cubicBezTo>
                    <a:pt x="7208" y="201"/>
                    <a:pt x="7008" y="0"/>
                    <a:pt x="67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3"/>
            <p:cNvSpPr/>
            <p:nvPr/>
          </p:nvSpPr>
          <p:spPr>
            <a:xfrm>
              <a:off x="4937250" y="1763500"/>
              <a:ext cx="9975" cy="9975"/>
            </a:xfrm>
            <a:custGeom>
              <a:avLst/>
              <a:gdLst/>
              <a:ahLst/>
              <a:cxnLst/>
              <a:rect l="l" t="t" r="r" b="b"/>
              <a:pathLst>
                <a:path w="399" h="399" extrusionOk="0">
                  <a:moveTo>
                    <a:pt x="201" y="0"/>
                  </a:moveTo>
                  <a:cubicBezTo>
                    <a:pt x="80" y="0"/>
                    <a:pt x="1" y="118"/>
                    <a:pt x="1" y="198"/>
                  </a:cubicBezTo>
                  <a:cubicBezTo>
                    <a:pt x="1" y="319"/>
                    <a:pt x="80" y="398"/>
                    <a:pt x="201" y="398"/>
                  </a:cubicBezTo>
                  <a:cubicBezTo>
                    <a:pt x="319" y="398"/>
                    <a:pt x="399" y="319"/>
                    <a:pt x="399" y="198"/>
                  </a:cubicBezTo>
                  <a:cubicBezTo>
                    <a:pt x="399" y="118"/>
                    <a:pt x="319"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3"/>
            <p:cNvSpPr/>
            <p:nvPr/>
          </p:nvSpPr>
          <p:spPr>
            <a:xfrm>
              <a:off x="4886525" y="1817250"/>
              <a:ext cx="9975" cy="9975"/>
            </a:xfrm>
            <a:custGeom>
              <a:avLst/>
              <a:gdLst/>
              <a:ahLst/>
              <a:cxnLst/>
              <a:rect l="l" t="t" r="r" b="b"/>
              <a:pathLst>
                <a:path w="399" h="399" extrusionOk="0">
                  <a:moveTo>
                    <a:pt x="198" y="0"/>
                  </a:moveTo>
                  <a:cubicBezTo>
                    <a:pt x="80" y="0"/>
                    <a:pt x="1" y="80"/>
                    <a:pt x="1" y="198"/>
                  </a:cubicBezTo>
                  <a:cubicBezTo>
                    <a:pt x="1" y="319"/>
                    <a:pt x="80" y="398"/>
                    <a:pt x="198" y="398"/>
                  </a:cubicBezTo>
                  <a:cubicBezTo>
                    <a:pt x="319" y="398"/>
                    <a:pt x="399" y="319"/>
                    <a:pt x="399" y="198"/>
                  </a:cubicBezTo>
                  <a:cubicBezTo>
                    <a:pt x="399" y="80"/>
                    <a:pt x="319"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3"/>
            <p:cNvSpPr/>
            <p:nvPr/>
          </p:nvSpPr>
          <p:spPr>
            <a:xfrm>
              <a:off x="4982075" y="1824175"/>
              <a:ext cx="9975" cy="9975"/>
            </a:xfrm>
            <a:custGeom>
              <a:avLst/>
              <a:gdLst/>
              <a:ahLst/>
              <a:cxnLst/>
              <a:rect l="l" t="t" r="r" b="b"/>
              <a:pathLst>
                <a:path w="399" h="399" extrusionOk="0">
                  <a:moveTo>
                    <a:pt x="198" y="0"/>
                  </a:moveTo>
                  <a:cubicBezTo>
                    <a:pt x="119" y="0"/>
                    <a:pt x="1" y="80"/>
                    <a:pt x="1" y="201"/>
                  </a:cubicBezTo>
                  <a:cubicBezTo>
                    <a:pt x="1" y="319"/>
                    <a:pt x="119" y="398"/>
                    <a:pt x="198" y="398"/>
                  </a:cubicBezTo>
                  <a:cubicBezTo>
                    <a:pt x="319" y="398"/>
                    <a:pt x="399" y="319"/>
                    <a:pt x="399" y="201"/>
                  </a:cubicBezTo>
                  <a:cubicBezTo>
                    <a:pt x="399" y="80"/>
                    <a:pt x="319"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 name="Google Shape;2115;p73"/>
          <p:cNvGrpSpPr/>
          <p:nvPr/>
        </p:nvGrpSpPr>
        <p:grpSpPr>
          <a:xfrm>
            <a:off x="4842750" y="2074975"/>
            <a:ext cx="290650" cy="334450"/>
            <a:chOff x="4842750" y="2074975"/>
            <a:chExt cx="290650" cy="334450"/>
          </a:xfrm>
        </p:grpSpPr>
        <p:sp>
          <p:nvSpPr>
            <p:cNvPr id="2116" name="Google Shape;2116;p73"/>
            <p:cNvSpPr/>
            <p:nvPr/>
          </p:nvSpPr>
          <p:spPr>
            <a:xfrm>
              <a:off x="4950225" y="2266075"/>
              <a:ext cx="75675" cy="75675"/>
            </a:xfrm>
            <a:custGeom>
              <a:avLst/>
              <a:gdLst/>
              <a:ahLst/>
              <a:cxnLst/>
              <a:rect l="l" t="t" r="r" b="b"/>
              <a:pathLst>
                <a:path w="3027" h="3027" extrusionOk="0">
                  <a:moveTo>
                    <a:pt x="1514" y="399"/>
                  </a:moveTo>
                  <a:cubicBezTo>
                    <a:pt x="2151" y="399"/>
                    <a:pt x="2628" y="877"/>
                    <a:pt x="2628" y="1514"/>
                  </a:cubicBezTo>
                  <a:cubicBezTo>
                    <a:pt x="2628" y="2112"/>
                    <a:pt x="2151" y="2628"/>
                    <a:pt x="1514" y="2628"/>
                  </a:cubicBezTo>
                  <a:cubicBezTo>
                    <a:pt x="915" y="2628"/>
                    <a:pt x="399" y="2112"/>
                    <a:pt x="399" y="1514"/>
                  </a:cubicBezTo>
                  <a:cubicBezTo>
                    <a:pt x="399" y="877"/>
                    <a:pt x="915" y="399"/>
                    <a:pt x="1514" y="399"/>
                  </a:cubicBezTo>
                  <a:close/>
                  <a:moveTo>
                    <a:pt x="1514" y="1"/>
                  </a:moveTo>
                  <a:cubicBezTo>
                    <a:pt x="676" y="1"/>
                    <a:pt x="1" y="679"/>
                    <a:pt x="1" y="1514"/>
                  </a:cubicBezTo>
                  <a:cubicBezTo>
                    <a:pt x="1" y="2351"/>
                    <a:pt x="676" y="3026"/>
                    <a:pt x="1514" y="3026"/>
                  </a:cubicBezTo>
                  <a:cubicBezTo>
                    <a:pt x="2348" y="3026"/>
                    <a:pt x="3027" y="2351"/>
                    <a:pt x="3027" y="1514"/>
                  </a:cubicBezTo>
                  <a:cubicBezTo>
                    <a:pt x="3027" y="679"/>
                    <a:pt x="2348" y="1"/>
                    <a:pt x="15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3"/>
            <p:cNvSpPr/>
            <p:nvPr/>
          </p:nvSpPr>
          <p:spPr>
            <a:xfrm>
              <a:off x="4842750" y="2074975"/>
              <a:ext cx="290650" cy="334450"/>
            </a:xfrm>
            <a:custGeom>
              <a:avLst/>
              <a:gdLst/>
              <a:ahLst/>
              <a:cxnLst/>
              <a:rect l="l" t="t" r="r" b="b"/>
              <a:pathLst>
                <a:path w="11626" h="13378" extrusionOk="0">
                  <a:moveTo>
                    <a:pt x="5813" y="6731"/>
                  </a:moveTo>
                  <a:cubicBezTo>
                    <a:pt x="7166" y="6731"/>
                    <a:pt x="8240" y="7804"/>
                    <a:pt x="8240" y="9158"/>
                  </a:cubicBezTo>
                  <a:cubicBezTo>
                    <a:pt x="8240" y="10511"/>
                    <a:pt x="7166" y="11588"/>
                    <a:pt x="5813" y="11588"/>
                  </a:cubicBezTo>
                  <a:cubicBezTo>
                    <a:pt x="4937" y="11588"/>
                    <a:pt x="4099" y="11110"/>
                    <a:pt x="3663" y="10314"/>
                  </a:cubicBezTo>
                  <a:cubicBezTo>
                    <a:pt x="3633" y="10256"/>
                    <a:pt x="3562" y="10218"/>
                    <a:pt x="3494" y="10218"/>
                  </a:cubicBezTo>
                  <a:cubicBezTo>
                    <a:pt x="3470" y="10218"/>
                    <a:pt x="3445" y="10223"/>
                    <a:pt x="3424" y="10234"/>
                  </a:cubicBezTo>
                  <a:cubicBezTo>
                    <a:pt x="3303" y="10272"/>
                    <a:pt x="3265" y="10393"/>
                    <a:pt x="3344" y="10511"/>
                  </a:cubicBezTo>
                  <a:cubicBezTo>
                    <a:pt x="3504" y="10830"/>
                    <a:pt x="3701" y="11069"/>
                    <a:pt x="3981" y="11307"/>
                  </a:cubicBezTo>
                  <a:lnTo>
                    <a:pt x="3026" y="11667"/>
                  </a:lnTo>
                  <a:lnTo>
                    <a:pt x="2070" y="9040"/>
                  </a:lnTo>
                  <a:lnTo>
                    <a:pt x="3026" y="8680"/>
                  </a:lnTo>
                  <a:lnTo>
                    <a:pt x="3026" y="8680"/>
                  </a:lnTo>
                  <a:cubicBezTo>
                    <a:pt x="2984" y="8839"/>
                    <a:pt x="2984" y="8998"/>
                    <a:pt x="2984" y="9158"/>
                  </a:cubicBezTo>
                  <a:cubicBezTo>
                    <a:pt x="2984" y="9279"/>
                    <a:pt x="2984" y="9438"/>
                    <a:pt x="3026" y="9597"/>
                  </a:cubicBezTo>
                  <a:cubicBezTo>
                    <a:pt x="3026" y="9677"/>
                    <a:pt x="3144" y="9756"/>
                    <a:pt x="3223" y="9756"/>
                  </a:cubicBezTo>
                  <a:cubicBezTo>
                    <a:pt x="3344" y="9715"/>
                    <a:pt x="3424" y="9635"/>
                    <a:pt x="3424" y="9517"/>
                  </a:cubicBezTo>
                  <a:cubicBezTo>
                    <a:pt x="3383" y="9396"/>
                    <a:pt x="3383" y="9279"/>
                    <a:pt x="3383" y="9158"/>
                  </a:cubicBezTo>
                  <a:cubicBezTo>
                    <a:pt x="3383" y="7804"/>
                    <a:pt x="4459" y="6731"/>
                    <a:pt x="5813" y="6731"/>
                  </a:cubicBezTo>
                  <a:close/>
                  <a:moveTo>
                    <a:pt x="8599" y="8680"/>
                  </a:moveTo>
                  <a:lnTo>
                    <a:pt x="9555" y="9040"/>
                  </a:lnTo>
                  <a:lnTo>
                    <a:pt x="8638" y="11667"/>
                  </a:lnTo>
                  <a:lnTo>
                    <a:pt x="7644" y="11307"/>
                  </a:lnTo>
                  <a:cubicBezTo>
                    <a:pt x="8281" y="10791"/>
                    <a:pt x="8638" y="9995"/>
                    <a:pt x="8638" y="9158"/>
                  </a:cubicBezTo>
                  <a:cubicBezTo>
                    <a:pt x="8638" y="8998"/>
                    <a:pt x="8638" y="8839"/>
                    <a:pt x="8599" y="8680"/>
                  </a:cubicBezTo>
                  <a:close/>
                  <a:moveTo>
                    <a:pt x="717" y="9597"/>
                  </a:moveTo>
                  <a:lnTo>
                    <a:pt x="1631" y="12065"/>
                  </a:lnTo>
                  <a:lnTo>
                    <a:pt x="1433" y="12065"/>
                  </a:lnTo>
                  <a:cubicBezTo>
                    <a:pt x="1312" y="12065"/>
                    <a:pt x="1153" y="11986"/>
                    <a:pt x="1115" y="11865"/>
                  </a:cubicBezTo>
                  <a:lnTo>
                    <a:pt x="478" y="10113"/>
                  </a:lnTo>
                  <a:cubicBezTo>
                    <a:pt x="436" y="9954"/>
                    <a:pt x="478" y="9795"/>
                    <a:pt x="596" y="9715"/>
                  </a:cubicBezTo>
                  <a:lnTo>
                    <a:pt x="717" y="9597"/>
                  </a:lnTo>
                  <a:close/>
                  <a:moveTo>
                    <a:pt x="10909" y="9597"/>
                  </a:moveTo>
                  <a:lnTo>
                    <a:pt x="11026" y="9715"/>
                  </a:lnTo>
                  <a:cubicBezTo>
                    <a:pt x="11147" y="9795"/>
                    <a:pt x="11186" y="9954"/>
                    <a:pt x="11147" y="10113"/>
                  </a:cubicBezTo>
                  <a:lnTo>
                    <a:pt x="10510" y="11865"/>
                  </a:lnTo>
                  <a:cubicBezTo>
                    <a:pt x="10469" y="11986"/>
                    <a:pt x="10351" y="12065"/>
                    <a:pt x="10192" y="12065"/>
                  </a:cubicBezTo>
                  <a:lnTo>
                    <a:pt x="9991" y="12065"/>
                  </a:lnTo>
                  <a:lnTo>
                    <a:pt x="10909" y="9597"/>
                  </a:lnTo>
                  <a:close/>
                  <a:moveTo>
                    <a:pt x="1274" y="8202"/>
                  </a:moveTo>
                  <a:cubicBezTo>
                    <a:pt x="1312" y="8202"/>
                    <a:pt x="1354" y="8243"/>
                    <a:pt x="1354" y="8243"/>
                  </a:cubicBezTo>
                  <a:lnTo>
                    <a:pt x="2984" y="12702"/>
                  </a:lnTo>
                  <a:lnTo>
                    <a:pt x="2984" y="12741"/>
                  </a:lnTo>
                  <a:cubicBezTo>
                    <a:pt x="2984" y="12782"/>
                    <a:pt x="2946" y="12782"/>
                    <a:pt x="2946" y="12782"/>
                  </a:cubicBezTo>
                  <a:lnTo>
                    <a:pt x="2427" y="12979"/>
                  </a:lnTo>
                  <a:cubicBezTo>
                    <a:pt x="2389" y="12979"/>
                    <a:pt x="2347" y="12979"/>
                    <a:pt x="2347" y="12941"/>
                  </a:cubicBezTo>
                  <a:lnTo>
                    <a:pt x="717" y="8482"/>
                  </a:lnTo>
                  <a:lnTo>
                    <a:pt x="717" y="8441"/>
                  </a:lnTo>
                  <a:lnTo>
                    <a:pt x="755" y="8403"/>
                  </a:lnTo>
                  <a:lnTo>
                    <a:pt x="1274" y="8202"/>
                  </a:lnTo>
                  <a:close/>
                  <a:moveTo>
                    <a:pt x="10351" y="8202"/>
                  </a:moveTo>
                  <a:lnTo>
                    <a:pt x="10867" y="8403"/>
                  </a:lnTo>
                  <a:cubicBezTo>
                    <a:pt x="10867" y="8403"/>
                    <a:pt x="10909" y="8403"/>
                    <a:pt x="10909" y="8441"/>
                  </a:cubicBezTo>
                  <a:lnTo>
                    <a:pt x="10909" y="8482"/>
                  </a:lnTo>
                  <a:lnTo>
                    <a:pt x="9275" y="12941"/>
                  </a:lnTo>
                  <a:cubicBezTo>
                    <a:pt x="9275" y="12979"/>
                    <a:pt x="9236" y="12979"/>
                    <a:pt x="9195" y="12979"/>
                  </a:cubicBezTo>
                  <a:lnTo>
                    <a:pt x="8679" y="12782"/>
                  </a:lnTo>
                  <a:lnTo>
                    <a:pt x="8638" y="12741"/>
                  </a:lnTo>
                  <a:lnTo>
                    <a:pt x="8638" y="12702"/>
                  </a:lnTo>
                  <a:lnTo>
                    <a:pt x="10272" y="8243"/>
                  </a:lnTo>
                  <a:cubicBezTo>
                    <a:pt x="10272" y="8243"/>
                    <a:pt x="10310" y="8202"/>
                    <a:pt x="10351" y="8202"/>
                  </a:cubicBezTo>
                  <a:close/>
                  <a:moveTo>
                    <a:pt x="3981" y="1"/>
                  </a:moveTo>
                  <a:cubicBezTo>
                    <a:pt x="2707" y="1"/>
                    <a:pt x="1672" y="1036"/>
                    <a:pt x="1672" y="2310"/>
                  </a:cubicBezTo>
                  <a:lnTo>
                    <a:pt x="1672" y="6332"/>
                  </a:lnTo>
                  <a:cubicBezTo>
                    <a:pt x="1672" y="7167"/>
                    <a:pt x="2109" y="7925"/>
                    <a:pt x="2825" y="8361"/>
                  </a:cubicBezTo>
                  <a:lnTo>
                    <a:pt x="1911" y="8680"/>
                  </a:lnTo>
                  <a:lnTo>
                    <a:pt x="1710" y="8122"/>
                  </a:lnTo>
                  <a:cubicBezTo>
                    <a:pt x="1647" y="7934"/>
                    <a:pt x="1461" y="7821"/>
                    <a:pt x="1287" y="7821"/>
                  </a:cubicBezTo>
                  <a:cubicBezTo>
                    <a:pt x="1241" y="7821"/>
                    <a:pt x="1195" y="7829"/>
                    <a:pt x="1153" y="7845"/>
                  </a:cubicBezTo>
                  <a:lnTo>
                    <a:pt x="637" y="8005"/>
                  </a:lnTo>
                  <a:cubicBezTo>
                    <a:pt x="516" y="8084"/>
                    <a:pt x="436" y="8164"/>
                    <a:pt x="398" y="8243"/>
                  </a:cubicBezTo>
                  <a:cubicBezTo>
                    <a:pt x="319" y="8361"/>
                    <a:pt x="319" y="8482"/>
                    <a:pt x="357" y="8600"/>
                  </a:cubicBezTo>
                  <a:lnTo>
                    <a:pt x="596" y="9237"/>
                  </a:lnTo>
                  <a:lnTo>
                    <a:pt x="357" y="9396"/>
                  </a:lnTo>
                  <a:cubicBezTo>
                    <a:pt x="80" y="9597"/>
                    <a:pt x="0" y="9954"/>
                    <a:pt x="118" y="10234"/>
                  </a:cubicBezTo>
                  <a:lnTo>
                    <a:pt x="755" y="11986"/>
                  </a:lnTo>
                  <a:cubicBezTo>
                    <a:pt x="876" y="12263"/>
                    <a:pt x="1115" y="12464"/>
                    <a:pt x="1433" y="12464"/>
                  </a:cubicBezTo>
                  <a:lnTo>
                    <a:pt x="1752" y="12464"/>
                  </a:lnTo>
                  <a:lnTo>
                    <a:pt x="1991" y="13059"/>
                  </a:lnTo>
                  <a:cubicBezTo>
                    <a:pt x="2070" y="13260"/>
                    <a:pt x="2230" y="13378"/>
                    <a:pt x="2427" y="13378"/>
                  </a:cubicBezTo>
                  <a:cubicBezTo>
                    <a:pt x="2468" y="13378"/>
                    <a:pt x="2507" y="13378"/>
                    <a:pt x="2586" y="13339"/>
                  </a:cubicBezTo>
                  <a:lnTo>
                    <a:pt x="3064" y="13180"/>
                  </a:lnTo>
                  <a:cubicBezTo>
                    <a:pt x="3185" y="13139"/>
                    <a:pt x="3265" y="13021"/>
                    <a:pt x="3344" y="12941"/>
                  </a:cubicBezTo>
                  <a:cubicBezTo>
                    <a:pt x="3383" y="12820"/>
                    <a:pt x="3383" y="12702"/>
                    <a:pt x="3344" y="12581"/>
                  </a:cubicBezTo>
                  <a:lnTo>
                    <a:pt x="3144" y="12024"/>
                  </a:lnTo>
                  <a:lnTo>
                    <a:pt x="4338" y="11588"/>
                  </a:lnTo>
                  <a:cubicBezTo>
                    <a:pt x="4778" y="11827"/>
                    <a:pt x="5293" y="11986"/>
                    <a:pt x="5813" y="11986"/>
                  </a:cubicBezTo>
                  <a:cubicBezTo>
                    <a:pt x="6370" y="11986"/>
                    <a:pt x="6848" y="11827"/>
                    <a:pt x="7284" y="11588"/>
                  </a:cubicBezTo>
                  <a:lnTo>
                    <a:pt x="8478" y="12024"/>
                  </a:lnTo>
                  <a:lnTo>
                    <a:pt x="8281" y="12581"/>
                  </a:lnTo>
                  <a:cubicBezTo>
                    <a:pt x="8240" y="12702"/>
                    <a:pt x="8240" y="12820"/>
                    <a:pt x="8319" y="12941"/>
                  </a:cubicBezTo>
                  <a:cubicBezTo>
                    <a:pt x="8361" y="13021"/>
                    <a:pt x="8440" y="13139"/>
                    <a:pt x="8558" y="13180"/>
                  </a:cubicBezTo>
                  <a:lnTo>
                    <a:pt x="9036" y="13339"/>
                  </a:lnTo>
                  <a:cubicBezTo>
                    <a:pt x="9115" y="13378"/>
                    <a:pt x="9157" y="13378"/>
                    <a:pt x="9195" y="13378"/>
                  </a:cubicBezTo>
                  <a:cubicBezTo>
                    <a:pt x="9396" y="13378"/>
                    <a:pt x="9593" y="13260"/>
                    <a:pt x="9635" y="13059"/>
                  </a:cubicBezTo>
                  <a:lnTo>
                    <a:pt x="9873" y="12464"/>
                  </a:lnTo>
                  <a:lnTo>
                    <a:pt x="10192" y="12464"/>
                  </a:lnTo>
                  <a:cubicBezTo>
                    <a:pt x="10510" y="12464"/>
                    <a:pt x="10788" y="12263"/>
                    <a:pt x="10867" y="11986"/>
                  </a:cubicBezTo>
                  <a:lnTo>
                    <a:pt x="11504" y="10234"/>
                  </a:lnTo>
                  <a:cubicBezTo>
                    <a:pt x="11625" y="9954"/>
                    <a:pt x="11546" y="9597"/>
                    <a:pt x="11307" y="9396"/>
                  </a:cubicBezTo>
                  <a:lnTo>
                    <a:pt x="11026" y="9237"/>
                  </a:lnTo>
                  <a:lnTo>
                    <a:pt x="11265" y="8600"/>
                  </a:lnTo>
                  <a:cubicBezTo>
                    <a:pt x="11307" y="8482"/>
                    <a:pt x="11307" y="8361"/>
                    <a:pt x="11265" y="8243"/>
                  </a:cubicBezTo>
                  <a:cubicBezTo>
                    <a:pt x="11186" y="8164"/>
                    <a:pt x="11106" y="8084"/>
                    <a:pt x="10988" y="8005"/>
                  </a:cubicBezTo>
                  <a:lnTo>
                    <a:pt x="10510" y="7845"/>
                  </a:lnTo>
                  <a:cubicBezTo>
                    <a:pt x="10460" y="7829"/>
                    <a:pt x="10408" y="7821"/>
                    <a:pt x="10357" y="7821"/>
                  </a:cubicBezTo>
                  <a:cubicBezTo>
                    <a:pt x="10163" y="7821"/>
                    <a:pt x="9975" y="7934"/>
                    <a:pt x="9912" y="8122"/>
                  </a:cubicBezTo>
                  <a:lnTo>
                    <a:pt x="9714" y="8680"/>
                  </a:lnTo>
                  <a:lnTo>
                    <a:pt x="8797" y="8361"/>
                  </a:lnTo>
                  <a:cubicBezTo>
                    <a:pt x="9514" y="7925"/>
                    <a:pt x="9953" y="7167"/>
                    <a:pt x="9953" y="6332"/>
                  </a:cubicBezTo>
                  <a:lnTo>
                    <a:pt x="9953" y="3982"/>
                  </a:lnTo>
                  <a:cubicBezTo>
                    <a:pt x="9953" y="3864"/>
                    <a:pt x="9873" y="3785"/>
                    <a:pt x="9752" y="3785"/>
                  </a:cubicBezTo>
                  <a:cubicBezTo>
                    <a:pt x="9673" y="3785"/>
                    <a:pt x="9555" y="3864"/>
                    <a:pt x="9555" y="3982"/>
                  </a:cubicBezTo>
                  <a:lnTo>
                    <a:pt x="9555" y="6332"/>
                  </a:lnTo>
                  <a:cubicBezTo>
                    <a:pt x="9555" y="7049"/>
                    <a:pt x="9195" y="7686"/>
                    <a:pt x="8558" y="8005"/>
                  </a:cubicBezTo>
                  <a:lnTo>
                    <a:pt x="8440" y="8084"/>
                  </a:lnTo>
                  <a:cubicBezTo>
                    <a:pt x="8001" y="7049"/>
                    <a:pt x="7007" y="6332"/>
                    <a:pt x="5813" y="6332"/>
                  </a:cubicBezTo>
                  <a:cubicBezTo>
                    <a:pt x="4618" y="6332"/>
                    <a:pt x="3621" y="7049"/>
                    <a:pt x="3185" y="8084"/>
                  </a:cubicBezTo>
                  <a:lnTo>
                    <a:pt x="3064" y="8005"/>
                  </a:lnTo>
                  <a:cubicBezTo>
                    <a:pt x="2427" y="7686"/>
                    <a:pt x="2070" y="7049"/>
                    <a:pt x="2070" y="6332"/>
                  </a:cubicBezTo>
                  <a:lnTo>
                    <a:pt x="2070" y="2310"/>
                  </a:lnTo>
                  <a:cubicBezTo>
                    <a:pt x="2070" y="1275"/>
                    <a:pt x="2905" y="399"/>
                    <a:pt x="3981" y="399"/>
                  </a:cubicBezTo>
                  <a:lnTo>
                    <a:pt x="7644" y="399"/>
                  </a:lnTo>
                  <a:cubicBezTo>
                    <a:pt x="8717" y="399"/>
                    <a:pt x="9555" y="1275"/>
                    <a:pt x="9555" y="2310"/>
                  </a:cubicBezTo>
                  <a:lnTo>
                    <a:pt x="9555" y="3068"/>
                  </a:lnTo>
                  <a:cubicBezTo>
                    <a:pt x="9555" y="3186"/>
                    <a:pt x="9673" y="3265"/>
                    <a:pt x="9752" y="3265"/>
                  </a:cubicBezTo>
                  <a:cubicBezTo>
                    <a:pt x="9873" y="3265"/>
                    <a:pt x="9953" y="3186"/>
                    <a:pt x="9953" y="3068"/>
                  </a:cubicBezTo>
                  <a:lnTo>
                    <a:pt x="9953" y="2310"/>
                  </a:lnTo>
                  <a:cubicBezTo>
                    <a:pt x="9953" y="1036"/>
                    <a:pt x="8918" y="1"/>
                    <a:pt x="7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3"/>
            <p:cNvSpPr/>
            <p:nvPr/>
          </p:nvSpPr>
          <p:spPr>
            <a:xfrm>
              <a:off x="4904450" y="2115825"/>
              <a:ext cx="167225" cy="88575"/>
            </a:xfrm>
            <a:custGeom>
              <a:avLst/>
              <a:gdLst/>
              <a:ahLst/>
              <a:cxnLst/>
              <a:rect l="l" t="t" r="r" b="b"/>
              <a:pathLst>
                <a:path w="6689" h="3543" extrusionOk="0">
                  <a:moveTo>
                    <a:pt x="717" y="1"/>
                  </a:moveTo>
                  <a:cubicBezTo>
                    <a:pt x="319" y="1"/>
                    <a:pt x="0" y="357"/>
                    <a:pt x="0" y="755"/>
                  </a:cubicBezTo>
                  <a:lnTo>
                    <a:pt x="0" y="1434"/>
                  </a:lnTo>
                  <a:cubicBezTo>
                    <a:pt x="0" y="1552"/>
                    <a:pt x="80" y="1631"/>
                    <a:pt x="198" y="1631"/>
                  </a:cubicBezTo>
                  <a:cubicBezTo>
                    <a:pt x="278" y="1631"/>
                    <a:pt x="399" y="1552"/>
                    <a:pt x="399" y="1434"/>
                  </a:cubicBezTo>
                  <a:lnTo>
                    <a:pt x="399" y="755"/>
                  </a:lnTo>
                  <a:cubicBezTo>
                    <a:pt x="399" y="558"/>
                    <a:pt x="516" y="399"/>
                    <a:pt x="717" y="399"/>
                  </a:cubicBezTo>
                  <a:lnTo>
                    <a:pt x="5972" y="399"/>
                  </a:lnTo>
                  <a:cubicBezTo>
                    <a:pt x="6170" y="399"/>
                    <a:pt x="6329" y="558"/>
                    <a:pt x="6329" y="755"/>
                  </a:cubicBezTo>
                  <a:lnTo>
                    <a:pt x="6329" y="2826"/>
                  </a:lnTo>
                  <a:cubicBezTo>
                    <a:pt x="6329" y="3026"/>
                    <a:pt x="6170" y="3186"/>
                    <a:pt x="5972" y="3186"/>
                  </a:cubicBezTo>
                  <a:lnTo>
                    <a:pt x="4061" y="3186"/>
                  </a:lnTo>
                  <a:cubicBezTo>
                    <a:pt x="3982" y="3186"/>
                    <a:pt x="3902" y="3144"/>
                    <a:pt x="3822" y="3106"/>
                  </a:cubicBezTo>
                  <a:lnTo>
                    <a:pt x="3622" y="2947"/>
                  </a:lnTo>
                  <a:cubicBezTo>
                    <a:pt x="3542" y="2867"/>
                    <a:pt x="3443" y="2827"/>
                    <a:pt x="3343" y="2827"/>
                  </a:cubicBezTo>
                  <a:cubicBezTo>
                    <a:pt x="3244" y="2827"/>
                    <a:pt x="3144" y="2867"/>
                    <a:pt x="3064" y="2947"/>
                  </a:cubicBezTo>
                  <a:lnTo>
                    <a:pt x="2867" y="3106"/>
                  </a:lnTo>
                  <a:cubicBezTo>
                    <a:pt x="2787" y="3144"/>
                    <a:pt x="2746" y="3186"/>
                    <a:pt x="2666" y="3186"/>
                  </a:cubicBezTo>
                  <a:lnTo>
                    <a:pt x="717" y="3186"/>
                  </a:lnTo>
                  <a:cubicBezTo>
                    <a:pt x="516" y="3186"/>
                    <a:pt x="399" y="3026"/>
                    <a:pt x="399" y="2826"/>
                  </a:cubicBezTo>
                  <a:lnTo>
                    <a:pt x="399" y="2348"/>
                  </a:lnTo>
                  <a:cubicBezTo>
                    <a:pt x="399" y="2230"/>
                    <a:pt x="278" y="2151"/>
                    <a:pt x="198" y="2151"/>
                  </a:cubicBezTo>
                  <a:cubicBezTo>
                    <a:pt x="80" y="2151"/>
                    <a:pt x="0" y="2230"/>
                    <a:pt x="0" y="2348"/>
                  </a:cubicBezTo>
                  <a:lnTo>
                    <a:pt x="0" y="2826"/>
                  </a:lnTo>
                  <a:cubicBezTo>
                    <a:pt x="0" y="3224"/>
                    <a:pt x="319" y="3542"/>
                    <a:pt x="717" y="3542"/>
                  </a:cubicBezTo>
                  <a:lnTo>
                    <a:pt x="2666" y="3542"/>
                  </a:lnTo>
                  <a:cubicBezTo>
                    <a:pt x="2825" y="3542"/>
                    <a:pt x="2985" y="3504"/>
                    <a:pt x="3106" y="3383"/>
                  </a:cubicBezTo>
                  <a:lnTo>
                    <a:pt x="3303" y="3224"/>
                  </a:lnTo>
                  <a:lnTo>
                    <a:pt x="3383" y="3224"/>
                  </a:lnTo>
                  <a:lnTo>
                    <a:pt x="3584" y="3383"/>
                  </a:lnTo>
                  <a:cubicBezTo>
                    <a:pt x="3743" y="3504"/>
                    <a:pt x="3902" y="3542"/>
                    <a:pt x="4061" y="3542"/>
                  </a:cubicBezTo>
                  <a:lnTo>
                    <a:pt x="5972" y="3542"/>
                  </a:lnTo>
                  <a:cubicBezTo>
                    <a:pt x="6370" y="3542"/>
                    <a:pt x="6689" y="3224"/>
                    <a:pt x="6689" y="2826"/>
                  </a:cubicBezTo>
                  <a:lnTo>
                    <a:pt x="6689" y="755"/>
                  </a:lnTo>
                  <a:cubicBezTo>
                    <a:pt x="6689" y="357"/>
                    <a:pt x="6370" y="1"/>
                    <a:pt x="5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3"/>
            <p:cNvSpPr/>
            <p:nvPr/>
          </p:nvSpPr>
          <p:spPr>
            <a:xfrm>
              <a:off x="4983025" y="2249200"/>
              <a:ext cx="10000" cy="9975"/>
            </a:xfrm>
            <a:custGeom>
              <a:avLst/>
              <a:gdLst/>
              <a:ahLst/>
              <a:cxnLst/>
              <a:rect l="l" t="t" r="r" b="b"/>
              <a:pathLst>
                <a:path w="400" h="399" extrusionOk="0">
                  <a:moveTo>
                    <a:pt x="202" y="0"/>
                  </a:moveTo>
                  <a:cubicBezTo>
                    <a:pt x="81" y="0"/>
                    <a:pt x="1" y="80"/>
                    <a:pt x="1" y="198"/>
                  </a:cubicBezTo>
                  <a:cubicBezTo>
                    <a:pt x="1" y="319"/>
                    <a:pt x="81" y="399"/>
                    <a:pt x="202" y="399"/>
                  </a:cubicBezTo>
                  <a:cubicBezTo>
                    <a:pt x="319" y="399"/>
                    <a:pt x="399" y="319"/>
                    <a:pt x="399" y="198"/>
                  </a:cubicBezTo>
                  <a:cubicBezTo>
                    <a:pt x="399" y="80"/>
                    <a:pt x="319"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3"/>
            <p:cNvSpPr/>
            <p:nvPr/>
          </p:nvSpPr>
          <p:spPr>
            <a:xfrm>
              <a:off x="4958200" y="2256075"/>
              <a:ext cx="10925" cy="9650"/>
            </a:xfrm>
            <a:custGeom>
              <a:avLst/>
              <a:gdLst/>
              <a:ahLst/>
              <a:cxnLst/>
              <a:rect l="l" t="t" r="r" b="b"/>
              <a:pathLst>
                <a:path w="437" h="386" extrusionOk="0">
                  <a:moveTo>
                    <a:pt x="224" y="0"/>
                  </a:moveTo>
                  <a:cubicBezTo>
                    <a:pt x="186" y="0"/>
                    <a:pt x="149" y="13"/>
                    <a:pt x="118" y="44"/>
                  </a:cubicBezTo>
                  <a:cubicBezTo>
                    <a:pt x="0" y="82"/>
                    <a:pt x="0" y="203"/>
                    <a:pt x="38" y="283"/>
                  </a:cubicBezTo>
                  <a:cubicBezTo>
                    <a:pt x="65" y="358"/>
                    <a:pt x="122" y="385"/>
                    <a:pt x="192" y="385"/>
                  </a:cubicBezTo>
                  <a:cubicBezTo>
                    <a:pt x="231" y="385"/>
                    <a:pt x="275" y="376"/>
                    <a:pt x="319" y="362"/>
                  </a:cubicBezTo>
                  <a:cubicBezTo>
                    <a:pt x="398" y="321"/>
                    <a:pt x="437" y="203"/>
                    <a:pt x="398" y="82"/>
                  </a:cubicBezTo>
                  <a:cubicBezTo>
                    <a:pt x="350" y="33"/>
                    <a:pt x="285" y="0"/>
                    <a:pt x="2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3"/>
            <p:cNvSpPr/>
            <p:nvPr/>
          </p:nvSpPr>
          <p:spPr>
            <a:xfrm>
              <a:off x="4939250" y="2274025"/>
              <a:ext cx="11950" cy="10075"/>
            </a:xfrm>
            <a:custGeom>
              <a:avLst/>
              <a:gdLst/>
              <a:ahLst/>
              <a:cxnLst/>
              <a:rect l="l" t="t" r="r" b="b"/>
              <a:pathLst>
                <a:path w="478" h="403" extrusionOk="0">
                  <a:moveTo>
                    <a:pt x="235" y="1"/>
                  </a:moveTo>
                  <a:cubicBezTo>
                    <a:pt x="165" y="1"/>
                    <a:pt x="107" y="44"/>
                    <a:pt x="80" y="122"/>
                  </a:cubicBezTo>
                  <a:cubicBezTo>
                    <a:pt x="0" y="202"/>
                    <a:pt x="42" y="320"/>
                    <a:pt x="159" y="361"/>
                  </a:cubicBezTo>
                  <a:cubicBezTo>
                    <a:pt x="188" y="389"/>
                    <a:pt x="221" y="402"/>
                    <a:pt x="253" y="402"/>
                  </a:cubicBezTo>
                  <a:cubicBezTo>
                    <a:pt x="314" y="402"/>
                    <a:pt x="374" y="358"/>
                    <a:pt x="398" y="281"/>
                  </a:cubicBezTo>
                  <a:cubicBezTo>
                    <a:pt x="478" y="202"/>
                    <a:pt x="440" y="81"/>
                    <a:pt x="360" y="43"/>
                  </a:cubicBezTo>
                  <a:cubicBezTo>
                    <a:pt x="317" y="14"/>
                    <a:pt x="274" y="1"/>
                    <a:pt x="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3"/>
            <p:cNvSpPr/>
            <p:nvPr/>
          </p:nvSpPr>
          <p:spPr>
            <a:xfrm>
              <a:off x="4934300" y="2298975"/>
              <a:ext cx="8950" cy="9975"/>
            </a:xfrm>
            <a:custGeom>
              <a:avLst/>
              <a:gdLst/>
              <a:ahLst/>
              <a:cxnLst/>
              <a:rect l="l" t="t" r="r" b="b"/>
              <a:pathLst>
                <a:path w="358" h="399" extrusionOk="0">
                  <a:moveTo>
                    <a:pt x="160" y="0"/>
                  </a:moveTo>
                  <a:cubicBezTo>
                    <a:pt x="80" y="0"/>
                    <a:pt x="1" y="80"/>
                    <a:pt x="1" y="198"/>
                  </a:cubicBezTo>
                  <a:cubicBezTo>
                    <a:pt x="1" y="319"/>
                    <a:pt x="80" y="398"/>
                    <a:pt x="160" y="398"/>
                  </a:cubicBezTo>
                  <a:cubicBezTo>
                    <a:pt x="278" y="398"/>
                    <a:pt x="357" y="319"/>
                    <a:pt x="357" y="198"/>
                  </a:cubicBezTo>
                  <a:cubicBezTo>
                    <a:pt x="357" y="80"/>
                    <a:pt x="278"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3"/>
            <p:cNvSpPr/>
            <p:nvPr/>
          </p:nvSpPr>
          <p:spPr>
            <a:xfrm>
              <a:off x="4939250" y="2323425"/>
              <a:ext cx="11950" cy="9775"/>
            </a:xfrm>
            <a:custGeom>
              <a:avLst/>
              <a:gdLst/>
              <a:ahLst/>
              <a:cxnLst/>
              <a:rect l="l" t="t" r="r" b="b"/>
              <a:pathLst>
                <a:path w="478" h="391" extrusionOk="0">
                  <a:moveTo>
                    <a:pt x="230" y="1"/>
                  </a:moveTo>
                  <a:cubicBezTo>
                    <a:pt x="205" y="1"/>
                    <a:pt x="181" y="6"/>
                    <a:pt x="159" y="16"/>
                  </a:cubicBezTo>
                  <a:cubicBezTo>
                    <a:pt x="42" y="95"/>
                    <a:pt x="0" y="216"/>
                    <a:pt x="80" y="296"/>
                  </a:cubicBezTo>
                  <a:cubicBezTo>
                    <a:pt x="110" y="354"/>
                    <a:pt x="182" y="391"/>
                    <a:pt x="266" y="391"/>
                  </a:cubicBezTo>
                  <a:cubicBezTo>
                    <a:pt x="296" y="391"/>
                    <a:pt x="328" y="386"/>
                    <a:pt x="360" y="376"/>
                  </a:cubicBezTo>
                  <a:cubicBezTo>
                    <a:pt x="440" y="334"/>
                    <a:pt x="478" y="216"/>
                    <a:pt x="398" y="95"/>
                  </a:cubicBezTo>
                  <a:cubicBezTo>
                    <a:pt x="370" y="37"/>
                    <a:pt x="298" y="1"/>
                    <a:pt x="2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3"/>
            <p:cNvSpPr/>
            <p:nvPr/>
          </p:nvSpPr>
          <p:spPr>
            <a:xfrm>
              <a:off x="4958200" y="2341650"/>
              <a:ext cx="10925" cy="9650"/>
            </a:xfrm>
            <a:custGeom>
              <a:avLst/>
              <a:gdLst/>
              <a:ahLst/>
              <a:cxnLst/>
              <a:rect l="l" t="t" r="r" b="b"/>
              <a:pathLst>
                <a:path w="437" h="386" extrusionOk="0">
                  <a:moveTo>
                    <a:pt x="184" y="1"/>
                  </a:moveTo>
                  <a:cubicBezTo>
                    <a:pt x="118" y="1"/>
                    <a:pt x="64" y="34"/>
                    <a:pt x="38" y="83"/>
                  </a:cubicBezTo>
                  <a:cubicBezTo>
                    <a:pt x="0" y="204"/>
                    <a:pt x="0" y="322"/>
                    <a:pt x="118" y="363"/>
                  </a:cubicBezTo>
                  <a:cubicBezTo>
                    <a:pt x="147" y="377"/>
                    <a:pt x="181" y="386"/>
                    <a:pt x="217" y="386"/>
                  </a:cubicBezTo>
                  <a:cubicBezTo>
                    <a:pt x="280" y="386"/>
                    <a:pt x="348" y="359"/>
                    <a:pt x="398" y="284"/>
                  </a:cubicBezTo>
                  <a:cubicBezTo>
                    <a:pt x="437" y="204"/>
                    <a:pt x="398" y="83"/>
                    <a:pt x="319" y="45"/>
                  </a:cubicBezTo>
                  <a:cubicBezTo>
                    <a:pt x="272" y="14"/>
                    <a:pt x="226"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3"/>
            <p:cNvSpPr/>
            <p:nvPr/>
          </p:nvSpPr>
          <p:spPr>
            <a:xfrm>
              <a:off x="4983025" y="2348725"/>
              <a:ext cx="10000" cy="8950"/>
            </a:xfrm>
            <a:custGeom>
              <a:avLst/>
              <a:gdLst/>
              <a:ahLst/>
              <a:cxnLst/>
              <a:rect l="l" t="t" r="r" b="b"/>
              <a:pathLst>
                <a:path w="400" h="358" extrusionOk="0">
                  <a:moveTo>
                    <a:pt x="202" y="1"/>
                  </a:moveTo>
                  <a:cubicBezTo>
                    <a:pt x="81" y="1"/>
                    <a:pt x="1" y="80"/>
                    <a:pt x="1" y="160"/>
                  </a:cubicBezTo>
                  <a:cubicBezTo>
                    <a:pt x="1" y="278"/>
                    <a:pt x="81" y="357"/>
                    <a:pt x="202" y="357"/>
                  </a:cubicBezTo>
                  <a:cubicBezTo>
                    <a:pt x="319" y="357"/>
                    <a:pt x="399" y="278"/>
                    <a:pt x="399" y="160"/>
                  </a:cubicBezTo>
                  <a:cubicBezTo>
                    <a:pt x="399" y="80"/>
                    <a:pt x="319"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3"/>
            <p:cNvSpPr/>
            <p:nvPr/>
          </p:nvSpPr>
          <p:spPr>
            <a:xfrm>
              <a:off x="5006925" y="2341650"/>
              <a:ext cx="11975" cy="9650"/>
            </a:xfrm>
            <a:custGeom>
              <a:avLst/>
              <a:gdLst/>
              <a:ahLst/>
              <a:cxnLst/>
              <a:rect l="l" t="t" r="r" b="b"/>
              <a:pathLst>
                <a:path w="479" h="386" extrusionOk="0">
                  <a:moveTo>
                    <a:pt x="255" y="1"/>
                  </a:moveTo>
                  <a:cubicBezTo>
                    <a:pt x="213" y="1"/>
                    <a:pt x="167" y="14"/>
                    <a:pt x="122" y="45"/>
                  </a:cubicBezTo>
                  <a:cubicBezTo>
                    <a:pt x="42" y="83"/>
                    <a:pt x="0" y="204"/>
                    <a:pt x="80" y="284"/>
                  </a:cubicBezTo>
                  <a:cubicBezTo>
                    <a:pt x="106" y="359"/>
                    <a:pt x="164" y="386"/>
                    <a:pt x="223" y="386"/>
                  </a:cubicBezTo>
                  <a:cubicBezTo>
                    <a:pt x="256" y="386"/>
                    <a:pt x="290" y="377"/>
                    <a:pt x="319" y="363"/>
                  </a:cubicBezTo>
                  <a:cubicBezTo>
                    <a:pt x="440" y="322"/>
                    <a:pt x="478" y="204"/>
                    <a:pt x="399" y="83"/>
                  </a:cubicBezTo>
                  <a:cubicBezTo>
                    <a:pt x="375" y="34"/>
                    <a:pt x="320" y="1"/>
                    <a:pt x="2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3"/>
            <p:cNvSpPr/>
            <p:nvPr/>
          </p:nvSpPr>
          <p:spPr>
            <a:xfrm>
              <a:off x="5024850" y="2323425"/>
              <a:ext cx="11950" cy="9775"/>
            </a:xfrm>
            <a:custGeom>
              <a:avLst/>
              <a:gdLst/>
              <a:ahLst/>
              <a:cxnLst/>
              <a:rect l="l" t="t" r="r" b="b"/>
              <a:pathLst>
                <a:path w="478" h="391" extrusionOk="0">
                  <a:moveTo>
                    <a:pt x="265" y="1"/>
                  </a:moveTo>
                  <a:cubicBezTo>
                    <a:pt x="182" y="1"/>
                    <a:pt x="110" y="37"/>
                    <a:pt x="80" y="95"/>
                  </a:cubicBezTo>
                  <a:cubicBezTo>
                    <a:pt x="0" y="216"/>
                    <a:pt x="42" y="334"/>
                    <a:pt x="159" y="376"/>
                  </a:cubicBezTo>
                  <a:cubicBezTo>
                    <a:pt x="181" y="386"/>
                    <a:pt x="205" y="391"/>
                    <a:pt x="229" y="391"/>
                  </a:cubicBezTo>
                  <a:cubicBezTo>
                    <a:pt x="298" y="391"/>
                    <a:pt x="370" y="354"/>
                    <a:pt x="398" y="296"/>
                  </a:cubicBezTo>
                  <a:cubicBezTo>
                    <a:pt x="478" y="216"/>
                    <a:pt x="440" y="95"/>
                    <a:pt x="360" y="16"/>
                  </a:cubicBezTo>
                  <a:cubicBezTo>
                    <a:pt x="328" y="6"/>
                    <a:pt x="296"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3"/>
            <p:cNvSpPr/>
            <p:nvPr/>
          </p:nvSpPr>
          <p:spPr>
            <a:xfrm>
              <a:off x="5032800" y="2298975"/>
              <a:ext cx="9975" cy="9975"/>
            </a:xfrm>
            <a:custGeom>
              <a:avLst/>
              <a:gdLst/>
              <a:ahLst/>
              <a:cxnLst/>
              <a:rect l="l" t="t" r="r" b="b"/>
              <a:pathLst>
                <a:path w="399" h="399" extrusionOk="0">
                  <a:moveTo>
                    <a:pt x="201" y="0"/>
                  </a:moveTo>
                  <a:cubicBezTo>
                    <a:pt x="80" y="0"/>
                    <a:pt x="1" y="80"/>
                    <a:pt x="1" y="198"/>
                  </a:cubicBezTo>
                  <a:cubicBezTo>
                    <a:pt x="1" y="319"/>
                    <a:pt x="80" y="398"/>
                    <a:pt x="201" y="398"/>
                  </a:cubicBezTo>
                  <a:cubicBezTo>
                    <a:pt x="281" y="398"/>
                    <a:pt x="399" y="319"/>
                    <a:pt x="399" y="198"/>
                  </a:cubicBezTo>
                  <a:cubicBezTo>
                    <a:pt x="399" y="80"/>
                    <a:pt x="281"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3"/>
            <p:cNvSpPr/>
            <p:nvPr/>
          </p:nvSpPr>
          <p:spPr>
            <a:xfrm>
              <a:off x="5024850" y="2274025"/>
              <a:ext cx="11950" cy="10075"/>
            </a:xfrm>
            <a:custGeom>
              <a:avLst/>
              <a:gdLst/>
              <a:ahLst/>
              <a:cxnLst/>
              <a:rect l="l" t="t" r="r" b="b"/>
              <a:pathLst>
                <a:path w="478" h="403" extrusionOk="0">
                  <a:moveTo>
                    <a:pt x="255" y="1"/>
                  </a:moveTo>
                  <a:cubicBezTo>
                    <a:pt x="221" y="1"/>
                    <a:pt x="188" y="14"/>
                    <a:pt x="159" y="43"/>
                  </a:cubicBezTo>
                  <a:cubicBezTo>
                    <a:pt x="42" y="81"/>
                    <a:pt x="0" y="202"/>
                    <a:pt x="80" y="281"/>
                  </a:cubicBezTo>
                  <a:cubicBezTo>
                    <a:pt x="107" y="358"/>
                    <a:pt x="166" y="402"/>
                    <a:pt x="237" y="402"/>
                  </a:cubicBezTo>
                  <a:cubicBezTo>
                    <a:pt x="275" y="402"/>
                    <a:pt x="317" y="389"/>
                    <a:pt x="360" y="361"/>
                  </a:cubicBezTo>
                  <a:cubicBezTo>
                    <a:pt x="440" y="320"/>
                    <a:pt x="478" y="202"/>
                    <a:pt x="398" y="122"/>
                  </a:cubicBezTo>
                  <a:cubicBezTo>
                    <a:pt x="374" y="44"/>
                    <a:pt x="315" y="1"/>
                    <a:pt x="2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3"/>
            <p:cNvSpPr/>
            <p:nvPr/>
          </p:nvSpPr>
          <p:spPr>
            <a:xfrm>
              <a:off x="5006925" y="2256075"/>
              <a:ext cx="11975" cy="9650"/>
            </a:xfrm>
            <a:custGeom>
              <a:avLst/>
              <a:gdLst/>
              <a:ahLst/>
              <a:cxnLst/>
              <a:rect l="l" t="t" r="r" b="b"/>
              <a:pathLst>
                <a:path w="479" h="386" extrusionOk="0">
                  <a:moveTo>
                    <a:pt x="216" y="0"/>
                  </a:moveTo>
                  <a:cubicBezTo>
                    <a:pt x="160" y="0"/>
                    <a:pt x="106" y="33"/>
                    <a:pt x="80" y="82"/>
                  </a:cubicBezTo>
                  <a:cubicBezTo>
                    <a:pt x="0" y="203"/>
                    <a:pt x="42" y="321"/>
                    <a:pt x="122" y="362"/>
                  </a:cubicBezTo>
                  <a:cubicBezTo>
                    <a:pt x="164" y="376"/>
                    <a:pt x="207" y="385"/>
                    <a:pt x="247" y="385"/>
                  </a:cubicBezTo>
                  <a:cubicBezTo>
                    <a:pt x="316" y="385"/>
                    <a:pt x="374" y="358"/>
                    <a:pt x="399" y="283"/>
                  </a:cubicBezTo>
                  <a:cubicBezTo>
                    <a:pt x="478" y="203"/>
                    <a:pt x="440" y="82"/>
                    <a:pt x="319" y="44"/>
                  </a:cubicBezTo>
                  <a:cubicBezTo>
                    <a:pt x="288" y="13"/>
                    <a:pt x="252"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1" name="Google Shape;2131;p7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a:t>
            </a:r>
            <a:r>
              <a:rPr lang="en">
                <a:latin typeface="Anek Bangla SemiBold"/>
                <a:ea typeface="Anek Bangla SemiBold"/>
                <a:cs typeface="Anek Bangla SemiBold"/>
                <a:sym typeface="Anek Bangla SemiBold"/>
              </a:rPr>
              <a:t> pack</a:t>
            </a:r>
            <a:endParaRPr>
              <a:latin typeface="Anek Bangla SemiBold"/>
              <a:ea typeface="Anek Bangla SemiBold"/>
              <a:cs typeface="Anek Bangla SemiBold"/>
              <a:sym typeface="Anek Bangla SemiBold"/>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135"/>
        <p:cNvGrpSpPr/>
        <p:nvPr/>
      </p:nvGrpSpPr>
      <p:grpSpPr>
        <a:xfrm>
          <a:off x="0" y="0"/>
          <a:ext cx="0" cy="0"/>
          <a:chOff x="0" y="0"/>
          <a:chExt cx="0" cy="0"/>
        </a:xfrm>
      </p:grpSpPr>
      <p:sp>
        <p:nvSpPr>
          <p:cNvPr id="2136" name="Google Shape;2136;p7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a:t>
            </a:r>
            <a:r>
              <a:rPr lang="en">
                <a:latin typeface="Anek Bangla SemiBold"/>
                <a:ea typeface="Anek Bangla SemiBold"/>
                <a:cs typeface="Anek Bangla SemiBold"/>
                <a:sym typeface="Anek Bangla SemiBold"/>
              </a:rPr>
              <a:t>resources</a:t>
            </a:r>
            <a:endParaRPr>
              <a:latin typeface="Anek Bangla SemiBold"/>
              <a:ea typeface="Anek Bangla SemiBold"/>
              <a:cs typeface="Anek Bangla SemiBold"/>
              <a:sym typeface="Anek Bangla SemiBold"/>
            </a:endParaRPr>
          </a:p>
        </p:txBody>
      </p:sp>
      <p:grpSp>
        <p:nvGrpSpPr>
          <p:cNvPr id="2137" name="Google Shape;2137;p74"/>
          <p:cNvGrpSpPr/>
          <p:nvPr/>
        </p:nvGrpSpPr>
        <p:grpSpPr>
          <a:xfrm>
            <a:off x="721599" y="3415267"/>
            <a:ext cx="1981001" cy="1141449"/>
            <a:chOff x="1990700" y="3447725"/>
            <a:chExt cx="1429500" cy="823675"/>
          </a:xfrm>
        </p:grpSpPr>
        <p:sp>
          <p:nvSpPr>
            <p:cNvPr id="2138" name="Google Shape;2138;p74"/>
            <p:cNvSpPr/>
            <p:nvPr/>
          </p:nvSpPr>
          <p:spPr>
            <a:xfrm>
              <a:off x="2353325" y="3505675"/>
              <a:ext cx="737225" cy="665475"/>
            </a:xfrm>
            <a:custGeom>
              <a:avLst/>
              <a:gdLst/>
              <a:ahLst/>
              <a:cxnLst/>
              <a:rect l="l" t="t" r="r" b="b"/>
              <a:pathLst>
                <a:path w="29489" h="26619" extrusionOk="0">
                  <a:moveTo>
                    <a:pt x="14746" y="0"/>
                  </a:moveTo>
                  <a:cubicBezTo>
                    <a:pt x="8861" y="0"/>
                    <a:pt x="3475" y="3933"/>
                    <a:pt x="1895" y="9888"/>
                  </a:cubicBezTo>
                  <a:cubicBezTo>
                    <a:pt x="1" y="16986"/>
                    <a:pt x="4225" y="24276"/>
                    <a:pt x="11324" y="26170"/>
                  </a:cubicBezTo>
                  <a:cubicBezTo>
                    <a:pt x="12469" y="26473"/>
                    <a:pt x="13618" y="26618"/>
                    <a:pt x="14748" y="26618"/>
                  </a:cubicBezTo>
                  <a:cubicBezTo>
                    <a:pt x="20637" y="26618"/>
                    <a:pt x="26017" y="22686"/>
                    <a:pt x="27606" y="16730"/>
                  </a:cubicBezTo>
                  <a:cubicBezTo>
                    <a:pt x="29489" y="9621"/>
                    <a:pt x="25265" y="2342"/>
                    <a:pt x="18166" y="448"/>
                  </a:cubicBezTo>
                  <a:cubicBezTo>
                    <a:pt x="17023" y="145"/>
                    <a:pt x="15875" y="0"/>
                    <a:pt x="147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4"/>
            <p:cNvSpPr/>
            <p:nvPr/>
          </p:nvSpPr>
          <p:spPr>
            <a:xfrm>
              <a:off x="1990700" y="3720525"/>
              <a:ext cx="1423375" cy="537050"/>
            </a:xfrm>
            <a:custGeom>
              <a:avLst/>
              <a:gdLst/>
              <a:ahLst/>
              <a:cxnLst/>
              <a:rect l="l" t="t" r="r" b="b"/>
              <a:pathLst>
                <a:path w="56935" h="21482" extrusionOk="0">
                  <a:moveTo>
                    <a:pt x="8862" y="0"/>
                  </a:moveTo>
                  <a:cubicBezTo>
                    <a:pt x="4503" y="0"/>
                    <a:pt x="1927" y="1198"/>
                    <a:pt x="1927" y="1198"/>
                  </a:cubicBezTo>
                  <a:lnTo>
                    <a:pt x="2779" y="2124"/>
                  </a:lnTo>
                  <a:lnTo>
                    <a:pt x="980" y="3082"/>
                  </a:lnTo>
                  <a:lnTo>
                    <a:pt x="2757" y="4795"/>
                  </a:lnTo>
                  <a:cubicBezTo>
                    <a:pt x="512" y="5380"/>
                    <a:pt x="1" y="6210"/>
                    <a:pt x="1" y="6210"/>
                  </a:cubicBezTo>
                  <a:lnTo>
                    <a:pt x="2235" y="8817"/>
                  </a:lnTo>
                  <a:lnTo>
                    <a:pt x="3992" y="10030"/>
                  </a:lnTo>
                  <a:lnTo>
                    <a:pt x="32278" y="14043"/>
                  </a:lnTo>
                  <a:cubicBezTo>
                    <a:pt x="34095" y="13696"/>
                    <a:pt x="35831" y="13543"/>
                    <a:pt x="37479" y="13543"/>
                  </a:cubicBezTo>
                  <a:cubicBezTo>
                    <a:pt x="49368" y="13543"/>
                    <a:pt x="56658" y="21481"/>
                    <a:pt x="56658" y="21481"/>
                  </a:cubicBezTo>
                  <a:cubicBezTo>
                    <a:pt x="52912" y="15713"/>
                    <a:pt x="49560" y="12840"/>
                    <a:pt x="41780" y="10914"/>
                  </a:cubicBezTo>
                  <a:cubicBezTo>
                    <a:pt x="40655" y="10636"/>
                    <a:pt x="39639" y="10527"/>
                    <a:pt x="38722" y="10527"/>
                  </a:cubicBezTo>
                  <a:cubicBezTo>
                    <a:pt x="36829" y="10527"/>
                    <a:pt x="35354" y="10991"/>
                    <a:pt x="34193" y="11393"/>
                  </a:cubicBezTo>
                  <a:cubicBezTo>
                    <a:pt x="35310" y="10712"/>
                    <a:pt x="36854" y="9616"/>
                    <a:pt x="39323" y="8541"/>
                  </a:cubicBezTo>
                  <a:cubicBezTo>
                    <a:pt x="40909" y="7851"/>
                    <a:pt x="43025" y="7605"/>
                    <a:pt x="45238" y="7605"/>
                  </a:cubicBezTo>
                  <a:cubicBezTo>
                    <a:pt x="50779" y="7605"/>
                    <a:pt x="56934" y="9148"/>
                    <a:pt x="56934" y="9148"/>
                  </a:cubicBezTo>
                  <a:lnTo>
                    <a:pt x="40749" y="2347"/>
                  </a:lnTo>
                  <a:cubicBezTo>
                    <a:pt x="39268" y="2005"/>
                    <a:pt x="37911" y="1860"/>
                    <a:pt x="36675" y="1860"/>
                  </a:cubicBezTo>
                  <a:cubicBezTo>
                    <a:pt x="29923" y="1860"/>
                    <a:pt x="26776" y="6178"/>
                    <a:pt x="26776" y="6178"/>
                  </a:cubicBezTo>
                  <a:cubicBezTo>
                    <a:pt x="19524" y="1229"/>
                    <a:pt x="13278" y="0"/>
                    <a:pt x="88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4"/>
            <p:cNvSpPr/>
            <p:nvPr/>
          </p:nvSpPr>
          <p:spPr>
            <a:xfrm>
              <a:off x="1990700" y="3720525"/>
              <a:ext cx="1423375" cy="537050"/>
            </a:xfrm>
            <a:custGeom>
              <a:avLst/>
              <a:gdLst/>
              <a:ahLst/>
              <a:cxnLst/>
              <a:rect l="l" t="t" r="r" b="b"/>
              <a:pathLst>
                <a:path w="56935" h="21482" extrusionOk="0">
                  <a:moveTo>
                    <a:pt x="8862" y="0"/>
                  </a:moveTo>
                  <a:cubicBezTo>
                    <a:pt x="4503" y="0"/>
                    <a:pt x="1927" y="1198"/>
                    <a:pt x="1927" y="1198"/>
                  </a:cubicBezTo>
                  <a:lnTo>
                    <a:pt x="2779" y="2124"/>
                  </a:lnTo>
                  <a:lnTo>
                    <a:pt x="980" y="3082"/>
                  </a:lnTo>
                  <a:lnTo>
                    <a:pt x="2757" y="4795"/>
                  </a:lnTo>
                  <a:cubicBezTo>
                    <a:pt x="512" y="5380"/>
                    <a:pt x="1" y="6210"/>
                    <a:pt x="1" y="6210"/>
                  </a:cubicBezTo>
                  <a:lnTo>
                    <a:pt x="2235" y="8817"/>
                  </a:lnTo>
                  <a:lnTo>
                    <a:pt x="3992" y="10030"/>
                  </a:lnTo>
                  <a:lnTo>
                    <a:pt x="32278" y="14043"/>
                  </a:lnTo>
                  <a:cubicBezTo>
                    <a:pt x="34095" y="13696"/>
                    <a:pt x="35831" y="13543"/>
                    <a:pt x="37479" y="13543"/>
                  </a:cubicBezTo>
                  <a:cubicBezTo>
                    <a:pt x="49368" y="13543"/>
                    <a:pt x="56658" y="21481"/>
                    <a:pt x="56658" y="21481"/>
                  </a:cubicBezTo>
                  <a:cubicBezTo>
                    <a:pt x="52912" y="15713"/>
                    <a:pt x="49560" y="12840"/>
                    <a:pt x="41780" y="10914"/>
                  </a:cubicBezTo>
                  <a:cubicBezTo>
                    <a:pt x="40655" y="10636"/>
                    <a:pt x="39639" y="10527"/>
                    <a:pt x="38722" y="10527"/>
                  </a:cubicBezTo>
                  <a:cubicBezTo>
                    <a:pt x="36829" y="10527"/>
                    <a:pt x="35354" y="10991"/>
                    <a:pt x="34193" y="11393"/>
                  </a:cubicBezTo>
                  <a:cubicBezTo>
                    <a:pt x="35310" y="10712"/>
                    <a:pt x="36854" y="9616"/>
                    <a:pt x="39323" y="8541"/>
                  </a:cubicBezTo>
                  <a:cubicBezTo>
                    <a:pt x="40909" y="7851"/>
                    <a:pt x="43025" y="7605"/>
                    <a:pt x="45238" y="7605"/>
                  </a:cubicBezTo>
                  <a:cubicBezTo>
                    <a:pt x="50779" y="7605"/>
                    <a:pt x="56934" y="9148"/>
                    <a:pt x="56934" y="9148"/>
                  </a:cubicBezTo>
                  <a:lnTo>
                    <a:pt x="40749" y="2347"/>
                  </a:lnTo>
                  <a:cubicBezTo>
                    <a:pt x="39268" y="2005"/>
                    <a:pt x="37911" y="1860"/>
                    <a:pt x="36675" y="1860"/>
                  </a:cubicBezTo>
                  <a:cubicBezTo>
                    <a:pt x="29923" y="1860"/>
                    <a:pt x="26776" y="6178"/>
                    <a:pt x="26776" y="6178"/>
                  </a:cubicBezTo>
                  <a:cubicBezTo>
                    <a:pt x="19524" y="1229"/>
                    <a:pt x="13278" y="0"/>
                    <a:pt x="88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4"/>
            <p:cNvSpPr/>
            <p:nvPr/>
          </p:nvSpPr>
          <p:spPr>
            <a:xfrm>
              <a:off x="2084350" y="3969150"/>
              <a:ext cx="1323350" cy="302250"/>
            </a:xfrm>
            <a:custGeom>
              <a:avLst/>
              <a:gdLst/>
              <a:ahLst/>
              <a:cxnLst/>
              <a:rect l="l" t="t" r="r" b="b"/>
              <a:pathLst>
                <a:path w="52934" h="12090" extrusionOk="0">
                  <a:moveTo>
                    <a:pt x="1" y="0"/>
                  </a:moveTo>
                  <a:lnTo>
                    <a:pt x="1299" y="692"/>
                  </a:lnTo>
                  <a:lnTo>
                    <a:pt x="28681" y="4715"/>
                  </a:lnTo>
                  <a:cubicBezTo>
                    <a:pt x="28698" y="4719"/>
                    <a:pt x="28716" y="4722"/>
                    <a:pt x="28733" y="4722"/>
                  </a:cubicBezTo>
                  <a:cubicBezTo>
                    <a:pt x="28758" y="4722"/>
                    <a:pt x="28783" y="4717"/>
                    <a:pt x="28808" y="4704"/>
                  </a:cubicBezTo>
                  <a:cubicBezTo>
                    <a:pt x="28833" y="4704"/>
                    <a:pt x="30685" y="4214"/>
                    <a:pt x="33589" y="4214"/>
                  </a:cubicBezTo>
                  <a:cubicBezTo>
                    <a:pt x="34464" y="4214"/>
                    <a:pt x="35435" y="4259"/>
                    <a:pt x="36481" y="4375"/>
                  </a:cubicBezTo>
                  <a:cubicBezTo>
                    <a:pt x="40642" y="4832"/>
                    <a:pt x="46867" y="6534"/>
                    <a:pt x="52890" y="12079"/>
                  </a:cubicBezTo>
                  <a:cubicBezTo>
                    <a:pt x="52902" y="12079"/>
                    <a:pt x="52902" y="12079"/>
                    <a:pt x="52902" y="12089"/>
                  </a:cubicBezTo>
                  <a:lnTo>
                    <a:pt x="52933" y="11270"/>
                  </a:lnTo>
                  <a:cubicBezTo>
                    <a:pt x="46900" y="5886"/>
                    <a:pt x="40695" y="4204"/>
                    <a:pt x="36523" y="3746"/>
                  </a:cubicBezTo>
                  <a:cubicBezTo>
                    <a:pt x="35453" y="3630"/>
                    <a:pt x="34464" y="3586"/>
                    <a:pt x="33573" y="3586"/>
                  </a:cubicBezTo>
                  <a:cubicBezTo>
                    <a:pt x="30867" y="3586"/>
                    <a:pt x="29073" y="3999"/>
                    <a:pt x="28712" y="4087"/>
                  </a:cubicBez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4"/>
            <p:cNvSpPr/>
            <p:nvPr/>
          </p:nvSpPr>
          <p:spPr>
            <a:xfrm>
              <a:off x="2068400" y="3917425"/>
              <a:ext cx="1340875" cy="334825"/>
            </a:xfrm>
            <a:custGeom>
              <a:avLst/>
              <a:gdLst/>
              <a:ahLst/>
              <a:cxnLst/>
              <a:rect l="l" t="t" r="r" b="b"/>
              <a:pathLst>
                <a:path w="53635" h="13393" extrusionOk="0">
                  <a:moveTo>
                    <a:pt x="36777" y="4155"/>
                  </a:moveTo>
                  <a:cubicBezTo>
                    <a:pt x="38385" y="4155"/>
                    <a:pt x="40204" y="4406"/>
                    <a:pt x="42174" y="5092"/>
                  </a:cubicBezTo>
                  <a:cubicBezTo>
                    <a:pt x="47761" y="7040"/>
                    <a:pt x="51421" y="10817"/>
                    <a:pt x="52858" y="12520"/>
                  </a:cubicBezTo>
                  <a:cubicBezTo>
                    <a:pt x="50400" y="10029"/>
                    <a:pt x="47729" y="8125"/>
                    <a:pt x="44920" y="6848"/>
                  </a:cubicBezTo>
                  <a:cubicBezTo>
                    <a:pt x="42429" y="5720"/>
                    <a:pt x="39822" y="5081"/>
                    <a:pt x="37161" y="4932"/>
                  </a:cubicBezTo>
                  <a:cubicBezTo>
                    <a:pt x="36778" y="4911"/>
                    <a:pt x="36416" y="4900"/>
                    <a:pt x="36055" y="4900"/>
                  </a:cubicBezTo>
                  <a:cubicBezTo>
                    <a:pt x="33278" y="4900"/>
                    <a:pt x="30979" y="5465"/>
                    <a:pt x="29818" y="5869"/>
                  </a:cubicBezTo>
                  <a:cubicBezTo>
                    <a:pt x="30593" y="5433"/>
                    <a:pt x="33146" y="4155"/>
                    <a:pt x="36777" y="4155"/>
                  </a:cubicBezTo>
                  <a:close/>
                  <a:moveTo>
                    <a:pt x="8791" y="1"/>
                  </a:moveTo>
                  <a:cubicBezTo>
                    <a:pt x="2394" y="1"/>
                    <a:pt x="58" y="1584"/>
                    <a:pt x="32" y="1601"/>
                  </a:cubicBezTo>
                  <a:cubicBezTo>
                    <a:pt x="11" y="1622"/>
                    <a:pt x="0" y="1655"/>
                    <a:pt x="21" y="1676"/>
                  </a:cubicBezTo>
                  <a:cubicBezTo>
                    <a:pt x="28" y="1689"/>
                    <a:pt x="47" y="1698"/>
                    <a:pt x="65" y="1698"/>
                  </a:cubicBezTo>
                  <a:cubicBezTo>
                    <a:pt x="77" y="1698"/>
                    <a:pt x="88" y="1694"/>
                    <a:pt x="96" y="1686"/>
                  </a:cubicBezTo>
                  <a:cubicBezTo>
                    <a:pt x="122" y="1669"/>
                    <a:pt x="2421" y="105"/>
                    <a:pt x="8767" y="105"/>
                  </a:cubicBezTo>
                  <a:cubicBezTo>
                    <a:pt x="10140" y="105"/>
                    <a:pt x="11702" y="178"/>
                    <a:pt x="13473" y="356"/>
                  </a:cubicBezTo>
                  <a:cubicBezTo>
                    <a:pt x="23242" y="1346"/>
                    <a:pt x="29085" y="5677"/>
                    <a:pt x="29499" y="5997"/>
                  </a:cubicBezTo>
                  <a:cubicBezTo>
                    <a:pt x="29489" y="6007"/>
                    <a:pt x="29478" y="6007"/>
                    <a:pt x="29478" y="6007"/>
                  </a:cubicBezTo>
                  <a:cubicBezTo>
                    <a:pt x="21976" y="2346"/>
                    <a:pt x="14548" y="1463"/>
                    <a:pt x="9631" y="1357"/>
                  </a:cubicBezTo>
                  <a:cubicBezTo>
                    <a:pt x="9285" y="1350"/>
                    <a:pt x="8946" y="1347"/>
                    <a:pt x="8615" y="1347"/>
                  </a:cubicBezTo>
                  <a:cubicBezTo>
                    <a:pt x="3846" y="1347"/>
                    <a:pt x="690" y="2017"/>
                    <a:pt x="660" y="2027"/>
                  </a:cubicBezTo>
                  <a:cubicBezTo>
                    <a:pt x="628" y="2027"/>
                    <a:pt x="607" y="2059"/>
                    <a:pt x="617" y="2091"/>
                  </a:cubicBezTo>
                  <a:cubicBezTo>
                    <a:pt x="626" y="2108"/>
                    <a:pt x="642" y="2126"/>
                    <a:pt x="665" y="2126"/>
                  </a:cubicBezTo>
                  <a:cubicBezTo>
                    <a:pt x="670" y="2126"/>
                    <a:pt x="676" y="2125"/>
                    <a:pt x="681" y="2123"/>
                  </a:cubicBezTo>
                  <a:cubicBezTo>
                    <a:pt x="711" y="2123"/>
                    <a:pt x="3858" y="1453"/>
                    <a:pt x="8617" y="1453"/>
                  </a:cubicBezTo>
                  <a:cubicBezTo>
                    <a:pt x="8948" y="1453"/>
                    <a:pt x="9286" y="1456"/>
                    <a:pt x="9631" y="1463"/>
                  </a:cubicBezTo>
                  <a:cubicBezTo>
                    <a:pt x="14537" y="1559"/>
                    <a:pt x="21965" y="2452"/>
                    <a:pt x="29446" y="6113"/>
                  </a:cubicBezTo>
                  <a:cubicBezTo>
                    <a:pt x="29461" y="6113"/>
                    <a:pt x="29470" y="6118"/>
                    <a:pt x="29478" y="6118"/>
                  </a:cubicBezTo>
                  <a:cubicBezTo>
                    <a:pt x="29482" y="6118"/>
                    <a:pt x="29485" y="6117"/>
                    <a:pt x="29489" y="6113"/>
                  </a:cubicBezTo>
                  <a:cubicBezTo>
                    <a:pt x="29518" y="6104"/>
                    <a:pt x="32136" y="5008"/>
                    <a:pt x="36034" y="5008"/>
                  </a:cubicBezTo>
                  <a:cubicBezTo>
                    <a:pt x="36399" y="5008"/>
                    <a:pt x="36775" y="5018"/>
                    <a:pt x="37161" y="5039"/>
                  </a:cubicBezTo>
                  <a:cubicBezTo>
                    <a:pt x="41323" y="5262"/>
                    <a:pt x="47538" y="6891"/>
                    <a:pt x="53540" y="13382"/>
                  </a:cubicBezTo>
                  <a:cubicBezTo>
                    <a:pt x="53550" y="13392"/>
                    <a:pt x="53561" y="13392"/>
                    <a:pt x="53571" y="13392"/>
                  </a:cubicBezTo>
                  <a:cubicBezTo>
                    <a:pt x="53582" y="13392"/>
                    <a:pt x="53592" y="13392"/>
                    <a:pt x="53603" y="13382"/>
                  </a:cubicBezTo>
                  <a:cubicBezTo>
                    <a:pt x="53625" y="13371"/>
                    <a:pt x="53635" y="13339"/>
                    <a:pt x="53614" y="13318"/>
                  </a:cubicBezTo>
                  <a:cubicBezTo>
                    <a:pt x="53571" y="13254"/>
                    <a:pt x="49548" y="7550"/>
                    <a:pt x="42206" y="4996"/>
                  </a:cubicBezTo>
                  <a:cubicBezTo>
                    <a:pt x="40222" y="4305"/>
                    <a:pt x="38388" y="4052"/>
                    <a:pt x="36768" y="4052"/>
                  </a:cubicBezTo>
                  <a:cubicBezTo>
                    <a:pt x="32626" y="4052"/>
                    <a:pt x="29874" y="5705"/>
                    <a:pt x="29553" y="5911"/>
                  </a:cubicBezTo>
                  <a:cubicBezTo>
                    <a:pt x="29085" y="5560"/>
                    <a:pt x="23232" y="1239"/>
                    <a:pt x="13484" y="250"/>
                  </a:cubicBezTo>
                  <a:cubicBezTo>
                    <a:pt x="11721" y="73"/>
                    <a:pt x="10163" y="1"/>
                    <a:pt x="8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4"/>
            <p:cNvSpPr/>
            <p:nvPr/>
          </p:nvSpPr>
          <p:spPr>
            <a:xfrm>
              <a:off x="2101125" y="3970325"/>
              <a:ext cx="702375" cy="102350"/>
            </a:xfrm>
            <a:custGeom>
              <a:avLst/>
              <a:gdLst/>
              <a:ahLst/>
              <a:cxnLst/>
              <a:rect l="l" t="t" r="r" b="b"/>
              <a:pathLst>
                <a:path w="28095" h="4094" extrusionOk="0">
                  <a:moveTo>
                    <a:pt x="2870" y="0"/>
                  </a:moveTo>
                  <a:cubicBezTo>
                    <a:pt x="1139" y="0"/>
                    <a:pt x="78" y="56"/>
                    <a:pt x="53" y="60"/>
                  </a:cubicBezTo>
                  <a:cubicBezTo>
                    <a:pt x="22" y="60"/>
                    <a:pt x="0" y="81"/>
                    <a:pt x="0" y="113"/>
                  </a:cubicBezTo>
                  <a:cubicBezTo>
                    <a:pt x="0" y="132"/>
                    <a:pt x="24" y="158"/>
                    <a:pt x="44" y="158"/>
                  </a:cubicBezTo>
                  <a:cubicBezTo>
                    <a:pt x="47" y="158"/>
                    <a:pt x="50" y="157"/>
                    <a:pt x="53" y="156"/>
                  </a:cubicBezTo>
                  <a:cubicBezTo>
                    <a:pt x="82" y="156"/>
                    <a:pt x="1140" y="101"/>
                    <a:pt x="2865" y="101"/>
                  </a:cubicBezTo>
                  <a:cubicBezTo>
                    <a:pt x="5578" y="101"/>
                    <a:pt x="9941" y="237"/>
                    <a:pt x="14547" y="932"/>
                  </a:cubicBezTo>
                  <a:cubicBezTo>
                    <a:pt x="22072" y="2060"/>
                    <a:pt x="27956" y="4072"/>
                    <a:pt x="28020" y="4093"/>
                  </a:cubicBezTo>
                  <a:lnTo>
                    <a:pt x="28041" y="4093"/>
                  </a:lnTo>
                  <a:cubicBezTo>
                    <a:pt x="28063" y="4093"/>
                    <a:pt x="28074" y="4082"/>
                    <a:pt x="28084" y="4061"/>
                  </a:cubicBezTo>
                  <a:cubicBezTo>
                    <a:pt x="28095" y="4030"/>
                    <a:pt x="28084" y="4008"/>
                    <a:pt x="28052" y="3997"/>
                  </a:cubicBezTo>
                  <a:cubicBezTo>
                    <a:pt x="27999" y="3976"/>
                    <a:pt x="22103" y="1965"/>
                    <a:pt x="14558" y="826"/>
                  </a:cubicBezTo>
                  <a:cubicBezTo>
                    <a:pt x="9951" y="137"/>
                    <a:pt x="5585" y="0"/>
                    <a:pt x="28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4"/>
            <p:cNvSpPr/>
            <p:nvPr/>
          </p:nvSpPr>
          <p:spPr>
            <a:xfrm>
              <a:off x="2801600" y="3912025"/>
              <a:ext cx="618600" cy="140425"/>
            </a:xfrm>
            <a:custGeom>
              <a:avLst/>
              <a:gdLst/>
              <a:ahLst/>
              <a:cxnLst/>
              <a:rect l="l" t="t" r="r" b="b"/>
              <a:pathLst>
                <a:path w="24744" h="5617" extrusionOk="0">
                  <a:moveTo>
                    <a:pt x="12316" y="1"/>
                  </a:moveTo>
                  <a:cubicBezTo>
                    <a:pt x="11928" y="1"/>
                    <a:pt x="11540" y="7"/>
                    <a:pt x="11154" y="19"/>
                  </a:cubicBezTo>
                  <a:cubicBezTo>
                    <a:pt x="4311" y="232"/>
                    <a:pt x="65" y="5478"/>
                    <a:pt x="22" y="5532"/>
                  </a:cubicBezTo>
                  <a:cubicBezTo>
                    <a:pt x="1" y="5553"/>
                    <a:pt x="1" y="5584"/>
                    <a:pt x="22" y="5606"/>
                  </a:cubicBezTo>
                  <a:cubicBezTo>
                    <a:pt x="33" y="5606"/>
                    <a:pt x="44" y="5617"/>
                    <a:pt x="65" y="5617"/>
                  </a:cubicBezTo>
                  <a:cubicBezTo>
                    <a:pt x="76" y="5617"/>
                    <a:pt x="86" y="5606"/>
                    <a:pt x="97" y="5595"/>
                  </a:cubicBezTo>
                  <a:cubicBezTo>
                    <a:pt x="140" y="5542"/>
                    <a:pt x="4354" y="338"/>
                    <a:pt x="11165" y="125"/>
                  </a:cubicBezTo>
                  <a:cubicBezTo>
                    <a:pt x="11552" y="113"/>
                    <a:pt x="11941" y="107"/>
                    <a:pt x="12330" y="107"/>
                  </a:cubicBezTo>
                  <a:cubicBezTo>
                    <a:pt x="18511" y="107"/>
                    <a:pt x="24609" y="1606"/>
                    <a:pt x="24680" y="1626"/>
                  </a:cubicBezTo>
                  <a:cubicBezTo>
                    <a:pt x="24684" y="1628"/>
                    <a:pt x="24688" y="1629"/>
                    <a:pt x="24693" y="1629"/>
                  </a:cubicBezTo>
                  <a:cubicBezTo>
                    <a:pt x="24712" y="1629"/>
                    <a:pt x="24735" y="1611"/>
                    <a:pt x="24744" y="1594"/>
                  </a:cubicBezTo>
                  <a:cubicBezTo>
                    <a:pt x="24744" y="1562"/>
                    <a:pt x="24733" y="1530"/>
                    <a:pt x="24701" y="1530"/>
                  </a:cubicBezTo>
                  <a:cubicBezTo>
                    <a:pt x="24641" y="1510"/>
                    <a:pt x="18519" y="1"/>
                    <a:pt x="12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4"/>
            <p:cNvSpPr/>
            <p:nvPr/>
          </p:nvSpPr>
          <p:spPr>
            <a:xfrm>
              <a:off x="2015175" y="3795550"/>
              <a:ext cx="790475" cy="261425"/>
            </a:xfrm>
            <a:custGeom>
              <a:avLst/>
              <a:gdLst/>
              <a:ahLst/>
              <a:cxnLst/>
              <a:rect l="l" t="t" r="r" b="b"/>
              <a:pathLst>
                <a:path w="31619" h="10457" extrusionOk="0">
                  <a:moveTo>
                    <a:pt x="59" y="1"/>
                  </a:moveTo>
                  <a:cubicBezTo>
                    <a:pt x="46" y="1"/>
                    <a:pt x="33" y="6"/>
                    <a:pt x="22" y="17"/>
                  </a:cubicBezTo>
                  <a:cubicBezTo>
                    <a:pt x="1" y="38"/>
                    <a:pt x="1" y="70"/>
                    <a:pt x="22" y="91"/>
                  </a:cubicBezTo>
                  <a:lnTo>
                    <a:pt x="3502" y="3614"/>
                  </a:lnTo>
                  <a:cubicBezTo>
                    <a:pt x="3508" y="3626"/>
                    <a:pt x="3522" y="3631"/>
                    <a:pt x="3536" y="3631"/>
                  </a:cubicBezTo>
                  <a:cubicBezTo>
                    <a:pt x="3546" y="3631"/>
                    <a:pt x="3557" y="3629"/>
                    <a:pt x="3566" y="3624"/>
                  </a:cubicBezTo>
                  <a:cubicBezTo>
                    <a:pt x="3603" y="3597"/>
                    <a:pt x="6804" y="1558"/>
                    <a:pt x="11996" y="1558"/>
                  </a:cubicBezTo>
                  <a:cubicBezTo>
                    <a:pt x="12870" y="1558"/>
                    <a:pt x="13801" y="1616"/>
                    <a:pt x="14783" y="1751"/>
                  </a:cubicBezTo>
                  <a:cubicBezTo>
                    <a:pt x="21497" y="2666"/>
                    <a:pt x="27063" y="5359"/>
                    <a:pt x="30639" y="9371"/>
                  </a:cubicBezTo>
                  <a:cubicBezTo>
                    <a:pt x="30022" y="8796"/>
                    <a:pt x="29117" y="8020"/>
                    <a:pt x="27915" y="7200"/>
                  </a:cubicBezTo>
                  <a:cubicBezTo>
                    <a:pt x="25659" y="5678"/>
                    <a:pt x="21880" y="3720"/>
                    <a:pt x="16666" y="3028"/>
                  </a:cubicBezTo>
                  <a:cubicBezTo>
                    <a:pt x="15025" y="2810"/>
                    <a:pt x="13564" y="2716"/>
                    <a:pt x="12257" y="2716"/>
                  </a:cubicBezTo>
                  <a:cubicBezTo>
                    <a:pt x="6606" y="2716"/>
                    <a:pt x="3840" y="4487"/>
                    <a:pt x="1895" y="5731"/>
                  </a:cubicBezTo>
                  <a:lnTo>
                    <a:pt x="1544" y="5955"/>
                  </a:lnTo>
                  <a:cubicBezTo>
                    <a:pt x="1523" y="5965"/>
                    <a:pt x="1512" y="5998"/>
                    <a:pt x="1533" y="6019"/>
                  </a:cubicBezTo>
                  <a:cubicBezTo>
                    <a:pt x="1540" y="6039"/>
                    <a:pt x="1556" y="6046"/>
                    <a:pt x="1571" y="6046"/>
                  </a:cubicBezTo>
                  <a:cubicBezTo>
                    <a:pt x="1580" y="6046"/>
                    <a:pt x="1589" y="6044"/>
                    <a:pt x="1597" y="6040"/>
                  </a:cubicBezTo>
                  <a:lnTo>
                    <a:pt x="1949" y="5816"/>
                  </a:lnTo>
                  <a:cubicBezTo>
                    <a:pt x="3885" y="4581"/>
                    <a:pt x="6635" y="2825"/>
                    <a:pt x="12264" y="2825"/>
                  </a:cubicBezTo>
                  <a:cubicBezTo>
                    <a:pt x="13566" y="2825"/>
                    <a:pt x="15021" y="2919"/>
                    <a:pt x="16656" y="3135"/>
                  </a:cubicBezTo>
                  <a:cubicBezTo>
                    <a:pt x="26595" y="4454"/>
                    <a:pt x="31469" y="10382"/>
                    <a:pt x="31522" y="10446"/>
                  </a:cubicBezTo>
                  <a:cubicBezTo>
                    <a:pt x="31533" y="10456"/>
                    <a:pt x="31543" y="10456"/>
                    <a:pt x="31554" y="10456"/>
                  </a:cubicBezTo>
                  <a:cubicBezTo>
                    <a:pt x="31564" y="10456"/>
                    <a:pt x="31586" y="10456"/>
                    <a:pt x="31586" y="10446"/>
                  </a:cubicBezTo>
                  <a:cubicBezTo>
                    <a:pt x="31618" y="10435"/>
                    <a:pt x="31618" y="10403"/>
                    <a:pt x="31597" y="10382"/>
                  </a:cubicBezTo>
                  <a:cubicBezTo>
                    <a:pt x="28085" y="5752"/>
                    <a:pt x="22114" y="2645"/>
                    <a:pt x="14793" y="1645"/>
                  </a:cubicBezTo>
                  <a:cubicBezTo>
                    <a:pt x="13813" y="1510"/>
                    <a:pt x="12884" y="1453"/>
                    <a:pt x="12010" y="1453"/>
                  </a:cubicBezTo>
                  <a:cubicBezTo>
                    <a:pt x="7074" y="1453"/>
                    <a:pt x="3915" y="3292"/>
                    <a:pt x="3545" y="3518"/>
                  </a:cubicBezTo>
                  <a:lnTo>
                    <a:pt x="97" y="17"/>
                  </a:lnTo>
                  <a:cubicBezTo>
                    <a:pt x="86" y="6"/>
                    <a:pt x="73"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4"/>
            <p:cNvSpPr/>
            <p:nvPr/>
          </p:nvSpPr>
          <p:spPr>
            <a:xfrm>
              <a:off x="2062275" y="3891475"/>
              <a:ext cx="746275" cy="176675"/>
            </a:xfrm>
            <a:custGeom>
              <a:avLst/>
              <a:gdLst/>
              <a:ahLst/>
              <a:cxnLst/>
              <a:rect l="l" t="t" r="r" b="b"/>
              <a:pathLst>
                <a:path w="29851" h="7067" extrusionOk="0">
                  <a:moveTo>
                    <a:pt x="9519" y="0"/>
                  </a:moveTo>
                  <a:cubicBezTo>
                    <a:pt x="2887" y="0"/>
                    <a:pt x="59" y="2379"/>
                    <a:pt x="32" y="2405"/>
                  </a:cubicBezTo>
                  <a:cubicBezTo>
                    <a:pt x="11" y="2426"/>
                    <a:pt x="1" y="2459"/>
                    <a:pt x="22" y="2480"/>
                  </a:cubicBezTo>
                  <a:cubicBezTo>
                    <a:pt x="34" y="2492"/>
                    <a:pt x="50" y="2497"/>
                    <a:pt x="65" y="2497"/>
                  </a:cubicBezTo>
                  <a:cubicBezTo>
                    <a:pt x="77" y="2497"/>
                    <a:pt x="87" y="2495"/>
                    <a:pt x="96" y="2490"/>
                  </a:cubicBezTo>
                  <a:cubicBezTo>
                    <a:pt x="131" y="2455"/>
                    <a:pt x="2935" y="108"/>
                    <a:pt x="9518" y="108"/>
                  </a:cubicBezTo>
                  <a:cubicBezTo>
                    <a:pt x="10912" y="108"/>
                    <a:pt x="12476" y="213"/>
                    <a:pt x="14218" y="468"/>
                  </a:cubicBezTo>
                  <a:cubicBezTo>
                    <a:pt x="23881" y="1873"/>
                    <a:pt x="29702" y="7002"/>
                    <a:pt x="29766" y="7056"/>
                  </a:cubicBezTo>
                  <a:cubicBezTo>
                    <a:pt x="29766" y="7066"/>
                    <a:pt x="29787" y="7066"/>
                    <a:pt x="29798" y="7066"/>
                  </a:cubicBezTo>
                  <a:cubicBezTo>
                    <a:pt x="29808" y="7066"/>
                    <a:pt x="29829" y="7056"/>
                    <a:pt x="29829" y="7045"/>
                  </a:cubicBezTo>
                  <a:cubicBezTo>
                    <a:pt x="29851" y="7024"/>
                    <a:pt x="29851" y="6992"/>
                    <a:pt x="29829" y="6971"/>
                  </a:cubicBezTo>
                  <a:cubicBezTo>
                    <a:pt x="29777" y="6928"/>
                    <a:pt x="23924" y="1778"/>
                    <a:pt x="14228" y="362"/>
                  </a:cubicBezTo>
                  <a:cubicBezTo>
                    <a:pt x="12483" y="106"/>
                    <a:pt x="10917" y="0"/>
                    <a:pt x="9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4"/>
            <p:cNvSpPr/>
            <p:nvPr/>
          </p:nvSpPr>
          <p:spPr>
            <a:xfrm>
              <a:off x="2658475" y="3873500"/>
              <a:ext cx="750800" cy="378750"/>
            </a:xfrm>
            <a:custGeom>
              <a:avLst/>
              <a:gdLst/>
              <a:ahLst/>
              <a:cxnLst/>
              <a:rect l="l" t="t" r="r" b="b"/>
              <a:pathLst>
                <a:path w="30032" h="15150" extrusionOk="0">
                  <a:moveTo>
                    <a:pt x="59" y="1"/>
                  </a:moveTo>
                  <a:cubicBezTo>
                    <a:pt x="46" y="1"/>
                    <a:pt x="33" y="6"/>
                    <a:pt x="22" y="17"/>
                  </a:cubicBezTo>
                  <a:cubicBezTo>
                    <a:pt x="1" y="38"/>
                    <a:pt x="1" y="70"/>
                    <a:pt x="22" y="91"/>
                  </a:cubicBezTo>
                  <a:cubicBezTo>
                    <a:pt x="65" y="134"/>
                    <a:pt x="4087" y="4018"/>
                    <a:pt x="5780" y="7317"/>
                  </a:cubicBezTo>
                  <a:cubicBezTo>
                    <a:pt x="5790" y="7328"/>
                    <a:pt x="5801" y="7338"/>
                    <a:pt x="5822" y="7338"/>
                  </a:cubicBezTo>
                  <a:cubicBezTo>
                    <a:pt x="5828" y="7341"/>
                    <a:pt x="5834" y="7343"/>
                    <a:pt x="5838" y="7343"/>
                  </a:cubicBezTo>
                  <a:cubicBezTo>
                    <a:pt x="5850" y="7343"/>
                    <a:pt x="5857" y="7335"/>
                    <a:pt x="5865" y="7328"/>
                  </a:cubicBezTo>
                  <a:cubicBezTo>
                    <a:pt x="5875" y="7317"/>
                    <a:pt x="6301" y="6764"/>
                    <a:pt x="7418" y="6221"/>
                  </a:cubicBezTo>
                  <a:cubicBezTo>
                    <a:pt x="8387" y="5757"/>
                    <a:pt x="10093" y="5216"/>
                    <a:pt x="12746" y="5216"/>
                  </a:cubicBezTo>
                  <a:cubicBezTo>
                    <a:pt x="12890" y="5216"/>
                    <a:pt x="13037" y="5218"/>
                    <a:pt x="13186" y="5221"/>
                  </a:cubicBezTo>
                  <a:cubicBezTo>
                    <a:pt x="19571" y="5359"/>
                    <a:pt x="27425" y="10658"/>
                    <a:pt x="29925" y="15128"/>
                  </a:cubicBezTo>
                  <a:cubicBezTo>
                    <a:pt x="29937" y="15139"/>
                    <a:pt x="29947" y="15149"/>
                    <a:pt x="29968" y="15149"/>
                  </a:cubicBezTo>
                  <a:lnTo>
                    <a:pt x="30000" y="15149"/>
                  </a:lnTo>
                  <a:cubicBezTo>
                    <a:pt x="30022" y="15128"/>
                    <a:pt x="30032" y="15096"/>
                    <a:pt x="30011" y="15075"/>
                  </a:cubicBezTo>
                  <a:cubicBezTo>
                    <a:pt x="27499" y="10584"/>
                    <a:pt x="19603" y="5263"/>
                    <a:pt x="13186" y="5114"/>
                  </a:cubicBezTo>
                  <a:cubicBezTo>
                    <a:pt x="13038" y="5111"/>
                    <a:pt x="12892" y="5110"/>
                    <a:pt x="12750" y="5110"/>
                  </a:cubicBezTo>
                  <a:cubicBezTo>
                    <a:pt x="10073" y="5110"/>
                    <a:pt x="8345" y="5661"/>
                    <a:pt x="7365" y="6136"/>
                  </a:cubicBezTo>
                  <a:cubicBezTo>
                    <a:pt x="6439" y="6583"/>
                    <a:pt x="5981" y="7040"/>
                    <a:pt x="5832" y="7200"/>
                  </a:cubicBezTo>
                  <a:cubicBezTo>
                    <a:pt x="4119" y="3901"/>
                    <a:pt x="139" y="59"/>
                    <a:pt x="97" y="17"/>
                  </a:cubicBezTo>
                  <a:cubicBezTo>
                    <a:pt x="86" y="6"/>
                    <a:pt x="73"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4"/>
            <p:cNvSpPr/>
            <p:nvPr/>
          </p:nvSpPr>
          <p:spPr>
            <a:xfrm>
              <a:off x="2037275" y="3749225"/>
              <a:ext cx="756900" cy="290175"/>
            </a:xfrm>
            <a:custGeom>
              <a:avLst/>
              <a:gdLst/>
              <a:ahLst/>
              <a:cxnLst/>
              <a:rect l="l" t="t" r="r" b="b"/>
              <a:pathLst>
                <a:path w="30276" h="11607" extrusionOk="0">
                  <a:moveTo>
                    <a:pt x="55" y="1"/>
                  </a:moveTo>
                  <a:cubicBezTo>
                    <a:pt x="43" y="1"/>
                    <a:pt x="30" y="3"/>
                    <a:pt x="22" y="7"/>
                  </a:cubicBezTo>
                  <a:cubicBezTo>
                    <a:pt x="0" y="28"/>
                    <a:pt x="0" y="61"/>
                    <a:pt x="22" y="82"/>
                  </a:cubicBezTo>
                  <a:lnTo>
                    <a:pt x="3480" y="3902"/>
                  </a:lnTo>
                  <a:cubicBezTo>
                    <a:pt x="3491" y="3923"/>
                    <a:pt x="3522" y="3923"/>
                    <a:pt x="3534" y="3923"/>
                  </a:cubicBezTo>
                  <a:cubicBezTo>
                    <a:pt x="3582" y="3899"/>
                    <a:pt x="7033" y="2603"/>
                    <a:pt x="11356" y="2603"/>
                  </a:cubicBezTo>
                  <a:cubicBezTo>
                    <a:pt x="12708" y="2603"/>
                    <a:pt x="14145" y="2730"/>
                    <a:pt x="15590" y="3062"/>
                  </a:cubicBezTo>
                  <a:cubicBezTo>
                    <a:pt x="21720" y="4467"/>
                    <a:pt x="27435" y="7818"/>
                    <a:pt x="30181" y="11586"/>
                  </a:cubicBezTo>
                  <a:cubicBezTo>
                    <a:pt x="30191" y="11607"/>
                    <a:pt x="30202" y="11607"/>
                    <a:pt x="30223" y="11607"/>
                  </a:cubicBezTo>
                  <a:lnTo>
                    <a:pt x="30255" y="11607"/>
                  </a:lnTo>
                  <a:cubicBezTo>
                    <a:pt x="30276" y="11586"/>
                    <a:pt x="30276" y="11554"/>
                    <a:pt x="30266" y="11533"/>
                  </a:cubicBezTo>
                  <a:cubicBezTo>
                    <a:pt x="27509" y="7733"/>
                    <a:pt x="21763" y="4370"/>
                    <a:pt x="15623" y="2955"/>
                  </a:cubicBezTo>
                  <a:cubicBezTo>
                    <a:pt x="14170" y="2624"/>
                    <a:pt x="12726" y="2497"/>
                    <a:pt x="11369" y="2497"/>
                  </a:cubicBezTo>
                  <a:cubicBezTo>
                    <a:pt x="7237" y="2497"/>
                    <a:pt x="3902" y="3670"/>
                    <a:pt x="3534" y="3807"/>
                  </a:cubicBezTo>
                  <a:lnTo>
                    <a:pt x="96" y="18"/>
                  </a:lnTo>
                  <a:cubicBezTo>
                    <a:pt x="90" y="6"/>
                    <a:pt x="72" y="1"/>
                    <a:pt x="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4"/>
            <p:cNvSpPr/>
            <p:nvPr/>
          </p:nvSpPr>
          <p:spPr>
            <a:xfrm>
              <a:off x="2771275" y="4055275"/>
              <a:ext cx="64700" cy="19250"/>
            </a:xfrm>
            <a:custGeom>
              <a:avLst/>
              <a:gdLst/>
              <a:ahLst/>
              <a:cxnLst/>
              <a:rect l="l" t="t" r="r" b="b"/>
              <a:pathLst>
                <a:path w="2588" h="770" extrusionOk="0">
                  <a:moveTo>
                    <a:pt x="1406" y="0"/>
                  </a:moveTo>
                  <a:cubicBezTo>
                    <a:pt x="1365" y="0"/>
                    <a:pt x="1322" y="1"/>
                    <a:pt x="1278" y="3"/>
                  </a:cubicBezTo>
                  <a:cubicBezTo>
                    <a:pt x="448" y="46"/>
                    <a:pt x="1" y="472"/>
                    <a:pt x="1" y="472"/>
                  </a:cubicBezTo>
                  <a:lnTo>
                    <a:pt x="1246" y="770"/>
                  </a:lnTo>
                  <a:lnTo>
                    <a:pt x="2587" y="386"/>
                  </a:lnTo>
                  <a:cubicBezTo>
                    <a:pt x="2587" y="386"/>
                    <a:pt x="2240" y="0"/>
                    <a:pt x="1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4"/>
            <p:cNvSpPr/>
            <p:nvPr/>
          </p:nvSpPr>
          <p:spPr>
            <a:xfrm>
              <a:off x="2530000" y="3478550"/>
              <a:ext cx="536075" cy="403900"/>
            </a:xfrm>
            <a:custGeom>
              <a:avLst/>
              <a:gdLst/>
              <a:ahLst/>
              <a:cxnLst/>
              <a:rect l="l" t="t" r="r" b="b"/>
              <a:pathLst>
                <a:path w="21443" h="16156" extrusionOk="0">
                  <a:moveTo>
                    <a:pt x="9838" y="2421"/>
                  </a:moveTo>
                  <a:cubicBezTo>
                    <a:pt x="10997" y="2421"/>
                    <a:pt x="12338" y="2693"/>
                    <a:pt x="13877" y="3375"/>
                  </a:cubicBezTo>
                  <a:cubicBezTo>
                    <a:pt x="21007" y="6535"/>
                    <a:pt x="17814" y="12463"/>
                    <a:pt x="17814" y="12463"/>
                  </a:cubicBezTo>
                  <a:lnTo>
                    <a:pt x="3522" y="6620"/>
                  </a:lnTo>
                  <a:cubicBezTo>
                    <a:pt x="3522" y="6620"/>
                    <a:pt x="5280" y="2421"/>
                    <a:pt x="9838" y="2421"/>
                  </a:cubicBezTo>
                  <a:close/>
                  <a:moveTo>
                    <a:pt x="9917" y="1"/>
                  </a:moveTo>
                  <a:cubicBezTo>
                    <a:pt x="8682" y="1"/>
                    <a:pt x="7576" y="242"/>
                    <a:pt x="6587" y="629"/>
                  </a:cubicBezTo>
                  <a:cubicBezTo>
                    <a:pt x="6555" y="639"/>
                    <a:pt x="6534" y="650"/>
                    <a:pt x="6502" y="661"/>
                  </a:cubicBezTo>
                  <a:cubicBezTo>
                    <a:pt x="5140" y="1214"/>
                    <a:pt x="4012" y="2055"/>
                    <a:pt x="3086" y="2959"/>
                  </a:cubicBezTo>
                  <a:lnTo>
                    <a:pt x="3022" y="3023"/>
                  </a:lnTo>
                  <a:cubicBezTo>
                    <a:pt x="958" y="5066"/>
                    <a:pt x="0" y="7386"/>
                    <a:pt x="0" y="7386"/>
                  </a:cubicBezTo>
                  <a:lnTo>
                    <a:pt x="20038" y="16155"/>
                  </a:lnTo>
                  <a:cubicBezTo>
                    <a:pt x="20038" y="16155"/>
                    <a:pt x="20858" y="14570"/>
                    <a:pt x="21220" y="12367"/>
                  </a:cubicBezTo>
                  <a:cubicBezTo>
                    <a:pt x="21230" y="12335"/>
                    <a:pt x="21230" y="12314"/>
                    <a:pt x="21230" y="12281"/>
                  </a:cubicBezTo>
                  <a:cubicBezTo>
                    <a:pt x="21379" y="11377"/>
                    <a:pt x="21443" y="10377"/>
                    <a:pt x="21348" y="9344"/>
                  </a:cubicBezTo>
                  <a:cubicBezTo>
                    <a:pt x="21348" y="9313"/>
                    <a:pt x="21337" y="9280"/>
                    <a:pt x="21337" y="9249"/>
                  </a:cubicBezTo>
                  <a:cubicBezTo>
                    <a:pt x="21220" y="8142"/>
                    <a:pt x="20922" y="6982"/>
                    <a:pt x="20315" y="5865"/>
                  </a:cubicBezTo>
                  <a:cubicBezTo>
                    <a:pt x="20305" y="5844"/>
                    <a:pt x="20294" y="5811"/>
                    <a:pt x="20283" y="5790"/>
                  </a:cubicBezTo>
                  <a:cubicBezTo>
                    <a:pt x="19783" y="4875"/>
                    <a:pt x="19080" y="3992"/>
                    <a:pt x="18123" y="3172"/>
                  </a:cubicBezTo>
                  <a:cubicBezTo>
                    <a:pt x="18112" y="3151"/>
                    <a:pt x="18080" y="3141"/>
                    <a:pt x="18059" y="3119"/>
                  </a:cubicBezTo>
                  <a:cubicBezTo>
                    <a:pt x="17293" y="2470"/>
                    <a:pt x="16367" y="1874"/>
                    <a:pt x="15249" y="1331"/>
                  </a:cubicBezTo>
                  <a:cubicBezTo>
                    <a:pt x="15154" y="1289"/>
                    <a:pt x="15069" y="1246"/>
                    <a:pt x="14973" y="1204"/>
                  </a:cubicBezTo>
                  <a:cubicBezTo>
                    <a:pt x="14941" y="1193"/>
                    <a:pt x="14920" y="1182"/>
                    <a:pt x="14888" y="1161"/>
                  </a:cubicBezTo>
                  <a:cubicBezTo>
                    <a:pt x="13451" y="512"/>
                    <a:pt x="12121" y="171"/>
                    <a:pt x="10908" y="43"/>
                  </a:cubicBezTo>
                  <a:lnTo>
                    <a:pt x="10822" y="43"/>
                  </a:lnTo>
                  <a:cubicBezTo>
                    <a:pt x="10513" y="15"/>
                    <a:pt x="10211" y="1"/>
                    <a:pt x="9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4"/>
            <p:cNvSpPr/>
            <p:nvPr/>
          </p:nvSpPr>
          <p:spPr>
            <a:xfrm>
              <a:off x="2605550" y="3552525"/>
              <a:ext cx="27425" cy="16350"/>
            </a:xfrm>
            <a:custGeom>
              <a:avLst/>
              <a:gdLst/>
              <a:ahLst/>
              <a:cxnLst/>
              <a:rect l="l" t="t" r="r" b="b"/>
              <a:pathLst>
                <a:path w="1097" h="654" extrusionOk="0">
                  <a:moveTo>
                    <a:pt x="64" y="0"/>
                  </a:moveTo>
                  <a:lnTo>
                    <a:pt x="0" y="64"/>
                  </a:lnTo>
                  <a:lnTo>
                    <a:pt x="1022" y="650"/>
                  </a:lnTo>
                  <a:lnTo>
                    <a:pt x="1032" y="650"/>
                  </a:lnTo>
                  <a:cubicBezTo>
                    <a:pt x="1038" y="653"/>
                    <a:pt x="1044" y="654"/>
                    <a:pt x="1049" y="654"/>
                  </a:cubicBezTo>
                  <a:cubicBezTo>
                    <a:pt x="1064" y="654"/>
                    <a:pt x="1078" y="644"/>
                    <a:pt x="1086" y="629"/>
                  </a:cubicBezTo>
                  <a:cubicBezTo>
                    <a:pt x="1096" y="607"/>
                    <a:pt x="1086" y="586"/>
                    <a:pt x="1075" y="575"/>
                  </a:cubicBezTo>
                  <a:lnTo>
                    <a:pt x="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4"/>
            <p:cNvSpPr/>
            <p:nvPr/>
          </p:nvSpPr>
          <p:spPr>
            <a:xfrm>
              <a:off x="2692525" y="3494275"/>
              <a:ext cx="16000" cy="29000"/>
            </a:xfrm>
            <a:custGeom>
              <a:avLst/>
              <a:gdLst/>
              <a:ahLst/>
              <a:cxnLst/>
              <a:rect l="l" t="t" r="r" b="b"/>
              <a:pathLst>
                <a:path w="640" h="1160" extrusionOk="0">
                  <a:moveTo>
                    <a:pt x="86" y="0"/>
                  </a:moveTo>
                  <a:cubicBezTo>
                    <a:pt x="54" y="10"/>
                    <a:pt x="33" y="21"/>
                    <a:pt x="1" y="32"/>
                  </a:cubicBezTo>
                  <a:lnTo>
                    <a:pt x="554" y="1138"/>
                  </a:lnTo>
                  <a:cubicBezTo>
                    <a:pt x="554" y="1149"/>
                    <a:pt x="565" y="1160"/>
                    <a:pt x="575" y="1160"/>
                  </a:cubicBezTo>
                  <a:cubicBezTo>
                    <a:pt x="587" y="1160"/>
                    <a:pt x="597" y="1160"/>
                    <a:pt x="608" y="1149"/>
                  </a:cubicBezTo>
                  <a:cubicBezTo>
                    <a:pt x="629" y="1138"/>
                    <a:pt x="639" y="1117"/>
                    <a:pt x="629" y="1096"/>
                  </a:cubicBezTo>
                  <a:lnTo>
                    <a:pt x="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4"/>
            <p:cNvSpPr/>
            <p:nvPr/>
          </p:nvSpPr>
          <p:spPr>
            <a:xfrm>
              <a:off x="2800550" y="3479625"/>
              <a:ext cx="2425" cy="34350"/>
            </a:xfrm>
            <a:custGeom>
              <a:avLst/>
              <a:gdLst/>
              <a:ahLst/>
              <a:cxnLst/>
              <a:rect l="l" t="t" r="r" b="b"/>
              <a:pathLst>
                <a:path w="97" h="1374" extrusionOk="0">
                  <a:moveTo>
                    <a:pt x="0" y="0"/>
                  </a:moveTo>
                  <a:lnTo>
                    <a:pt x="11" y="1331"/>
                  </a:lnTo>
                  <a:cubicBezTo>
                    <a:pt x="11" y="1341"/>
                    <a:pt x="22" y="1362"/>
                    <a:pt x="43" y="1374"/>
                  </a:cubicBezTo>
                  <a:lnTo>
                    <a:pt x="54" y="1374"/>
                  </a:lnTo>
                  <a:cubicBezTo>
                    <a:pt x="86" y="1374"/>
                    <a:pt x="97" y="1352"/>
                    <a:pt x="97" y="1320"/>
                  </a:cubicBezTo>
                  <a:lnTo>
                    <a:pt x="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4"/>
            <p:cNvSpPr/>
            <p:nvPr/>
          </p:nvSpPr>
          <p:spPr>
            <a:xfrm>
              <a:off x="2892075" y="3507575"/>
              <a:ext cx="12250" cy="27150"/>
            </a:xfrm>
            <a:custGeom>
              <a:avLst/>
              <a:gdLst/>
              <a:ahLst/>
              <a:cxnLst/>
              <a:rect l="l" t="t" r="r" b="b"/>
              <a:pathLst>
                <a:path w="490" h="1086" extrusionOk="0">
                  <a:moveTo>
                    <a:pt x="405" y="0"/>
                  </a:moveTo>
                  <a:lnTo>
                    <a:pt x="0" y="1022"/>
                  </a:lnTo>
                  <a:cubicBezTo>
                    <a:pt x="0" y="1043"/>
                    <a:pt x="11" y="1075"/>
                    <a:pt x="33" y="1086"/>
                  </a:cubicBezTo>
                  <a:cubicBezTo>
                    <a:pt x="54" y="1086"/>
                    <a:pt x="75" y="1075"/>
                    <a:pt x="85" y="1053"/>
                  </a:cubicBezTo>
                  <a:lnTo>
                    <a:pt x="490" y="43"/>
                  </a:lnTo>
                  <a:cubicBezTo>
                    <a:pt x="458" y="32"/>
                    <a:pt x="437" y="21"/>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4"/>
            <p:cNvSpPr/>
            <p:nvPr/>
          </p:nvSpPr>
          <p:spPr>
            <a:xfrm>
              <a:off x="2963375" y="3556525"/>
              <a:ext cx="19700" cy="25925"/>
            </a:xfrm>
            <a:custGeom>
              <a:avLst/>
              <a:gdLst/>
              <a:ahLst/>
              <a:cxnLst/>
              <a:rect l="l" t="t" r="r" b="b"/>
              <a:pathLst>
                <a:path w="788" h="1037" extrusionOk="0">
                  <a:moveTo>
                    <a:pt x="724" y="0"/>
                  </a:moveTo>
                  <a:lnTo>
                    <a:pt x="11" y="968"/>
                  </a:lnTo>
                  <a:cubicBezTo>
                    <a:pt x="0" y="990"/>
                    <a:pt x="0" y="1011"/>
                    <a:pt x="21" y="1032"/>
                  </a:cubicBezTo>
                  <a:lnTo>
                    <a:pt x="43" y="1032"/>
                  </a:lnTo>
                  <a:cubicBezTo>
                    <a:pt x="46" y="1035"/>
                    <a:pt x="50" y="1037"/>
                    <a:pt x="55" y="1037"/>
                  </a:cubicBezTo>
                  <a:cubicBezTo>
                    <a:pt x="65" y="1037"/>
                    <a:pt x="78" y="1029"/>
                    <a:pt x="85" y="1022"/>
                  </a:cubicBezTo>
                  <a:lnTo>
                    <a:pt x="788" y="53"/>
                  </a:lnTo>
                  <a:cubicBezTo>
                    <a:pt x="777" y="32"/>
                    <a:pt x="745" y="22"/>
                    <a:pt x="7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4"/>
            <p:cNvSpPr/>
            <p:nvPr/>
          </p:nvSpPr>
          <p:spPr>
            <a:xfrm>
              <a:off x="3007000" y="3623275"/>
              <a:ext cx="30875" cy="12275"/>
            </a:xfrm>
            <a:custGeom>
              <a:avLst/>
              <a:gdLst/>
              <a:ahLst/>
              <a:cxnLst/>
              <a:rect l="l" t="t" r="r" b="b"/>
              <a:pathLst>
                <a:path w="1235" h="491" extrusionOk="0">
                  <a:moveTo>
                    <a:pt x="1203" y="1"/>
                  </a:moveTo>
                  <a:lnTo>
                    <a:pt x="33" y="405"/>
                  </a:lnTo>
                  <a:cubicBezTo>
                    <a:pt x="12" y="416"/>
                    <a:pt x="0" y="438"/>
                    <a:pt x="0" y="459"/>
                  </a:cubicBezTo>
                  <a:cubicBezTo>
                    <a:pt x="12" y="480"/>
                    <a:pt x="22" y="480"/>
                    <a:pt x="33" y="490"/>
                  </a:cubicBezTo>
                  <a:lnTo>
                    <a:pt x="64" y="490"/>
                  </a:lnTo>
                  <a:lnTo>
                    <a:pt x="1235" y="76"/>
                  </a:lnTo>
                  <a:cubicBezTo>
                    <a:pt x="1225" y="55"/>
                    <a:pt x="1214" y="22"/>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4"/>
            <p:cNvSpPr/>
            <p:nvPr/>
          </p:nvSpPr>
          <p:spPr>
            <a:xfrm>
              <a:off x="3021900" y="3709750"/>
              <a:ext cx="41800" cy="4550"/>
            </a:xfrm>
            <a:custGeom>
              <a:avLst/>
              <a:gdLst/>
              <a:ahLst/>
              <a:cxnLst/>
              <a:rect l="l" t="t" r="r" b="b"/>
              <a:pathLst>
                <a:path w="1672" h="182" extrusionOk="0">
                  <a:moveTo>
                    <a:pt x="1661" y="1"/>
                  </a:moveTo>
                  <a:lnTo>
                    <a:pt x="43" y="96"/>
                  </a:lnTo>
                  <a:cubicBezTo>
                    <a:pt x="11" y="96"/>
                    <a:pt x="0" y="118"/>
                    <a:pt x="0" y="139"/>
                  </a:cubicBezTo>
                  <a:cubicBezTo>
                    <a:pt x="0" y="160"/>
                    <a:pt x="11" y="181"/>
                    <a:pt x="33" y="181"/>
                  </a:cubicBezTo>
                  <a:lnTo>
                    <a:pt x="43" y="181"/>
                  </a:lnTo>
                  <a:lnTo>
                    <a:pt x="1672" y="96"/>
                  </a:lnTo>
                  <a:cubicBezTo>
                    <a:pt x="1672" y="65"/>
                    <a:pt x="1661" y="32"/>
                    <a:pt x="1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4"/>
            <p:cNvSpPr/>
            <p:nvPr/>
          </p:nvSpPr>
          <p:spPr>
            <a:xfrm>
              <a:off x="3020825" y="3776475"/>
              <a:ext cx="39950" cy="11250"/>
            </a:xfrm>
            <a:custGeom>
              <a:avLst/>
              <a:gdLst/>
              <a:ahLst/>
              <a:cxnLst/>
              <a:rect l="l" t="t" r="r" b="b"/>
              <a:pathLst>
                <a:path w="1598" h="450" extrusionOk="0">
                  <a:moveTo>
                    <a:pt x="43" y="0"/>
                  </a:moveTo>
                  <a:cubicBezTo>
                    <a:pt x="26" y="0"/>
                    <a:pt x="10" y="18"/>
                    <a:pt x="1" y="35"/>
                  </a:cubicBezTo>
                  <a:cubicBezTo>
                    <a:pt x="1" y="56"/>
                    <a:pt x="12" y="78"/>
                    <a:pt x="33" y="88"/>
                  </a:cubicBezTo>
                  <a:lnTo>
                    <a:pt x="1587" y="450"/>
                  </a:lnTo>
                  <a:cubicBezTo>
                    <a:pt x="1597" y="418"/>
                    <a:pt x="1597" y="397"/>
                    <a:pt x="1597" y="364"/>
                  </a:cubicBezTo>
                  <a:lnTo>
                    <a:pt x="54" y="3"/>
                  </a:lnTo>
                  <a:cubicBezTo>
                    <a:pt x="51" y="1"/>
                    <a:pt x="47"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4"/>
            <p:cNvSpPr/>
            <p:nvPr/>
          </p:nvSpPr>
          <p:spPr>
            <a:xfrm>
              <a:off x="2784575" y="3738450"/>
              <a:ext cx="22375" cy="20050"/>
            </a:xfrm>
            <a:custGeom>
              <a:avLst/>
              <a:gdLst/>
              <a:ahLst/>
              <a:cxnLst/>
              <a:rect l="l" t="t" r="r" b="b"/>
              <a:pathLst>
                <a:path w="895" h="802" extrusionOk="0">
                  <a:moveTo>
                    <a:pt x="447" y="1"/>
                  </a:moveTo>
                  <a:cubicBezTo>
                    <a:pt x="270" y="1"/>
                    <a:pt x="109" y="120"/>
                    <a:pt x="55" y="300"/>
                  </a:cubicBezTo>
                  <a:cubicBezTo>
                    <a:pt x="1" y="513"/>
                    <a:pt x="129" y="736"/>
                    <a:pt x="341" y="790"/>
                  </a:cubicBezTo>
                  <a:cubicBezTo>
                    <a:pt x="374" y="798"/>
                    <a:pt x="407" y="802"/>
                    <a:pt x="439" y="802"/>
                  </a:cubicBezTo>
                  <a:cubicBezTo>
                    <a:pt x="619" y="802"/>
                    <a:pt x="786" y="682"/>
                    <a:pt x="831" y="502"/>
                  </a:cubicBezTo>
                  <a:cubicBezTo>
                    <a:pt x="895" y="289"/>
                    <a:pt x="767" y="76"/>
                    <a:pt x="544" y="13"/>
                  </a:cubicBezTo>
                  <a:cubicBezTo>
                    <a:pt x="512" y="4"/>
                    <a:pt x="479" y="1"/>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4"/>
            <p:cNvSpPr/>
            <p:nvPr/>
          </p:nvSpPr>
          <p:spPr>
            <a:xfrm>
              <a:off x="2171075" y="3447725"/>
              <a:ext cx="371425" cy="327275"/>
            </a:xfrm>
            <a:custGeom>
              <a:avLst/>
              <a:gdLst/>
              <a:ahLst/>
              <a:cxnLst/>
              <a:rect l="l" t="t" r="r" b="b"/>
              <a:pathLst>
                <a:path w="14857" h="13091" extrusionOk="0">
                  <a:moveTo>
                    <a:pt x="7430" y="1"/>
                  </a:moveTo>
                  <a:cubicBezTo>
                    <a:pt x="5382" y="1"/>
                    <a:pt x="3365" y="959"/>
                    <a:pt x="2087" y="2756"/>
                  </a:cubicBezTo>
                  <a:cubicBezTo>
                    <a:pt x="1" y="5703"/>
                    <a:pt x="693" y="9790"/>
                    <a:pt x="3640" y="11887"/>
                  </a:cubicBezTo>
                  <a:cubicBezTo>
                    <a:pt x="4789" y="12700"/>
                    <a:pt x="6111" y="13091"/>
                    <a:pt x="7420" y="13091"/>
                  </a:cubicBezTo>
                  <a:cubicBezTo>
                    <a:pt x="9470" y="13091"/>
                    <a:pt x="11488" y="12132"/>
                    <a:pt x="12761" y="10333"/>
                  </a:cubicBezTo>
                  <a:cubicBezTo>
                    <a:pt x="14857" y="7385"/>
                    <a:pt x="14166" y="3298"/>
                    <a:pt x="11217" y="1212"/>
                  </a:cubicBezTo>
                  <a:cubicBezTo>
                    <a:pt x="10066" y="394"/>
                    <a:pt x="8742" y="1"/>
                    <a:pt x="7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4"/>
            <p:cNvSpPr/>
            <p:nvPr/>
          </p:nvSpPr>
          <p:spPr>
            <a:xfrm>
              <a:off x="2236525" y="3581250"/>
              <a:ext cx="282050" cy="144500"/>
            </a:xfrm>
            <a:custGeom>
              <a:avLst/>
              <a:gdLst/>
              <a:ahLst/>
              <a:cxnLst/>
              <a:rect l="l" t="t" r="r" b="b"/>
              <a:pathLst>
                <a:path w="11282" h="5780" extrusionOk="0">
                  <a:moveTo>
                    <a:pt x="11239" y="1"/>
                  </a:moveTo>
                  <a:cubicBezTo>
                    <a:pt x="9749" y="991"/>
                    <a:pt x="7961" y="2022"/>
                    <a:pt x="6035" y="3002"/>
                  </a:cubicBezTo>
                  <a:cubicBezTo>
                    <a:pt x="3747" y="4162"/>
                    <a:pt x="1693" y="5045"/>
                    <a:pt x="1" y="5641"/>
                  </a:cubicBezTo>
                  <a:cubicBezTo>
                    <a:pt x="43" y="5694"/>
                    <a:pt x="86" y="5737"/>
                    <a:pt x="128" y="5779"/>
                  </a:cubicBezTo>
                  <a:cubicBezTo>
                    <a:pt x="1970" y="5130"/>
                    <a:pt x="4087" y="4204"/>
                    <a:pt x="6120" y="3172"/>
                  </a:cubicBezTo>
                  <a:cubicBezTo>
                    <a:pt x="8014" y="2193"/>
                    <a:pt x="9791" y="1171"/>
                    <a:pt x="11281" y="203"/>
                  </a:cubicBezTo>
                  <a:cubicBezTo>
                    <a:pt x="11271" y="128"/>
                    <a:pt x="11260" y="64"/>
                    <a:pt x="11239" y="1"/>
                  </a:cubicBezTo>
                  <a:close/>
                </a:path>
              </a:pathLst>
            </a:custGeom>
            <a:solidFill>
              <a:srgbClr val="DCA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4"/>
            <p:cNvSpPr/>
            <p:nvPr/>
          </p:nvSpPr>
          <p:spPr>
            <a:xfrm>
              <a:off x="2106175" y="3477500"/>
              <a:ext cx="513775" cy="272850"/>
            </a:xfrm>
            <a:custGeom>
              <a:avLst/>
              <a:gdLst/>
              <a:ahLst/>
              <a:cxnLst/>
              <a:rect l="l" t="t" r="r" b="b"/>
              <a:pathLst>
                <a:path w="20551" h="10914" extrusionOk="0">
                  <a:moveTo>
                    <a:pt x="19476" y="1"/>
                  </a:moveTo>
                  <a:cubicBezTo>
                    <a:pt x="18725" y="1"/>
                    <a:pt x="17674" y="256"/>
                    <a:pt x="16762" y="532"/>
                  </a:cubicBezTo>
                  <a:cubicBezTo>
                    <a:pt x="16208" y="692"/>
                    <a:pt x="15622" y="894"/>
                    <a:pt x="15016" y="1118"/>
                  </a:cubicBezTo>
                  <a:cubicBezTo>
                    <a:pt x="15059" y="1171"/>
                    <a:pt x="15101" y="1213"/>
                    <a:pt x="15144" y="1267"/>
                  </a:cubicBezTo>
                  <a:cubicBezTo>
                    <a:pt x="15729" y="1054"/>
                    <a:pt x="16282" y="863"/>
                    <a:pt x="16804" y="703"/>
                  </a:cubicBezTo>
                  <a:cubicBezTo>
                    <a:pt x="17960" y="357"/>
                    <a:pt x="18883" y="180"/>
                    <a:pt x="19488" y="180"/>
                  </a:cubicBezTo>
                  <a:cubicBezTo>
                    <a:pt x="19797" y="180"/>
                    <a:pt x="20023" y="226"/>
                    <a:pt x="20156" y="319"/>
                  </a:cubicBezTo>
                  <a:cubicBezTo>
                    <a:pt x="20198" y="352"/>
                    <a:pt x="20231" y="394"/>
                    <a:pt x="20252" y="437"/>
                  </a:cubicBezTo>
                  <a:cubicBezTo>
                    <a:pt x="20465" y="852"/>
                    <a:pt x="19624" y="1831"/>
                    <a:pt x="18006" y="3065"/>
                  </a:cubicBezTo>
                  <a:cubicBezTo>
                    <a:pt x="17538" y="3417"/>
                    <a:pt x="17017" y="3778"/>
                    <a:pt x="16453" y="4151"/>
                  </a:cubicBezTo>
                  <a:cubicBezTo>
                    <a:pt x="14963" y="5141"/>
                    <a:pt x="13175" y="6172"/>
                    <a:pt x="11249" y="7152"/>
                  </a:cubicBezTo>
                  <a:cubicBezTo>
                    <a:pt x="8961" y="8312"/>
                    <a:pt x="6907" y="9195"/>
                    <a:pt x="5215" y="9791"/>
                  </a:cubicBezTo>
                  <a:cubicBezTo>
                    <a:pt x="3450" y="10418"/>
                    <a:pt x="2088" y="10735"/>
                    <a:pt x="1286" y="10735"/>
                  </a:cubicBezTo>
                  <a:cubicBezTo>
                    <a:pt x="865" y="10735"/>
                    <a:pt x="599" y="10648"/>
                    <a:pt x="511" y="10472"/>
                  </a:cubicBezTo>
                  <a:cubicBezTo>
                    <a:pt x="256" y="9982"/>
                    <a:pt x="1448" y="8727"/>
                    <a:pt x="3725" y="7152"/>
                  </a:cubicBezTo>
                  <a:cubicBezTo>
                    <a:pt x="3715" y="7088"/>
                    <a:pt x="3693" y="7024"/>
                    <a:pt x="3682" y="6971"/>
                  </a:cubicBezTo>
                  <a:cubicBezTo>
                    <a:pt x="1448" y="8503"/>
                    <a:pt x="0" y="9887"/>
                    <a:pt x="341" y="10557"/>
                  </a:cubicBezTo>
                  <a:cubicBezTo>
                    <a:pt x="383" y="10632"/>
                    <a:pt x="437" y="10685"/>
                    <a:pt x="501" y="10738"/>
                  </a:cubicBezTo>
                  <a:cubicBezTo>
                    <a:pt x="670" y="10857"/>
                    <a:pt x="940" y="10913"/>
                    <a:pt x="1291" y="10913"/>
                  </a:cubicBezTo>
                  <a:cubicBezTo>
                    <a:pt x="2197" y="10913"/>
                    <a:pt x="3649" y="10543"/>
                    <a:pt x="5342" y="9929"/>
                  </a:cubicBezTo>
                  <a:cubicBezTo>
                    <a:pt x="7184" y="9280"/>
                    <a:pt x="9301" y="8354"/>
                    <a:pt x="11334" y="7322"/>
                  </a:cubicBezTo>
                  <a:cubicBezTo>
                    <a:pt x="13228" y="6343"/>
                    <a:pt x="15005" y="5321"/>
                    <a:pt x="16495" y="4353"/>
                  </a:cubicBezTo>
                  <a:cubicBezTo>
                    <a:pt x="17081" y="3959"/>
                    <a:pt x="17634" y="3576"/>
                    <a:pt x="18113" y="3204"/>
                  </a:cubicBezTo>
                  <a:cubicBezTo>
                    <a:pt x="18890" y="2618"/>
                    <a:pt x="19741" y="1906"/>
                    <a:pt x="20167" y="1288"/>
                  </a:cubicBezTo>
                  <a:cubicBezTo>
                    <a:pt x="20433" y="926"/>
                    <a:pt x="20550" y="596"/>
                    <a:pt x="20422" y="352"/>
                  </a:cubicBezTo>
                  <a:cubicBezTo>
                    <a:pt x="20292" y="99"/>
                    <a:pt x="19942" y="1"/>
                    <a:pt x="194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4"/>
            <p:cNvSpPr/>
            <p:nvPr/>
          </p:nvSpPr>
          <p:spPr>
            <a:xfrm>
              <a:off x="3139775" y="3774400"/>
              <a:ext cx="122400" cy="139975"/>
            </a:xfrm>
            <a:custGeom>
              <a:avLst/>
              <a:gdLst/>
              <a:ahLst/>
              <a:cxnLst/>
              <a:rect l="l" t="t" r="r" b="b"/>
              <a:pathLst>
                <a:path w="4896" h="5599" extrusionOk="0">
                  <a:moveTo>
                    <a:pt x="2341" y="1"/>
                  </a:moveTo>
                  <a:lnTo>
                    <a:pt x="2341" y="22"/>
                  </a:lnTo>
                  <a:cubicBezTo>
                    <a:pt x="2235" y="671"/>
                    <a:pt x="2075" y="1331"/>
                    <a:pt x="1703" y="1873"/>
                  </a:cubicBezTo>
                  <a:cubicBezTo>
                    <a:pt x="1330" y="2427"/>
                    <a:pt x="660" y="2800"/>
                    <a:pt x="0" y="2895"/>
                  </a:cubicBezTo>
                  <a:cubicBezTo>
                    <a:pt x="1320" y="3225"/>
                    <a:pt x="2394" y="4247"/>
                    <a:pt x="2543" y="5598"/>
                  </a:cubicBezTo>
                  <a:cubicBezTo>
                    <a:pt x="2554" y="5598"/>
                    <a:pt x="2554" y="5598"/>
                    <a:pt x="2554" y="5588"/>
                  </a:cubicBezTo>
                  <a:cubicBezTo>
                    <a:pt x="2607" y="4236"/>
                    <a:pt x="3597" y="3140"/>
                    <a:pt x="4895" y="2715"/>
                  </a:cubicBezTo>
                  <a:cubicBezTo>
                    <a:pt x="4236" y="2672"/>
                    <a:pt x="3533" y="2342"/>
                    <a:pt x="3118" y="1821"/>
                  </a:cubicBezTo>
                  <a:cubicBezTo>
                    <a:pt x="2703" y="1310"/>
                    <a:pt x="2512" y="660"/>
                    <a:pt x="2352" y="22"/>
                  </a:cubicBezTo>
                  <a:cubicBezTo>
                    <a:pt x="2352" y="12"/>
                    <a:pt x="2352" y="12"/>
                    <a:pt x="23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4"/>
            <p:cNvSpPr/>
            <p:nvPr/>
          </p:nvSpPr>
          <p:spPr>
            <a:xfrm>
              <a:off x="2598625" y="4015450"/>
              <a:ext cx="122675" cy="139425"/>
            </a:xfrm>
            <a:custGeom>
              <a:avLst/>
              <a:gdLst/>
              <a:ahLst/>
              <a:cxnLst/>
              <a:rect l="l" t="t" r="r" b="b"/>
              <a:pathLst>
                <a:path w="4907" h="5577" extrusionOk="0">
                  <a:moveTo>
                    <a:pt x="2352" y="0"/>
                  </a:moveTo>
                  <a:cubicBezTo>
                    <a:pt x="2235" y="650"/>
                    <a:pt x="2086" y="1309"/>
                    <a:pt x="1714" y="1852"/>
                  </a:cubicBezTo>
                  <a:cubicBezTo>
                    <a:pt x="1330" y="2405"/>
                    <a:pt x="660" y="2778"/>
                    <a:pt x="1" y="2873"/>
                  </a:cubicBezTo>
                  <a:cubicBezTo>
                    <a:pt x="1330" y="3204"/>
                    <a:pt x="2406" y="4225"/>
                    <a:pt x="2555" y="5576"/>
                  </a:cubicBezTo>
                  <a:lnTo>
                    <a:pt x="2565" y="5566"/>
                  </a:lnTo>
                  <a:cubicBezTo>
                    <a:pt x="2619" y="4214"/>
                    <a:pt x="3608" y="3119"/>
                    <a:pt x="4906" y="2693"/>
                  </a:cubicBezTo>
                  <a:cubicBezTo>
                    <a:pt x="4236" y="2650"/>
                    <a:pt x="3544" y="2320"/>
                    <a:pt x="3129" y="1799"/>
                  </a:cubicBezTo>
                  <a:cubicBezTo>
                    <a:pt x="2714" y="1288"/>
                    <a:pt x="2512" y="639"/>
                    <a:pt x="2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5" name="Google Shape;2165;p74"/>
          <p:cNvGrpSpPr/>
          <p:nvPr/>
        </p:nvGrpSpPr>
        <p:grpSpPr>
          <a:xfrm>
            <a:off x="4100607" y="3273672"/>
            <a:ext cx="989400" cy="1295800"/>
            <a:chOff x="2924275" y="1978050"/>
            <a:chExt cx="760375" cy="995850"/>
          </a:xfrm>
        </p:grpSpPr>
        <p:sp>
          <p:nvSpPr>
            <p:cNvPr id="2166" name="Google Shape;2166;p74"/>
            <p:cNvSpPr/>
            <p:nvPr/>
          </p:nvSpPr>
          <p:spPr>
            <a:xfrm>
              <a:off x="3442250" y="1979650"/>
              <a:ext cx="68125" cy="134650"/>
            </a:xfrm>
            <a:custGeom>
              <a:avLst/>
              <a:gdLst/>
              <a:ahLst/>
              <a:cxnLst/>
              <a:rect l="l" t="t" r="r" b="b"/>
              <a:pathLst>
                <a:path w="2725" h="5386" extrusionOk="0">
                  <a:moveTo>
                    <a:pt x="1363" y="1"/>
                  </a:moveTo>
                  <a:cubicBezTo>
                    <a:pt x="1363" y="1"/>
                    <a:pt x="0" y="1204"/>
                    <a:pt x="0" y="2693"/>
                  </a:cubicBezTo>
                  <a:cubicBezTo>
                    <a:pt x="0" y="4172"/>
                    <a:pt x="1363" y="5385"/>
                    <a:pt x="1363" y="5385"/>
                  </a:cubicBezTo>
                  <a:cubicBezTo>
                    <a:pt x="1363" y="5385"/>
                    <a:pt x="2725" y="4172"/>
                    <a:pt x="2725" y="2693"/>
                  </a:cubicBezTo>
                  <a:cubicBezTo>
                    <a:pt x="2725" y="1204"/>
                    <a:pt x="1363" y="1"/>
                    <a:pt x="13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4"/>
            <p:cNvSpPr/>
            <p:nvPr/>
          </p:nvSpPr>
          <p:spPr>
            <a:xfrm>
              <a:off x="3474700" y="1978050"/>
              <a:ext cx="3225" cy="739650"/>
            </a:xfrm>
            <a:custGeom>
              <a:avLst/>
              <a:gdLst/>
              <a:ahLst/>
              <a:cxnLst/>
              <a:rect l="l" t="t" r="r" b="b"/>
              <a:pathLst>
                <a:path w="129" h="29586" extrusionOk="0">
                  <a:moveTo>
                    <a:pt x="65" y="1"/>
                  </a:moveTo>
                  <a:cubicBezTo>
                    <a:pt x="33" y="1"/>
                    <a:pt x="1" y="33"/>
                    <a:pt x="1" y="65"/>
                  </a:cubicBezTo>
                  <a:lnTo>
                    <a:pt x="1" y="29521"/>
                  </a:lnTo>
                  <a:cubicBezTo>
                    <a:pt x="1" y="29554"/>
                    <a:pt x="22" y="29585"/>
                    <a:pt x="54" y="29585"/>
                  </a:cubicBezTo>
                  <a:cubicBezTo>
                    <a:pt x="86" y="29585"/>
                    <a:pt x="118" y="29554"/>
                    <a:pt x="118" y="29521"/>
                  </a:cubicBezTo>
                  <a:lnTo>
                    <a:pt x="128" y="65"/>
                  </a:lnTo>
                  <a:cubicBezTo>
                    <a:pt x="128" y="33"/>
                    <a:pt x="97"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4"/>
            <p:cNvSpPr/>
            <p:nvPr/>
          </p:nvSpPr>
          <p:spPr>
            <a:xfrm>
              <a:off x="3326525" y="2108350"/>
              <a:ext cx="129325" cy="70225"/>
            </a:xfrm>
            <a:custGeom>
              <a:avLst/>
              <a:gdLst/>
              <a:ahLst/>
              <a:cxnLst/>
              <a:rect l="l" t="t" r="r" b="b"/>
              <a:pathLst>
                <a:path w="5173" h="2809" extrusionOk="0">
                  <a:moveTo>
                    <a:pt x="2219" y="1"/>
                  </a:moveTo>
                  <a:cubicBezTo>
                    <a:pt x="1049" y="1"/>
                    <a:pt x="1" y="663"/>
                    <a:pt x="1" y="663"/>
                  </a:cubicBezTo>
                  <a:cubicBezTo>
                    <a:pt x="1" y="663"/>
                    <a:pt x="788" y="2302"/>
                    <a:pt x="2214" y="2706"/>
                  </a:cubicBezTo>
                  <a:cubicBezTo>
                    <a:pt x="2464" y="2779"/>
                    <a:pt x="2717" y="2809"/>
                    <a:pt x="2964" y="2809"/>
                  </a:cubicBezTo>
                  <a:cubicBezTo>
                    <a:pt x="4130" y="2809"/>
                    <a:pt x="5173" y="2143"/>
                    <a:pt x="5173" y="2143"/>
                  </a:cubicBezTo>
                  <a:cubicBezTo>
                    <a:pt x="5173" y="2143"/>
                    <a:pt x="4385" y="504"/>
                    <a:pt x="2959" y="99"/>
                  </a:cubicBezTo>
                  <a:cubicBezTo>
                    <a:pt x="2713" y="30"/>
                    <a:pt x="2463" y="1"/>
                    <a:pt x="22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4"/>
            <p:cNvSpPr/>
            <p:nvPr/>
          </p:nvSpPr>
          <p:spPr>
            <a:xfrm>
              <a:off x="3324650" y="2123525"/>
              <a:ext cx="153275" cy="45575"/>
            </a:xfrm>
            <a:custGeom>
              <a:avLst/>
              <a:gdLst/>
              <a:ahLst/>
              <a:cxnLst/>
              <a:rect l="l" t="t" r="r" b="b"/>
              <a:pathLst>
                <a:path w="6131" h="1823" extrusionOk="0">
                  <a:moveTo>
                    <a:pt x="69" y="0"/>
                  </a:moveTo>
                  <a:cubicBezTo>
                    <a:pt x="43" y="0"/>
                    <a:pt x="20" y="19"/>
                    <a:pt x="12" y="46"/>
                  </a:cubicBezTo>
                  <a:cubicBezTo>
                    <a:pt x="1" y="77"/>
                    <a:pt x="22" y="110"/>
                    <a:pt x="54" y="120"/>
                  </a:cubicBezTo>
                  <a:lnTo>
                    <a:pt x="6045" y="1823"/>
                  </a:lnTo>
                  <a:lnTo>
                    <a:pt x="6067" y="1823"/>
                  </a:lnTo>
                  <a:cubicBezTo>
                    <a:pt x="6088" y="1823"/>
                    <a:pt x="6120" y="1812"/>
                    <a:pt x="6120" y="1780"/>
                  </a:cubicBezTo>
                  <a:cubicBezTo>
                    <a:pt x="6130" y="1749"/>
                    <a:pt x="6109" y="1716"/>
                    <a:pt x="6078" y="1706"/>
                  </a:cubicBezTo>
                  <a:lnTo>
                    <a:pt x="86" y="3"/>
                  </a:lnTo>
                  <a:cubicBezTo>
                    <a:pt x="80" y="1"/>
                    <a:pt x="74"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4"/>
            <p:cNvSpPr/>
            <p:nvPr/>
          </p:nvSpPr>
          <p:spPr>
            <a:xfrm>
              <a:off x="3326525" y="2206425"/>
              <a:ext cx="129325" cy="70225"/>
            </a:xfrm>
            <a:custGeom>
              <a:avLst/>
              <a:gdLst/>
              <a:ahLst/>
              <a:cxnLst/>
              <a:rect l="l" t="t" r="r" b="b"/>
              <a:pathLst>
                <a:path w="5173" h="2809" extrusionOk="0">
                  <a:moveTo>
                    <a:pt x="2963" y="1"/>
                  </a:moveTo>
                  <a:cubicBezTo>
                    <a:pt x="2716" y="1"/>
                    <a:pt x="2463" y="30"/>
                    <a:pt x="2214" y="103"/>
                  </a:cubicBezTo>
                  <a:cubicBezTo>
                    <a:pt x="788" y="507"/>
                    <a:pt x="1" y="2136"/>
                    <a:pt x="1" y="2136"/>
                  </a:cubicBezTo>
                  <a:cubicBezTo>
                    <a:pt x="1" y="2136"/>
                    <a:pt x="1046" y="2808"/>
                    <a:pt x="2222" y="2808"/>
                  </a:cubicBezTo>
                  <a:cubicBezTo>
                    <a:pt x="2465" y="2808"/>
                    <a:pt x="2713" y="2780"/>
                    <a:pt x="2959" y="2711"/>
                  </a:cubicBezTo>
                  <a:cubicBezTo>
                    <a:pt x="4385" y="2306"/>
                    <a:pt x="5173" y="667"/>
                    <a:pt x="5173" y="667"/>
                  </a:cubicBezTo>
                  <a:cubicBezTo>
                    <a:pt x="5173" y="667"/>
                    <a:pt x="4129" y="1"/>
                    <a:pt x="29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4"/>
            <p:cNvSpPr/>
            <p:nvPr/>
          </p:nvSpPr>
          <p:spPr>
            <a:xfrm>
              <a:off x="3324650" y="2215825"/>
              <a:ext cx="153275" cy="45600"/>
            </a:xfrm>
            <a:custGeom>
              <a:avLst/>
              <a:gdLst/>
              <a:ahLst/>
              <a:cxnLst/>
              <a:rect l="l" t="t" r="r" b="b"/>
              <a:pathLst>
                <a:path w="6131" h="1824" extrusionOk="0">
                  <a:moveTo>
                    <a:pt x="6062" y="1"/>
                  </a:moveTo>
                  <a:cubicBezTo>
                    <a:pt x="6056" y="1"/>
                    <a:pt x="6051" y="2"/>
                    <a:pt x="6045" y="4"/>
                  </a:cubicBezTo>
                  <a:lnTo>
                    <a:pt x="54" y="1706"/>
                  </a:lnTo>
                  <a:cubicBezTo>
                    <a:pt x="22" y="1717"/>
                    <a:pt x="1" y="1749"/>
                    <a:pt x="12" y="1781"/>
                  </a:cubicBezTo>
                  <a:cubicBezTo>
                    <a:pt x="22" y="1802"/>
                    <a:pt x="43" y="1824"/>
                    <a:pt x="76" y="1824"/>
                  </a:cubicBezTo>
                  <a:lnTo>
                    <a:pt x="86" y="1824"/>
                  </a:lnTo>
                  <a:lnTo>
                    <a:pt x="6078" y="121"/>
                  </a:lnTo>
                  <a:cubicBezTo>
                    <a:pt x="6109" y="110"/>
                    <a:pt x="6130" y="78"/>
                    <a:pt x="6120" y="46"/>
                  </a:cubicBezTo>
                  <a:cubicBezTo>
                    <a:pt x="6111" y="20"/>
                    <a:pt x="6088" y="1"/>
                    <a:pt x="6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4"/>
            <p:cNvSpPr/>
            <p:nvPr/>
          </p:nvSpPr>
          <p:spPr>
            <a:xfrm>
              <a:off x="3496800" y="2206525"/>
              <a:ext cx="129325" cy="70225"/>
            </a:xfrm>
            <a:custGeom>
              <a:avLst/>
              <a:gdLst/>
              <a:ahLst/>
              <a:cxnLst/>
              <a:rect l="l" t="t" r="r" b="b"/>
              <a:pathLst>
                <a:path w="5173" h="2809" extrusionOk="0">
                  <a:moveTo>
                    <a:pt x="2215" y="0"/>
                  </a:moveTo>
                  <a:cubicBezTo>
                    <a:pt x="1042" y="0"/>
                    <a:pt x="0" y="663"/>
                    <a:pt x="0" y="663"/>
                  </a:cubicBezTo>
                  <a:cubicBezTo>
                    <a:pt x="0" y="663"/>
                    <a:pt x="788" y="2302"/>
                    <a:pt x="2214" y="2707"/>
                  </a:cubicBezTo>
                  <a:cubicBezTo>
                    <a:pt x="2463" y="2779"/>
                    <a:pt x="2716" y="2809"/>
                    <a:pt x="2963" y="2809"/>
                  </a:cubicBezTo>
                  <a:cubicBezTo>
                    <a:pt x="4129" y="2809"/>
                    <a:pt x="5172" y="2142"/>
                    <a:pt x="5172" y="2142"/>
                  </a:cubicBezTo>
                  <a:cubicBezTo>
                    <a:pt x="5172" y="2142"/>
                    <a:pt x="4385" y="503"/>
                    <a:pt x="2959" y="99"/>
                  </a:cubicBezTo>
                  <a:cubicBezTo>
                    <a:pt x="2711" y="29"/>
                    <a:pt x="2460" y="0"/>
                    <a:pt x="22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4"/>
            <p:cNvSpPr/>
            <p:nvPr/>
          </p:nvSpPr>
          <p:spPr>
            <a:xfrm>
              <a:off x="3474700" y="2215825"/>
              <a:ext cx="153025" cy="45600"/>
            </a:xfrm>
            <a:custGeom>
              <a:avLst/>
              <a:gdLst/>
              <a:ahLst/>
              <a:cxnLst/>
              <a:rect l="l" t="t" r="r" b="b"/>
              <a:pathLst>
                <a:path w="6121" h="1824" extrusionOk="0">
                  <a:moveTo>
                    <a:pt x="59" y="1"/>
                  </a:moveTo>
                  <a:cubicBezTo>
                    <a:pt x="33" y="1"/>
                    <a:pt x="10" y="20"/>
                    <a:pt x="1" y="46"/>
                  </a:cubicBezTo>
                  <a:cubicBezTo>
                    <a:pt x="1" y="78"/>
                    <a:pt x="12" y="110"/>
                    <a:pt x="43" y="121"/>
                  </a:cubicBezTo>
                  <a:lnTo>
                    <a:pt x="6035" y="1824"/>
                  </a:lnTo>
                  <a:lnTo>
                    <a:pt x="6056" y="1824"/>
                  </a:lnTo>
                  <a:cubicBezTo>
                    <a:pt x="6078" y="1824"/>
                    <a:pt x="6109" y="1813"/>
                    <a:pt x="6109" y="1781"/>
                  </a:cubicBezTo>
                  <a:cubicBezTo>
                    <a:pt x="6120" y="1749"/>
                    <a:pt x="6099" y="1717"/>
                    <a:pt x="6067" y="1706"/>
                  </a:cubicBezTo>
                  <a:lnTo>
                    <a:pt x="76" y="4"/>
                  </a:lnTo>
                  <a:cubicBezTo>
                    <a:pt x="70" y="2"/>
                    <a:pt x="65" y="1"/>
                    <a:pt x="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4"/>
            <p:cNvSpPr/>
            <p:nvPr/>
          </p:nvSpPr>
          <p:spPr>
            <a:xfrm>
              <a:off x="3496800" y="2108375"/>
              <a:ext cx="129325" cy="70375"/>
            </a:xfrm>
            <a:custGeom>
              <a:avLst/>
              <a:gdLst/>
              <a:ahLst/>
              <a:cxnLst/>
              <a:rect l="l" t="t" r="r" b="b"/>
              <a:pathLst>
                <a:path w="5173" h="2815" extrusionOk="0">
                  <a:moveTo>
                    <a:pt x="2947" y="1"/>
                  </a:moveTo>
                  <a:cubicBezTo>
                    <a:pt x="2705" y="1"/>
                    <a:pt x="2458" y="29"/>
                    <a:pt x="2214" y="98"/>
                  </a:cubicBezTo>
                  <a:cubicBezTo>
                    <a:pt x="788" y="503"/>
                    <a:pt x="0" y="2142"/>
                    <a:pt x="0" y="2142"/>
                  </a:cubicBezTo>
                  <a:cubicBezTo>
                    <a:pt x="0" y="2142"/>
                    <a:pt x="1053" y="2814"/>
                    <a:pt x="2225" y="2814"/>
                  </a:cubicBezTo>
                  <a:cubicBezTo>
                    <a:pt x="2468" y="2814"/>
                    <a:pt x="2715" y="2786"/>
                    <a:pt x="2959" y="2716"/>
                  </a:cubicBezTo>
                  <a:cubicBezTo>
                    <a:pt x="4385" y="2312"/>
                    <a:pt x="5172" y="673"/>
                    <a:pt x="5172" y="673"/>
                  </a:cubicBezTo>
                  <a:cubicBezTo>
                    <a:pt x="5172" y="673"/>
                    <a:pt x="4120" y="1"/>
                    <a:pt x="29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4"/>
            <p:cNvSpPr/>
            <p:nvPr/>
          </p:nvSpPr>
          <p:spPr>
            <a:xfrm>
              <a:off x="3474700" y="2123525"/>
              <a:ext cx="153025" cy="45575"/>
            </a:xfrm>
            <a:custGeom>
              <a:avLst/>
              <a:gdLst/>
              <a:ahLst/>
              <a:cxnLst/>
              <a:rect l="l" t="t" r="r" b="b"/>
              <a:pathLst>
                <a:path w="6121" h="1823" extrusionOk="0">
                  <a:moveTo>
                    <a:pt x="6053" y="0"/>
                  </a:moveTo>
                  <a:cubicBezTo>
                    <a:pt x="6047" y="0"/>
                    <a:pt x="6041" y="1"/>
                    <a:pt x="6035" y="3"/>
                  </a:cubicBezTo>
                  <a:lnTo>
                    <a:pt x="43" y="1706"/>
                  </a:lnTo>
                  <a:cubicBezTo>
                    <a:pt x="12" y="1716"/>
                    <a:pt x="1" y="1749"/>
                    <a:pt x="1" y="1780"/>
                  </a:cubicBezTo>
                  <a:cubicBezTo>
                    <a:pt x="12" y="1812"/>
                    <a:pt x="33" y="1823"/>
                    <a:pt x="65" y="1823"/>
                  </a:cubicBezTo>
                  <a:lnTo>
                    <a:pt x="76" y="1823"/>
                  </a:lnTo>
                  <a:lnTo>
                    <a:pt x="6078" y="120"/>
                  </a:lnTo>
                  <a:cubicBezTo>
                    <a:pt x="6099" y="110"/>
                    <a:pt x="6120" y="77"/>
                    <a:pt x="6109" y="46"/>
                  </a:cubicBezTo>
                  <a:cubicBezTo>
                    <a:pt x="6109" y="19"/>
                    <a:pt x="6081" y="0"/>
                    <a:pt x="6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4"/>
            <p:cNvSpPr/>
            <p:nvPr/>
          </p:nvSpPr>
          <p:spPr>
            <a:xfrm>
              <a:off x="3267475" y="2894075"/>
              <a:ext cx="417175" cy="79825"/>
            </a:xfrm>
            <a:custGeom>
              <a:avLst/>
              <a:gdLst/>
              <a:ahLst/>
              <a:cxnLst/>
              <a:rect l="l" t="t" r="r" b="b"/>
              <a:pathLst>
                <a:path w="16687" h="3193" extrusionOk="0">
                  <a:moveTo>
                    <a:pt x="532" y="0"/>
                  </a:moveTo>
                  <a:lnTo>
                    <a:pt x="372" y="596"/>
                  </a:lnTo>
                  <a:cubicBezTo>
                    <a:pt x="0" y="1894"/>
                    <a:pt x="979" y="3193"/>
                    <a:pt x="2341" y="3193"/>
                  </a:cubicBezTo>
                  <a:lnTo>
                    <a:pt x="14345" y="3193"/>
                  </a:lnTo>
                  <a:cubicBezTo>
                    <a:pt x="15696" y="3193"/>
                    <a:pt x="16687" y="1905"/>
                    <a:pt x="16325" y="596"/>
                  </a:cubicBezTo>
                  <a:lnTo>
                    <a:pt x="16154" y="10"/>
                  </a:lnTo>
                  <a:cubicBezTo>
                    <a:pt x="15814" y="649"/>
                    <a:pt x="15143" y="1096"/>
                    <a:pt x="14345" y="1096"/>
                  </a:cubicBezTo>
                  <a:lnTo>
                    <a:pt x="2341" y="1096"/>
                  </a:lnTo>
                  <a:cubicBezTo>
                    <a:pt x="1543" y="1096"/>
                    <a:pt x="873" y="639"/>
                    <a:pt x="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4"/>
            <p:cNvSpPr/>
            <p:nvPr/>
          </p:nvSpPr>
          <p:spPr>
            <a:xfrm>
              <a:off x="3290600" y="2332175"/>
              <a:ext cx="370900" cy="580250"/>
            </a:xfrm>
            <a:custGeom>
              <a:avLst/>
              <a:gdLst/>
              <a:ahLst/>
              <a:cxnLst/>
              <a:rect l="l" t="t" r="r" b="b"/>
              <a:pathLst>
                <a:path w="14836" h="23210" extrusionOk="0">
                  <a:moveTo>
                    <a:pt x="4630" y="0"/>
                  </a:moveTo>
                  <a:lnTo>
                    <a:pt x="4588" y="5949"/>
                  </a:lnTo>
                  <a:lnTo>
                    <a:pt x="4588" y="6002"/>
                  </a:lnTo>
                  <a:lnTo>
                    <a:pt x="4577" y="6045"/>
                  </a:lnTo>
                  <a:lnTo>
                    <a:pt x="1" y="22433"/>
                  </a:lnTo>
                  <a:cubicBezTo>
                    <a:pt x="310" y="22912"/>
                    <a:pt x="842" y="23200"/>
                    <a:pt x="1416" y="23200"/>
                  </a:cubicBezTo>
                  <a:lnTo>
                    <a:pt x="13420" y="23210"/>
                  </a:lnTo>
                  <a:cubicBezTo>
                    <a:pt x="13995" y="23210"/>
                    <a:pt x="14527" y="22912"/>
                    <a:pt x="14835" y="22433"/>
                  </a:cubicBezTo>
                  <a:lnTo>
                    <a:pt x="10270" y="6045"/>
                  </a:lnTo>
                  <a:lnTo>
                    <a:pt x="10259" y="6002"/>
                  </a:lnTo>
                  <a:lnTo>
                    <a:pt x="10259" y="5949"/>
                  </a:lnTo>
                  <a:lnTo>
                    <a:pt x="10217" y="0"/>
                  </a:lnTo>
                  <a:lnTo>
                    <a:pt x="7482" y="0"/>
                  </a:lnTo>
                  <a:lnTo>
                    <a:pt x="7482" y="11759"/>
                  </a:lnTo>
                  <a:cubicBezTo>
                    <a:pt x="7716" y="11813"/>
                    <a:pt x="7950" y="11844"/>
                    <a:pt x="8195" y="11844"/>
                  </a:cubicBezTo>
                  <a:cubicBezTo>
                    <a:pt x="8887" y="11844"/>
                    <a:pt x="9589" y="11621"/>
                    <a:pt x="10195" y="11281"/>
                  </a:cubicBezTo>
                  <a:cubicBezTo>
                    <a:pt x="10270" y="11238"/>
                    <a:pt x="10323" y="11206"/>
                    <a:pt x="10387" y="11163"/>
                  </a:cubicBezTo>
                  <a:cubicBezTo>
                    <a:pt x="10547" y="11068"/>
                    <a:pt x="10696" y="10962"/>
                    <a:pt x="10845" y="10855"/>
                  </a:cubicBezTo>
                  <a:lnTo>
                    <a:pt x="13792" y="21252"/>
                  </a:lnTo>
                  <a:cubicBezTo>
                    <a:pt x="14005" y="22008"/>
                    <a:pt x="13431" y="22763"/>
                    <a:pt x="12654" y="22763"/>
                  </a:cubicBezTo>
                  <a:lnTo>
                    <a:pt x="2193" y="22753"/>
                  </a:lnTo>
                  <a:cubicBezTo>
                    <a:pt x="1405" y="22753"/>
                    <a:pt x="831" y="22008"/>
                    <a:pt x="1044" y="21252"/>
                  </a:cubicBezTo>
                  <a:lnTo>
                    <a:pt x="1055" y="21242"/>
                  </a:lnTo>
                  <a:lnTo>
                    <a:pt x="4183" y="10184"/>
                  </a:lnTo>
                  <a:cubicBezTo>
                    <a:pt x="4673" y="10227"/>
                    <a:pt x="5162" y="10461"/>
                    <a:pt x="5588" y="10727"/>
                  </a:cubicBezTo>
                  <a:cubicBezTo>
                    <a:pt x="6130" y="11078"/>
                    <a:pt x="6652" y="11494"/>
                    <a:pt x="7269" y="11695"/>
                  </a:cubicBezTo>
                  <a:lnTo>
                    <a:pt x="7365" y="11728"/>
                  </a:lnTo>
                  <a:lnTo>
                    <a:pt x="7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4"/>
            <p:cNvSpPr/>
            <p:nvPr/>
          </p:nvSpPr>
          <p:spPr>
            <a:xfrm>
              <a:off x="3474700" y="2332175"/>
              <a:ext cx="2975" cy="294000"/>
            </a:xfrm>
            <a:custGeom>
              <a:avLst/>
              <a:gdLst/>
              <a:ahLst/>
              <a:cxnLst/>
              <a:rect l="l" t="t" r="r" b="b"/>
              <a:pathLst>
                <a:path w="119" h="11760" extrusionOk="0">
                  <a:moveTo>
                    <a:pt x="1" y="0"/>
                  </a:moveTo>
                  <a:lnTo>
                    <a:pt x="1" y="11728"/>
                  </a:lnTo>
                  <a:cubicBezTo>
                    <a:pt x="33" y="11738"/>
                    <a:pt x="76" y="11749"/>
                    <a:pt x="118" y="11759"/>
                  </a:cubicBezTo>
                  <a:lnTo>
                    <a:pt x="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4"/>
            <p:cNvSpPr/>
            <p:nvPr/>
          </p:nvSpPr>
          <p:spPr>
            <a:xfrm>
              <a:off x="3279950" y="2322075"/>
              <a:ext cx="392175" cy="573325"/>
            </a:xfrm>
            <a:custGeom>
              <a:avLst/>
              <a:gdLst/>
              <a:ahLst/>
              <a:cxnLst/>
              <a:rect l="l" t="t" r="r" b="b"/>
              <a:pathLst>
                <a:path w="15687" h="22933" extrusionOk="0">
                  <a:moveTo>
                    <a:pt x="4662" y="0"/>
                  </a:moveTo>
                  <a:lnTo>
                    <a:pt x="4609" y="6343"/>
                  </a:lnTo>
                  <a:lnTo>
                    <a:pt x="1" y="22880"/>
                  </a:lnTo>
                  <a:lnTo>
                    <a:pt x="1" y="22890"/>
                  </a:lnTo>
                  <a:lnTo>
                    <a:pt x="1" y="22901"/>
                  </a:lnTo>
                  <a:cubicBezTo>
                    <a:pt x="12" y="22912"/>
                    <a:pt x="12" y="22923"/>
                    <a:pt x="22" y="22933"/>
                  </a:cubicBezTo>
                  <a:lnTo>
                    <a:pt x="33" y="22880"/>
                  </a:lnTo>
                  <a:lnTo>
                    <a:pt x="4652" y="6353"/>
                  </a:lnTo>
                  <a:lnTo>
                    <a:pt x="4694" y="43"/>
                  </a:lnTo>
                  <a:lnTo>
                    <a:pt x="7791" y="43"/>
                  </a:lnTo>
                  <a:lnTo>
                    <a:pt x="7791" y="0"/>
                  </a:lnTo>
                  <a:close/>
                  <a:moveTo>
                    <a:pt x="7908" y="0"/>
                  </a:moveTo>
                  <a:lnTo>
                    <a:pt x="7908" y="43"/>
                  </a:lnTo>
                  <a:lnTo>
                    <a:pt x="11005" y="43"/>
                  </a:lnTo>
                  <a:lnTo>
                    <a:pt x="11047" y="6353"/>
                  </a:lnTo>
                  <a:lnTo>
                    <a:pt x="15655" y="22890"/>
                  </a:lnTo>
                  <a:lnTo>
                    <a:pt x="15666" y="22933"/>
                  </a:lnTo>
                  <a:cubicBezTo>
                    <a:pt x="15677" y="22923"/>
                    <a:pt x="15677" y="22912"/>
                    <a:pt x="15687" y="22901"/>
                  </a:cubicBezTo>
                  <a:lnTo>
                    <a:pt x="15687" y="22890"/>
                  </a:lnTo>
                  <a:lnTo>
                    <a:pt x="11090" y="6353"/>
                  </a:lnTo>
                  <a:lnTo>
                    <a:pt x="11047" y="43"/>
                  </a:lnTo>
                  <a:lnTo>
                    <a:pt x="11047" y="10"/>
                  </a:lnTo>
                  <a:lnTo>
                    <a:pt x="79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4"/>
            <p:cNvSpPr/>
            <p:nvPr/>
          </p:nvSpPr>
          <p:spPr>
            <a:xfrm>
              <a:off x="3474700" y="2322075"/>
              <a:ext cx="2975" cy="1075"/>
            </a:xfrm>
            <a:custGeom>
              <a:avLst/>
              <a:gdLst/>
              <a:ahLst/>
              <a:cxnLst/>
              <a:rect l="l" t="t" r="r" b="b"/>
              <a:pathLst>
                <a:path w="119" h="43" extrusionOk="0">
                  <a:moveTo>
                    <a:pt x="1" y="0"/>
                  </a:moveTo>
                  <a:lnTo>
                    <a:pt x="1" y="43"/>
                  </a:lnTo>
                  <a:lnTo>
                    <a:pt x="118" y="43"/>
                  </a:lnTo>
                  <a:lnTo>
                    <a:pt x="118" y="0"/>
                  </a:lnTo>
                  <a:close/>
                </a:path>
              </a:pathLst>
            </a:custGeom>
            <a:solidFill>
              <a:srgbClr val="565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4"/>
            <p:cNvSpPr/>
            <p:nvPr/>
          </p:nvSpPr>
          <p:spPr>
            <a:xfrm>
              <a:off x="3280500" y="2894075"/>
              <a:ext cx="391100" cy="28225"/>
            </a:xfrm>
            <a:custGeom>
              <a:avLst/>
              <a:gdLst/>
              <a:ahLst/>
              <a:cxnLst/>
              <a:rect l="l" t="t" r="r" b="b"/>
              <a:pathLst>
                <a:path w="15644" h="1129" extrusionOk="0">
                  <a:moveTo>
                    <a:pt x="11" y="0"/>
                  </a:moveTo>
                  <a:lnTo>
                    <a:pt x="0" y="53"/>
                  </a:lnTo>
                  <a:cubicBezTo>
                    <a:pt x="362" y="713"/>
                    <a:pt x="1054" y="1128"/>
                    <a:pt x="1820" y="1128"/>
                  </a:cubicBezTo>
                  <a:lnTo>
                    <a:pt x="13824" y="1128"/>
                  </a:lnTo>
                  <a:cubicBezTo>
                    <a:pt x="14580" y="1128"/>
                    <a:pt x="15282" y="724"/>
                    <a:pt x="15644" y="53"/>
                  </a:cubicBezTo>
                  <a:lnTo>
                    <a:pt x="15633" y="10"/>
                  </a:lnTo>
                  <a:cubicBezTo>
                    <a:pt x="15548" y="159"/>
                    <a:pt x="15452" y="308"/>
                    <a:pt x="15336" y="436"/>
                  </a:cubicBezTo>
                  <a:cubicBezTo>
                    <a:pt x="14963" y="840"/>
                    <a:pt x="14431" y="1096"/>
                    <a:pt x="13824" y="1096"/>
                  </a:cubicBezTo>
                  <a:lnTo>
                    <a:pt x="1820" y="1096"/>
                  </a:lnTo>
                  <a:cubicBezTo>
                    <a:pt x="1618" y="1096"/>
                    <a:pt x="1426" y="1064"/>
                    <a:pt x="1246" y="1011"/>
                  </a:cubicBezTo>
                  <a:cubicBezTo>
                    <a:pt x="703" y="862"/>
                    <a:pt x="267" y="479"/>
                    <a:pt x="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4"/>
            <p:cNvSpPr/>
            <p:nvPr/>
          </p:nvSpPr>
          <p:spPr>
            <a:xfrm>
              <a:off x="3311350" y="2603550"/>
              <a:ext cx="329400" cy="297700"/>
            </a:xfrm>
            <a:custGeom>
              <a:avLst/>
              <a:gdLst/>
              <a:ahLst/>
              <a:cxnLst/>
              <a:rect l="l" t="t" r="r" b="b"/>
              <a:pathLst>
                <a:path w="13176" h="11908" extrusionOk="0">
                  <a:moveTo>
                    <a:pt x="10015" y="0"/>
                  </a:moveTo>
                  <a:cubicBezTo>
                    <a:pt x="9866" y="107"/>
                    <a:pt x="9717" y="213"/>
                    <a:pt x="9557" y="308"/>
                  </a:cubicBezTo>
                  <a:lnTo>
                    <a:pt x="11983" y="8897"/>
                  </a:lnTo>
                  <a:cubicBezTo>
                    <a:pt x="12196" y="9652"/>
                    <a:pt x="11633" y="10397"/>
                    <a:pt x="10845" y="10397"/>
                  </a:cubicBezTo>
                  <a:lnTo>
                    <a:pt x="384" y="10397"/>
                  </a:lnTo>
                  <a:cubicBezTo>
                    <a:pt x="331" y="10397"/>
                    <a:pt x="277" y="10397"/>
                    <a:pt x="225" y="10387"/>
                  </a:cubicBezTo>
                  <a:lnTo>
                    <a:pt x="214" y="10397"/>
                  </a:lnTo>
                  <a:cubicBezTo>
                    <a:pt x="1" y="11153"/>
                    <a:pt x="575" y="11898"/>
                    <a:pt x="1363" y="11898"/>
                  </a:cubicBezTo>
                  <a:lnTo>
                    <a:pt x="11824" y="11908"/>
                  </a:lnTo>
                  <a:cubicBezTo>
                    <a:pt x="12601" y="11908"/>
                    <a:pt x="13175" y="11153"/>
                    <a:pt x="12962" y="10397"/>
                  </a:cubicBezTo>
                  <a:lnTo>
                    <a:pt x="100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4"/>
            <p:cNvSpPr/>
            <p:nvPr/>
          </p:nvSpPr>
          <p:spPr>
            <a:xfrm>
              <a:off x="3316950" y="2586775"/>
              <a:ext cx="295325" cy="276700"/>
            </a:xfrm>
            <a:custGeom>
              <a:avLst/>
              <a:gdLst/>
              <a:ahLst/>
              <a:cxnLst/>
              <a:rect l="l" t="t" r="r" b="b"/>
              <a:pathLst>
                <a:path w="11813" h="11068" extrusionOk="0">
                  <a:moveTo>
                    <a:pt x="5098" y="3310"/>
                  </a:moveTo>
                  <a:cubicBezTo>
                    <a:pt x="5353" y="3310"/>
                    <a:pt x="5556" y="3523"/>
                    <a:pt x="5556" y="3767"/>
                  </a:cubicBezTo>
                  <a:cubicBezTo>
                    <a:pt x="5556" y="4023"/>
                    <a:pt x="5353" y="4236"/>
                    <a:pt x="5098" y="4236"/>
                  </a:cubicBezTo>
                  <a:cubicBezTo>
                    <a:pt x="4842" y="4236"/>
                    <a:pt x="4640" y="4023"/>
                    <a:pt x="4640" y="3767"/>
                  </a:cubicBezTo>
                  <a:cubicBezTo>
                    <a:pt x="4640" y="3523"/>
                    <a:pt x="4842" y="3310"/>
                    <a:pt x="5098" y="3310"/>
                  </a:cubicBezTo>
                  <a:close/>
                  <a:moveTo>
                    <a:pt x="8716" y="7769"/>
                  </a:moveTo>
                  <a:cubicBezTo>
                    <a:pt x="9089" y="7769"/>
                    <a:pt x="9387" y="8067"/>
                    <a:pt x="9387" y="8440"/>
                  </a:cubicBezTo>
                  <a:cubicBezTo>
                    <a:pt x="9387" y="8802"/>
                    <a:pt x="9089" y="9099"/>
                    <a:pt x="8716" y="9099"/>
                  </a:cubicBezTo>
                  <a:cubicBezTo>
                    <a:pt x="8354" y="9099"/>
                    <a:pt x="8056" y="8802"/>
                    <a:pt x="8056" y="8440"/>
                  </a:cubicBezTo>
                  <a:cubicBezTo>
                    <a:pt x="8056" y="8067"/>
                    <a:pt x="8354" y="7769"/>
                    <a:pt x="8716" y="7769"/>
                  </a:cubicBezTo>
                  <a:close/>
                  <a:moveTo>
                    <a:pt x="2905" y="7811"/>
                  </a:moveTo>
                  <a:cubicBezTo>
                    <a:pt x="3449" y="7811"/>
                    <a:pt x="3884" y="8248"/>
                    <a:pt x="3884" y="8790"/>
                  </a:cubicBezTo>
                  <a:cubicBezTo>
                    <a:pt x="3884" y="9344"/>
                    <a:pt x="3449" y="9781"/>
                    <a:pt x="2905" y="9781"/>
                  </a:cubicBezTo>
                  <a:cubicBezTo>
                    <a:pt x="2352" y="9781"/>
                    <a:pt x="1916" y="9344"/>
                    <a:pt x="1916" y="8790"/>
                  </a:cubicBezTo>
                  <a:cubicBezTo>
                    <a:pt x="1916" y="8248"/>
                    <a:pt x="2352" y="7811"/>
                    <a:pt x="2905" y="7811"/>
                  </a:cubicBezTo>
                  <a:close/>
                  <a:moveTo>
                    <a:pt x="3129" y="0"/>
                  </a:moveTo>
                  <a:lnTo>
                    <a:pt x="1" y="11058"/>
                  </a:lnTo>
                  <a:cubicBezTo>
                    <a:pt x="53" y="11068"/>
                    <a:pt x="107" y="11068"/>
                    <a:pt x="160" y="11068"/>
                  </a:cubicBezTo>
                  <a:lnTo>
                    <a:pt x="10621" y="11068"/>
                  </a:lnTo>
                  <a:cubicBezTo>
                    <a:pt x="11291" y="11068"/>
                    <a:pt x="11813" y="10525"/>
                    <a:pt x="11813" y="9887"/>
                  </a:cubicBezTo>
                  <a:cubicBezTo>
                    <a:pt x="11813" y="9781"/>
                    <a:pt x="11792" y="9674"/>
                    <a:pt x="11759" y="9568"/>
                  </a:cubicBezTo>
                  <a:lnTo>
                    <a:pt x="9333" y="979"/>
                  </a:lnTo>
                  <a:cubicBezTo>
                    <a:pt x="9269" y="1022"/>
                    <a:pt x="9216" y="1054"/>
                    <a:pt x="9141" y="1097"/>
                  </a:cubicBezTo>
                  <a:cubicBezTo>
                    <a:pt x="8535" y="1437"/>
                    <a:pt x="7833" y="1660"/>
                    <a:pt x="7141" y="1660"/>
                  </a:cubicBezTo>
                  <a:cubicBezTo>
                    <a:pt x="6896" y="1660"/>
                    <a:pt x="6662" y="1629"/>
                    <a:pt x="6428" y="1575"/>
                  </a:cubicBezTo>
                  <a:lnTo>
                    <a:pt x="6428" y="5172"/>
                  </a:lnTo>
                  <a:cubicBezTo>
                    <a:pt x="6428" y="5205"/>
                    <a:pt x="6396" y="5236"/>
                    <a:pt x="6364" y="5236"/>
                  </a:cubicBezTo>
                  <a:cubicBezTo>
                    <a:pt x="6332" y="5236"/>
                    <a:pt x="6311" y="5205"/>
                    <a:pt x="6311" y="5172"/>
                  </a:cubicBezTo>
                  <a:lnTo>
                    <a:pt x="6311" y="1544"/>
                  </a:lnTo>
                  <a:lnTo>
                    <a:pt x="6215" y="1511"/>
                  </a:lnTo>
                  <a:cubicBezTo>
                    <a:pt x="5598" y="1310"/>
                    <a:pt x="5076" y="894"/>
                    <a:pt x="4534" y="543"/>
                  </a:cubicBezTo>
                  <a:cubicBezTo>
                    <a:pt x="4108" y="277"/>
                    <a:pt x="3619" y="43"/>
                    <a:pt x="31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4"/>
            <p:cNvSpPr/>
            <p:nvPr/>
          </p:nvSpPr>
          <p:spPr>
            <a:xfrm>
              <a:off x="3474700" y="2625350"/>
              <a:ext cx="2975" cy="92350"/>
            </a:xfrm>
            <a:custGeom>
              <a:avLst/>
              <a:gdLst/>
              <a:ahLst/>
              <a:cxnLst/>
              <a:rect l="l" t="t" r="r" b="b"/>
              <a:pathLst>
                <a:path w="119" h="3694" extrusionOk="0">
                  <a:moveTo>
                    <a:pt x="1" y="1"/>
                  </a:moveTo>
                  <a:lnTo>
                    <a:pt x="1" y="3629"/>
                  </a:lnTo>
                  <a:cubicBezTo>
                    <a:pt x="1" y="3662"/>
                    <a:pt x="22" y="3693"/>
                    <a:pt x="54" y="3693"/>
                  </a:cubicBezTo>
                  <a:cubicBezTo>
                    <a:pt x="86" y="3693"/>
                    <a:pt x="118" y="3662"/>
                    <a:pt x="118" y="3629"/>
                  </a:cubicBezTo>
                  <a:lnTo>
                    <a:pt x="118" y="32"/>
                  </a:lnTo>
                  <a:cubicBezTo>
                    <a:pt x="76" y="22"/>
                    <a:pt x="33" y="1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4"/>
            <p:cNvSpPr/>
            <p:nvPr/>
          </p:nvSpPr>
          <p:spPr>
            <a:xfrm>
              <a:off x="3471800" y="2546600"/>
              <a:ext cx="63050" cy="63075"/>
            </a:xfrm>
            <a:custGeom>
              <a:avLst/>
              <a:gdLst/>
              <a:ahLst/>
              <a:cxnLst/>
              <a:rect l="l" t="t" r="r" b="b"/>
              <a:pathLst>
                <a:path w="2522" h="2523" extrusionOk="0">
                  <a:moveTo>
                    <a:pt x="1266" y="1"/>
                  </a:moveTo>
                  <a:cubicBezTo>
                    <a:pt x="564" y="1"/>
                    <a:pt x="0" y="564"/>
                    <a:pt x="0" y="1257"/>
                  </a:cubicBezTo>
                  <a:cubicBezTo>
                    <a:pt x="0" y="1959"/>
                    <a:pt x="564" y="2522"/>
                    <a:pt x="1266" y="2522"/>
                  </a:cubicBezTo>
                  <a:cubicBezTo>
                    <a:pt x="1958" y="2522"/>
                    <a:pt x="2522" y="1959"/>
                    <a:pt x="2522" y="1257"/>
                  </a:cubicBezTo>
                  <a:cubicBezTo>
                    <a:pt x="2522" y="564"/>
                    <a:pt x="1958" y="1"/>
                    <a:pt x="1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4"/>
            <p:cNvSpPr/>
            <p:nvPr/>
          </p:nvSpPr>
          <p:spPr>
            <a:xfrm>
              <a:off x="3415925" y="2508025"/>
              <a:ext cx="48700" cy="48725"/>
            </a:xfrm>
            <a:custGeom>
              <a:avLst/>
              <a:gdLst/>
              <a:ahLst/>
              <a:cxnLst/>
              <a:rect l="l" t="t" r="r" b="b"/>
              <a:pathLst>
                <a:path w="1948" h="1949" extrusionOk="0">
                  <a:moveTo>
                    <a:pt x="979" y="0"/>
                  </a:moveTo>
                  <a:cubicBezTo>
                    <a:pt x="436" y="0"/>
                    <a:pt x="0" y="437"/>
                    <a:pt x="0" y="979"/>
                  </a:cubicBezTo>
                  <a:cubicBezTo>
                    <a:pt x="0" y="1511"/>
                    <a:pt x="436" y="1948"/>
                    <a:pt x="979" y="1948"/>
                  </a:cubicBezTo>
                  <a:cubicBezTo>
                    <a:pt x="1511" y="1948"/>
                    <a:pt x="1947" y="1511"/>
                    <a:pt x="1947" y="979"/>
                  </a:cubicBezTo>
                  <a:cubicBezTo>
                    <a:pt x="1947" y="437"/>
                    <a:pt x="1511" y="11"/>
                    <a:pt x="9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4"/>
            <p:cNvSpPr/>
            <p:nvPr/>
          </p:nvSpPr>
          <p:spPr>
            <a:xfrm>
              <a:off x="3486150" y="2476100"/>
              <a:ext cx="34350" cy="34350"/>
            </a:xfrm>
            <a:custGeom>
              <a:avLst/>
              <a:gdLst/>
              <a:ahLst/>
              <a:cxnLst/>
              <a:rect l="l" t="t" r="r" b="b"/>
              <a:pathLst>
                <a:path w="1374" h="1374" extrusionOk="0">
                  <a:moveTo>
                    <a:pt x="692" y="0"/>
                  </a:moveTo>
                  <a:cubicBezTo>
                    <a:pt x="309" y="0"/>
                    <a:pt x="1" y="309"/>
                    <a:pt x="1" y="692"/>
                  </a:cubicBezTo>
                  <a:cubicBezTo>
                    <a:pt x="1" y="1076"/>
                    <a:pt x="309" y="1373"/>
                    <a:pt x="692" y="1373"/>
                  </a:cubicBezTo>
                  <a:cubicBezTo>
                    <a:pt x="1065" y="1373"/>
                    <a:pt x="1373" y="1076"/>
                    <a:pt x="1373" y="692"/>
                  </a:cubicBezTo>
                  <a:cubicBezTo>
                    <a:pt x="1373" y="309"/>
                    <a:pt x="1075" y="0"/>
                    <a:pt x="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4"/>
            <p:cNvSpPr/>
            <p:nvPr/>
          </p:nvSpPr>
          <p:spPr>
            <a:xfrm>
              <a:off x="3280775" y="2323125"/>
              <a:ext cx="390575" cy="598350"/>
            </a:xfrm>
            <a:custGeom>
              <a:avLst/>
              <a:gdLst/>
              <a:ahLst/>
              <a:cxnLst/>
              <a:rect l="l" t="t" r="r" b="b"/>
              <a:pathLst>
                <a:path w="15623" h="23934" extrusionOk="0">
                  <a:moveTo>
                    <a:pt x="10610" y="362"/>
                  </a:moveTo>
                  <a:lnTo>
                    <a:pt x="10652" y="6311"/>
                  </a:lnTo>
                  <a:lnTo>
                    <a:pt x="10652" y="6364"/>
                  </a:lnTo>
                  <a:lnTo>
                    <a:pt x="10663" y="6407"/>
                  </a:lnTo>
                  <a:lnTo>
                    <a:pt x="15228" y="22795"/>
                  </a:lnTo>
                  <a:cubicBezTo>
                    <a:pt x="14920" y="23274"/>
                    <a:pt x="14388" y="23572"/>
                    <a:pt x="13813" y="23572"/>
                  </a:cubicBezTo>
                  <a:lnTo>
                    <a:pt x="1809" y="23562"/>
                  </a:lnTo>
                  <a:cubicBezTo>
                    <a:pt x="1235" y="23562"/>
                    <a:pt x="703" y="23274"/>
                    <a:pt x="394" y="22795"/>
                  </a:cubicBezTo>
                  <a:lnTo>
                    <a:pt x="4970" y="6407"/>
                  </a:lnTo>
                  <a:lnTo>
                    <a:pt x="4981" y="6364"/>
                  </a:lnTo>
                  <a:lnTo>
                    <a:pt x="4981" y="6311"/>
                  </a:lnTo>
                  <a:lnTo>
                    <a:pt x="5023" y="362"/>
                  </a:lnTo>
                  <a:close/>
                  <a:moveTo>
                    <a:pt x="4661" y="1"/>
                  </a:moveTo>
                  <a:lnTo>
                    <a:pt x="4619" y="6311"/>
                  </a:lnTo>
                  <a:lnTo>
                    <a:pt x="0" y="22838"/>
                  </a:lnTo>
                  <a:cubicBezTo>
                    <a:pt x="341" y="23477"/>
                    <a:pt x="1011" y="23934"/>
                    <a:pt x="1809" y="23934"/>
                  </a:cubicBezTo>
                  <a:lnTo>
                    <a:pt x="13813" y="23934"/>
                  </a:lnTo>
                  <a:cubicBezTo>
                    <a:pt x="14611" y="23934"/>
                    <a:pt x="15282" y="23487"/>
                    <a:pt x="15622" y="22848"/>
                  </a:cubicBezTo>
                  <a:lnTo>
                    <a:pt x="11014" y="6311"/>
                  </a:lnTo>
                  <a:lnTo>
                    <a:pt x="109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4"/>
            <p:cNvSpPr/>
            <p:nvPr/>
          </p:nvSpPr>
          <p:spPr>
            <a:xfrm>
              <a:off x="3364850" y="2782050"/>
              <a:ext cx="49225" cy="49250"/>
            </a:xfrm>
            <a:custGeom>
              <a:avLst/>
              <a:gdLst/>
              <a:ahLst/>
              <a:cxnLst/>
              <a:rect l="l" t="t" r="r" b="b"/>
              <a:pathLst>
                <a:path w="1969" h="1970" extrusionOk="0">
                  <a:moveTo>
                    <a:pt x="989" y="0"/>
                  </a:moveTo>
                  <a:cubicBezTo>
                    <a:pt x="436" y="0"/>
                    <a:pt x="0" y="437"/>
                    <a:pt x="0" y="979"/>
                  </a:cubicBezTo>
                  <a:cubicBezTo>
                    <a:pt x="0" y="1533"/>
                    <a:pt x="436" y="1970"/>
                    <a:pt x="989" y="1970"/>
                  </a:cubicBezTo>
                  <a:cubicBezTo>
                    <a:pt x="1533" y="1970"/>
                    <a:pt x="1968" y="1533"/>
                    <a:pt x="1968" y="979"/>
                  </a:cubicBezTo>
                  <a:cubicBezTo>
                    <a:pt x="1968" y="437"/>
                    <a:pt x="1533" y="0"/>
                    <a:pt x="9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4"/>
            <p:cNvSpPr/>
            <p:nvPr/>
          </p:nvSpPr>
          <p:spPr>
            <a:xfrm>
              <a:off x="3518350" y="2780975"/>
              <a:ext cx="33275" cy="33300"/>
            </a:xfrm>
            <a:custGeom>
              <a:avLst/>
              <a:gdLst/>
              <a:ahLst/>
              <a:cxnLst/>
              <a:rect l="l" t="t" r="r" b="b"/>
              <a:pathLst>
                <a:path w="1331" h="1332" extrusionOk="0">
                  <a:moveTo>
                    <a:pt x="660" y="1"/>
                  </a:moveTo>
                  <a:cubicBezTo>
                    <a:pt x="298" y="1"/>
                    <a:pt x="0" y="299"/>
                    <a:pt x="0" y="672"/>
                  </a:cubicBezTo>
                  <a:cubicBezTo>
                    <a:pt x="0" y="1034"/>
                    <a:pt x="298" y="1331"/>
                    <a:pt x="660" y="1331"/>
                  </a:cubicBezTo>
                  <a:cubicBezTo>
                    <a:pt x="1033" y="1331"/>
                    <a:pt x="1331" y="1034"/>
                    <a:pt x="1331" y="672"/>
                  </a:cubicBezTo>
                  <a:cubicBezTo>
                    <a:pt x="1331" y="299"/>
                    <a:pt x="1033"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4"/>
            <p:cNvSpPr/>
            <p:nvPr/>
          </p:nvSpPr>
          <p:spPr>
            <a:xfrm>
              <a:off x="3432950" y="2669525"/>
              <a:ext cx="22900" cy="23150"/>
            </a:xfrm>
            <a:custGeom>
              <a:avLst/>
              <a:gdLst/>
              <a:ahLst/>
              <a:cxnLst/>
              <a:rect l="l" t="t" r="r" b="b"/>
              <a:pathLst>
                <a:path w="916" h="926" extrusionOk="0">
                  <a:moveTo>
                    <a:pt x="458" y="0"/>
                  </a:moveTo>
                  <a:cubicBezTo>
                    <a:pt x="202" y="0"/>
                    <a:pt x="0" y="213"/>
                    <a:pt x="0" y="457"/>
                  </a:cubicBezTo>
                  <a:cubicBezTo>
                    <a:pt x="0" y="713"/>
                    <a:pt x="202" y="926"/>
                    <a:pt x="458" y="926"/>
                  </a:cubicBezTo>
                  <a:cubicBezTo>
                    <a:pt x="713" y="926"/>
                    <a:pt x="916" y="713"/>
                    <a:pt x="916" y="457"/>
                  </a:cubicBezTo>
                  <a:cubicBezTo>
                    <a:pt x="916" y="213"/>
                    <a:pt x="713"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4"/>
            <p:cNvSpPr/>
            <p:nvPr/>
          </p:nvSpPr>
          <p:spPr>
            <a:xfrm>
              <a:off x="2930375" y="2441775"/>
              <a:ext cx="280975" cy="377300"/>
            </a:xfrm>
            <a:custGeom>
              <a:avLst/>
              <a:gdLst/>
              <a:ahLst/>
              <a:cxnLst/>
              <a:rect l="l" t="t" r="r" b="b"/>
              <a:pathLst>
                <a:path w="11239" h="15092" extrusionOk="0">
                  <a:moveTo>
                    <a:pt x="6939" y="6545"/>
                  </a:moveTo>
                  <a:cubicBezTo>
                    <a:pt x="7589" y="6545"/>
                    <a:pt x="8067" y="7174"/>
                    <a:pt x="8663" y="7471"/>
                  </a:cubicBezTo>
                  <a:cubicBezTo>
                    <a:pt x="8908" y="7599"/>
                    <a:pt x="9185" y="7663"/>
                    <a:pt x="9451" y="7663"/>
                  </a:cubicBezTo>
                  <a:cubicBezTo>
                    <a:pt x="9749" y="7663"/>
                    <a:pt x="10046" y="7588"/>
                    <a:pt x="10323" y="7460"/>
                  </a:cubicBezTo>
                  <a:cubicBezTo>
                    <a:pt x="10356" y="7535"/>
                    <a:pt x="10398" y="7620"/>
                    <a:pt x="10430" y="7706"/>
                  </a:cubicBezTo>
                  <a:cubicBezTo>
                    <a:pt x="10675" y="8312"/>
                    <a:pt x="10813" y="8972"/>
                    <a:pt x="10813" y="9674"/>
                  </a:cubicBezTo>
                  <a:cubicBezTo>
                    <a:pt x="10813" y="12537"/>
                    <a:pt x="8493" y="14857"/>
                    <a:pt x="5631" y="14867"/>
                  </a:cubicBezTo>
                  <a:cubicBezTo>
                    <a:pt x="3077" y="14867"/>
                    <a:pt x="958" y="13027"/>
                    <a:pt x="522" y="10600"/>
                  </a:cubicBezTo>
                  <a:cubicBezTo>
                    <a:pt x="469" y="10302"/>
                    <a:pt x="437" y="9993"/>
                    <a:pt x="437" y="9674"/>
                  </a:cubicBezTo>
                  <a:cubicBezTo>
                    <a:pt x="437" y="8600"/>
                    <a:pt x="767" y="7588"/>
                    <a:pt x="1331" y="6758"/>
                  </a:cubicBezTo>
                  <a:cubicBezTo>
                    <a:pt x="1554" y="6663"/>
                    <a:pt x="1799" y="6620"/>
                    <a:pt x="2034" y="6609"/>
                  </a:cubicBezTo>
                  <a:lnTo>
                    <a:pt x="2086" y="6609"/>
                  </a:lnTo>
                  <a:cubicBezTo>
                    <a:pt x="2682" y="6609"/>
                    <a:pt x="3268" y="6822"/>
                    <a:pt x="3843" y="6982"/>
                  </a:cubicBezTo>
                  <a:cubicBezTo>
                    <a:pt x="4205" y="7088"/>
                    <a:pt x="4588" y="7162"/>
                    <a:pt x="4960" y="7162"/>
                  </a:cubicBezTo>
                  <a:cubicBezTo>
                    <a:pt x="5205" y="7162"/>
                    <a:pt x="5439" y="7131"/>
                    <a:pt x="5673" y="7046"/>
                  </a:cubicBezTo>
                  <a:cubicBezTo>
                    <a:pt x="6078" y="6886"/>
                    <a:pt x="6450" y="6578"/>
                    <a:pt x="6886" y="6545"/>
                  </a:cubicBezTo>
                  <a:close/>
                  <a:moveTo>
                    <a:pt x="7343" y="1"/>
                  </a:moveTo>
                  <a:lnTo>
                    <a:pt x="3885" y="11"/>
                  </a:lnTo>
                  <a:lnTo>
                    <a:pt x="3885" y="4173"/>
                  </a:lnTo>
                  <a:lnTo>
                    <a:pt x="3885" y="4332"/>
                  </a:lnTo>
                  <a:lnTo>
                    <a:pt x="3736" y="4385"/>
                  </a:lnTo>
                  <a:cubicBezTo>
                    <a:pt x="1502" y="5173"/>
                    <a:pt x="1" y="7301"/>
                    <a:pt x="1" y="9674"/>
                  </a:cubicBezTo>
                  <a:cubicBezTo>
                    <a:pt x="1" y="11824"/>
                    <a:pt x="1192" y="13750"/>
                    <a:pt x="3119" y="14708"/>
                  </a:cubicBezTo>
                  <a:lnTo>
                    <a:pt x="3630" y="14963"/>
                  </a:lnTo>
                  <a:lnTo>
                    <a:pt x="3183" y="15091"/>
                  </a:lnTo>
                  <a:cubicBezTo>
                    <a:pt x="3917" y="15027"/>
                    <a:pt x="4747" y="14995"/>
                    <a:pt x="5619" y="14995"/>
                  </a:cubicBezTo>
                  <a:cubicBezTo>
                    <a:pt x="6503" y="14995"/>
                    <a:pt x="7333" y="15027"/>
                    <a:pt x="8078" y="15091"/>
                  </a:cubicBezTo>
                  <a:lnTo>
                    <a:pt x="7610" y="14952"/>
                  </a:lnTo>
                  <a:lnTo>
                    <a:pt x="8121" y="14697"/>
                  </a:lnTo>
                  <a:cubicBezTo>
                    <a:pt x="10046" y="13739"/>
                    <a:pt x="11238" y="11813"/>
                    <a:pt x="11238" y="9674"/>
                  </a:cubicBezTo>
                  <a:cubicBezTo>
                    <a:pt x="11228" y="7301"/>
                    <a:pt x="9727" y="5173"/>
                    <a:pt x="7492" y="4385"/>
                  </a:cubicBezTo>
                  <a:lnTo>
                    <a:pt x="7343" y="4332"/>
                  </a:lnTo>
                  <a:lnTo>
                    <a:pt x="7343" y="4161"/>
                  </a:lnTo>
                  <a:lnTo>
                    <a:pt x="73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4"/>
            <p:cNvSpPr/>
            <p:nvPr/>
          </p:nvSpPr>
          <p:spPr>
            <a:xfrm>
              <a:off x="2991850" y="2816625"/>
              <a:ext cx="158300" cy="19475"/>
            </a:xfrm>
            <a:custGeom>
              <a:avLst/>
              <a:gdLst/>
              <a:ahLst/>
              <a:cxnLst/>
              <a:rect l="l" t="t" r="r" b="b"/>
              <a:pathLst>
                <a:path w="6332" h="779" extrusionOk="0">
                  <a:moveTo>
                    <a:pt x="3160" y="1"/>
                  </a:moveTo>
                  <a:cubicBezTo>
                    <a:pt x="2288" y="1"/>
                    <a:pt x="1458" y="33"/>
                    <a:pt x="724" y="97"/>
                  </a:cubicBezTo>
                  <a:lnTo>
                    <a:pt x="628" y="129"/>
                  </a:lnTo>
                  <a:cubicBezTo>
                    <a:pt x="308" y="225"/>
                    <a:pt x="74" y="469"/>
                    <a:pt x="0" y="778"/>
                  </a:cubicBezTo>
                  <a:lnTo>
                    <a:pt x="6332" y="778"/>
                  </a:lnTo>
                  <a:cubicBezTo>
                    <a:pt x="6247" y="469"/>
                    <a:pt x="6024" y="225"/>
                    <a:pt x="5704" y="129"/>
                  </a:cubicBezTo>
                  <a:lnTo>
                    <a:pt x="5619" y="97"/>
                  </a:lnTo>
                  <a:cubicBezTo>
                    <a:pt x="4874" y="33"/>
                    <a:pt x="4044" y="1"/>
                    <a:pt x="3160" y="1"/>
                  </a:cubicBezTo>
                  <a:close/>
                </a:path>
              </a:pathLst>
            </a:custGeom>
            <a:solidFill>
              <a:srgbClr val="D6D2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4"/>
            <p:cNvSpPr/>
            <p:nvPr/>
          </p:nvSpPr>
          <p:spPr>
            <a:xfrm>
              <a:off x="2943950" y="2708075"/>
              <a:ext cx="119475" cy="79600"/>
            </a:xfrm>
            <a:custGeom>
              <a:avLst/>
              <a:gdLst/>
              <a:ahLst/>
              <a:cxnLst/>
              <a:rect l="l" t="t" r="r" b="b"/>
              <a:pathLst>
                <a:path w="4779" h="3184" extrusionOk="0">
                  <a:moveTo>
                    <a:pt x="4779" y="3183"/>
                  </a:moveTo>
                  <a:lnTo>
                    <a:pt x="4779" y="3183"/>
                  </a:lnTo>
                  <a:lnTo>
                    <a:pt x="4779" y="3183"/>
                  </a:lnTo>
                  <a:lnTo>
                    <a:pt x="4779" y="3183"/>
                  </a:lnTo>
                  <a:close/>
                  <a:moveTo>
                    <a:pt x="1" y="1"/>
                  </a:moveTo>
                  <a:lnTo>
                    <a:pt x="1" y="1"/>
                  </a:lnTo>
                  <a:close/>
                </a:path>
              </a:pathLst>
            </a:custGeom>
            <a:solidFill>
              <a:srgbClr val="B2DC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4"/>
            <p:cNvSpPr/>
            <p:nvPr/>
          </p:nvSpPr>
          <p:spPr>
            <a:xfrm>
              <a:off x="2924275" y="2435650"/>
              <a:ext cx="293200" cy="385275"/>
            </a:xfrm>
            <a:custGeom>
              <a:avLst/>
              <a:gdLst/>
              <a:ahLst/>
              <a:cxnLst/>
              <a:rect l="l" t="t" r="r" b="b"/>
              <a:pathLst>
                <a:path w="11728" h="15411" extrusionOk="0">
                  <a:moveTo>
                    <a:pt x="3874" y="1"/>
                  </a:moveTo>
                  <a:lnTo>
                    <a:pt x="3884" y="4396"/>
                  </a:lnTo>
                  <a:cubicBezTo>
                    <a:pt x="1554" y="5236"/>
                    <a:pt x="0" y="7450"/>
                    <a:pt x="0" y="9919"/>
                  </a:cubicBezTo>
                  <a:cubicBezTo>
                    <a:pt x="0" y="12143"/>
                    <a:pt x="1224" y="14144"/>
                    <a:pt x="3203" y="15144"/>
                  </a:cubicBezTo>
                  <a:cubicBezTo>
                    <a:pt x="3044" y="15208"/>
                    <a:pt x="2895" y="15293"/>
                    <a:pt x="2777" y="15400"/>
                  </a:cubicBezTo>
                  <a:lnTo>
                    <a:pt x="2820" y="15400"/>
                  </a:lnTo>
                  <a:cubicBezTo>
                    <a:pt x="2948" y="15282"/>
                    <a:pt x="3097" y="15197"/>
                    <a:pt x="3257" y="15155"/>
                  </a:cubicBezTo>
                  <a:cubicBezTo>
                    <a:pt x="1341" y="14197"/>
                    <a:pt x="22" y="12218"/>
                    <a:pt x="22" y="9919"/>
                  </a:cubicBezTo>
                  <a:cubicBezTo>
                    <a:pt x="22" y="7386"/>
                    <a:pt x="1639" y="5215"/>
                    <a:pt x="3905" y="4418"/>
                  </a:cubicBezTo>
                  <a:lnTo>
                    <a:pt x="3905" y="22"/>
                  </a:lnTo>
                  <a:lnTo>
                    <a:pt x="7811" y="22"/>
                  </a:lnTo>
                  <a:lnTo>
                    <a:pt x="7811" y="4406"/>
                  </a:lnTo>
                  <a:cubicBezTo>
                    <a:pt x="10078" y="5215"/>
                    <a:pt x="11706" y="7376"/>
                    <a:pt x="11706" y="9919"/>
                  </a:cubicBezTo>
                  <a:cubicBezTo>
                    <a:pt x="11706" y="12207"/>
                    <a:pt x="10387" y="14187"/>
                    <a:pt x="8471" y="15144"/>
                  </a:cubicBezTo>
                  <a:cubicBezTo>
                    <a:pt x="8641" y="15197"/>
                    <a:pt x="8790" y="15282"/>
                    <a:pt x="8918" y="15400"/>
                  </a:cubicBezTo>
                  <a:cubicBezTo>
                    <a:pt x="8928" y="15400"/>
                    <a:pt x="8939" y="15400"/>
                    <a:pt x="8961" y="15410"/>
                  </a:cubicBezTo>
                  <a:cubicBezTo>
                    <a:pt x="8833" y="15293"/>
                    <a:pt x="8694" y="15197"/>
                    <a:pt x="8524" y="15144"/>
                  </a:cubicBezTo>
                  <a:cubicBezTo>
                    <a:pt x="10503" y="14133"/>
                    <a:pt x="11728" y="12132"/>
                    <a:pt x="11728" y="9919"/>
                  </a:cubicBezTo>
                  <a:cubicBezTo>
                    <a:pt x="11728" y="7440"/>
                    <a:pt x="10163" y="5226"/>
                    <a:pt x="7833" y="4396"/>
                  </a:cubicBezTo>
                  <a:lnTo>
                    <a:pt x="78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4"/>
            <p:cNvSpPr/>
            <p:nvPr/>
          </p:nvSpPr>
          <p:spPr>
            <a:xfrm>
              <a:off x="2984650" y="2820625"/>
              <a:ext cx="172425" cy="21850"/>
            </a:xfrm>
            <a:custGeom>
              <a:avLst/>
              <a:gdLst/>
              <a:ahLst/>
              <a:cxnLst/>
              <a:rect l="l" t="t" r="r" b="b"/>
              <a:pathLst>
                <a:path w="6897" h="874" extrusionOk="0">
                  <a:moveTo>
                    <a:pt x="362" y="1"/>
                  </a:moveTo>
                  <a:cubicBezTo>
                    <a:pt x="139" y="224"/>
                    <a:pt x="1" y="522"/>
                    <a:pt x="1" y="852"/>
                  </a:cubicBezTo>
                  <a:lnTo>
                    <a:pt x="1" y="874"/>
                  </a:lnTo>
                  <a:lnTo>
                    <a:pt x="6875" y="862"/>
                  </a:lnTo>
                  <a:lnTo>
                    <a:pt x="6896" y="862"/>
                  </a:lnTo>
                  <a:lnTo>
                    <a:pt x="6896" y="841"/>
                  </a:lnTo>
                  <a:cubicBezTo>
                    <a:pt x="6896" y="522"/>
                    <a:pt x="6759" y="224"/>
                    <a:pt x="6546" y="11"/>
                  </a:cubicBezTo>
                  <a:cubicBezTo>
                    <a:pt x="6524" y="1"/>
                    <a:pt x="6513" y="1"/>
                    <a:pt x="6503" y="1"/>
                  </a:cubicBezTo>
                  <a:cubicBezTo>
                    <a:pt x="6726" y="214"/>
                    <a:pt x="6875" y="512"/>
                    <a:pt x="6875" y="841"/>
                  </a:cubicBezTo>
                  <a:lnTo>
                    <a:pt x="33" y="852"/>
                  </a:lnTo>
                  <a:cubicBezTo>
                    <a:pt x="33" y="512"/>
                    <a:pt x="171" y="214"/>
                    <a:pt x="405" y="1"/>
                  </a:cubicBezTo>
                  <a:close/>
                </a:path>
              </a:pathLst>
            </a:custGeom>
            <a:solidFill>
              <a:srgbClr val="E4D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4"/>
            <p:cNvSpPr/>
            <p:nvPr/>
          </p:nvSpPr>
          <p:spPr>
            <a:xfrm>
              <a:off x="2924800" y="2436175"/>
              <a:ext cx="292150" cy="405775"/>
            </a:xfrm>
            <a:custGeom>
              <a:avLst/>
              <a:gdLst/>
              <a:ahLst/>
              <a:cxnLst/>
              <a:rect l="l" t="t" r="r" b="b"/>
              <a:pathLst>
                <a:path w="11686" h="16231" extrusionOk="0">
                  <a:moveTo>
                    <a:pt x="7566" y="225"/>
                  </a:moveTo>
                  <a:lnTo>
                    <a:pt x="7566" y="4385"/>
                  </a:lnTo>
                  <a:lnTo>
                    <a:pt x="7566" y="4556"/>
                  </a:lnTo>
                  <a:lnTo>
                    <a:pt x="7715" y="4609"/>
                  </a:lnTo>
                  <a:cubicBezTo>
                    <a:pt x="9950" y="5397"/>
                    <a:pt x="11451" y="7525"/>
                    <a:pt x="11461" y="9898"/>
                  </a:cubicBezTo>
                  <a:cubicBezTo>
                    <a:pt x="11461" y="12037"/>
                    <a:pt x="10269" y="13963"/>
                    <a:pt x="8344" y="14921"/>
                  </a:cubicBezTo>
                  <a:lnTo>
                    <a:pt x="7833" y="15176"/>
                  </a:lnTo>
                  <a:lnTo>
                    <a:pt x="8386" y="15347"/>
                  </a:lnTo>
                  <a:cubicBezTo>
                    <a:pt x="8706" y="15443"/>
                    <a:pt x="8929" y="15687"/>
                    <a:pt x="9014" y="15996"/>
                  </a:cubicBezTo>
                  <a:lnTo>
                    <a:pt x="2682" y="15996"/>
                  </a:lnTo>
                  <a:cubicBezTo>
                    <a:pt x="2756" y="15687"/>
                    <a:pt x="2990" y="15443"/>
                    <a:pt x="3310" y="15347"/>
                  </a:cubicBezTo>
                  <a:lnTo>
                    <a:pt x="3853" y="15187"/>
                  </a:lnTo>
                  <a:lnTo>
                    <a:pt x="3342" y="14932"/>
                  </a:lnTo>
                  <a:cubicBezTo>
                    <a:pt x="1415" y="13974"/>
                    <a:pt x="224" y="12048"/>
                    <a:pt x="224" y="9898"/>
                  </a:cubicBezTo>
                  <a:cubicBezTo>
                    <a:pt x="224" y="7525"/>
                    <a:pt x="1725" y="5397"/>
                    <a:pt x="3959" y="4609"/>
                  </a:cubicBezTo>
                  <a:lnTo>
                    <a:pt x="4108" y="4556"/>
                  </a:lnTo>
                  <a:lnTo>
                    <a:pt x="4108" y="4397"/>
                  </a:lnTo>
                  <a:lnTo>
                    <a:pt x="4108" y="235"/>
                  </a:lnTo>
                  <a:lnTo>
                    <a:pt x="7566" y="225"/>
                  </a:lnTo>
                  <a:close/>
                  <a:moveTo>
                    <a:pt x="3884" y="1"/>
                  </a:moveTo>
                  <a:lnTo>
                    <a:pt x="3884" y="4397"/>
                  </a:lnTo>
                  <a:cubicBezTo>
                    <a:pt x="1618" y="5194"/>
                    <a:pt x="1" y="7365"/>
                    <a:pt x="1" y="9898"/>
                  </a:cubicBezTo>
                  <a:cubicBezTo>
                    <a:pt x="1" y="12197"/>
                    <a:pt x="1320" y="14176"/>
                    <a:pt x="3236" y="15134"/>
                  </a:cubicBezTo>
                  <a:cubicBezTo>
                    <a:pt x="2767" y="15272"/>
                    <a:pt x="2427" y="15708"/>
                    <a:pt x="2427" y="16230"/>
                  </a:cubicBezTo>
                  <a:lnTo>
                    <a:pt x="9269" y="16219"/>
                  </a:lnTo>
                  <a:cubicBezTo>
                    <a:pt x="9269" y="15698"/>
                    <a:pt x="8918" y="15272"/>
                    <a:pt x="8450" y="15123"/>
                  </a:cubicBezTo>
                  <a:cubicBezTo>
                    <a:pt x="10366" y="14166"/>
                    <a:pt x="11685" y="12186"/>
                    <a:pt x="11685" y="9898"/>
                  </a:cubicBezTo>
                  <a:cubicBezTo>
                    <a:pt x="11685" y="7355"/>
                    <a:pt x="10057" y="5194"/>
                    <a:pt x="7790" y="4385"/>
                  </a:cubicBezTo>
                  <a:lnTo>
                    <a:pt x="77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4"/>
            <p:cNvSpPr/>
            <p:nvPr/>
          </p:nvSpPr>
          <p:spPr>
            <a:xfrm>
              <a:off x="2985450" y="2812900"/>
              <a:ext cx="171100" cy="29050"/>
            </a:xfrm>
            <a:custGeom>
              <a:avLst/>
              <a:gdLst/>
              <a:ahLst/>
              <a:cxnLst/>
              <a:rect l="l" t="t" r="r" b="b"/>
              <a:pathLst>
                <a:path w="6844" h="1162" extrusionOk="0">
                  <a:moveTo>
                    <a:pt x="5694" y="1"/>
                  </a:moveTo>
                  <a:lnTo>
                    <a:pt x="1139" y="12"/>
                  </a:lnTo>
                  <a:cubicBezTo>
                    <a:pt x="512" y="12"/>
                    <a:pt x="1" y="523"/>
                    <a:pt x="1" y="1161"/>
                  </a:cubicBezTo>
                  <a:lnTo>
                    <a:pt x="6843" y="1150"/>
                  </a:lnTo>
                  <a:cubicBezTo>
                    <a:pt x="6843" y="523"/>
                    <a:pt x="6322" y="1"/>
                    <a:pt x="5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4"/>
            <p:cNvSpPr/>
            <p:nvPr/>
          </p:nvSpPr>
          <p:spPr>
            <a:xfrm>
              <a:off x="3007000" y="2436175"/>
              <a:ext cx="125875" cy="21850"/>
            </a:xfrm>
            <a:custGeom>
              <a:avLst/>
              <a:gdLst/>
              <a:ahLst/>
              <a:cxnLst/>
              <a:rect l="l" t="t" r="r" b="b"/>
              <a:pathLst>
                <a:path w="5035" h="874" extrusionOk="0">
                  <a:moveTo>
                    <a:pt x="437" y="1"/>
                  </a:moveTo>
                  <a:cubicBezTo>
                    <a:pt x="203" y="1"/>
                    <a:pt x="0" y="204"/>
                    <a:pt x="0" y="438"/>
                  </a:cubicBezTo>
                  <a:cubicBezTo>
                    <a:pt x="0" y="682"/>
                    <a:pt x="203" y="874"/>
                    <a:pt x="437" y="874"/>
                  </a:cubicBezTo>
                  <a:lnTo>
                    <a:pt x="4598" y="874"/>
                  </a:lnTo>
                  <a:cubicBezTo>
                    <a:pt x="4832" y="874"/>
                    <a:pt x="5034" y="672"/>
                    <a:pt x="5034" y="438"/>
                  </a:cubicBezTo>
                  <a:cubicBezTo>
                    <a:pt x="5034" y="193"/>
                    <a:pt x="4832" y="1"/>
                    <a:pt x="45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4"/>
            <p:cNvSpPr/>
            <p:nvPr/>
          </p:nvSpPr>
          <p:spPr>
            <a:xfrm>
              <a:off x="2943425" y="2634400"/>
              <a:ext cx="257275" cy="179075"/>
            </a:xfrm>
            <a:custGeom>
              <a:avLst/>
              <a:gdLst/>
              <a:ahLst/>
              <a:cxnLst/>
              <a:rect l="l" t="t" r="r" b="b"/>
              <a:pathLst>
                <a:path w="10291" h="7163" extrusionOk="0">
                  <a:moveTo>
                    <a:pt x="9908" y="1"/>
                  </a:moveTo>
                  <a:cubicBezTo>
                    <a:pt x="9961" y="299"/>
                    <a:pt x="9993" y="618"/>
                    <a:pt x="9993" y="937"/>
                  </a:cubicBezTo>
                  <a:cubicBezTo>
                    <a:pt x="9993" y="3799"/>
                    <a:pt x="7673" y="6119"/>
                    <a:pt x="4800" y="6130"/>
                  </a:cubicBezTo>
                  <a:cubicBezTo>
                    <a:pt x="2629" y="6130"/>
                    <a:pt x="767" y="4789"/>
                    <a:pt x="0" y="2895"/>
                  </a:cubicBezTo>
                  <a:lnTo>
                    <a:pt x="0" y="2895"/>
                  </a:lnTo>
                  <a:cubicBezTo>
                    <a:pt x="436" y="5322"/>
                    <a:pt x="2555" y="7162"/>
                    <a:pt x="5109" y="7162"/>
                  </a:cubicBezTo>
                  <a:cubicBezTo>
                    <a:pt x="7971" y="7152"/>
                    <a:pt x="10291" y="4832"/>
                    <a:pt x="10291" y="1969"/>
                  </a:cubicBezTo>
                  <a:cubicBezTo>
                    <a:pt x="10291" y="1267"/>
                    <a:pt x="10153" y="607"/>
                    <a:pt x="9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4"/>
            <p:cNvSpPr/>
            <p:nvPr/>
          </p:nvSpPr>
          <p:spPr>
            <a:xfrm>
              <a:off x="2941300" y="2605400"/>
              <a:ext cx="251950" cy="182275"/>
            </a:xfrm>
            <a:custGeom>
              <a:avLst/>
              <a:gdLst/>
              <a:ahLst/>
              <a:cxnLst/>
              <a:rect l="l" t="t" r="r" b="b"/>
              <a:pathLst>
                <a:path w="10078" h="7291" extrusionOk="0">
                  <a:moveTo>
                    <a:pt x="6364" y="809"/>
                  </a:moveTo>
                  <a:cubicBezTo>
                    <a:pt x="6556" y="809"/>
                    <a:pt x="6715" y="969"/>
                    <a:pt x="6715" y="1161"/>
                  </a:cubicBezTo>
                  <a:cubicBezTo>
                    <a:pt x="6715" y="1352"/>
                    <a:pt x="6556" y="1501"/>
                    <a:pt x="6364" y="1501"/>
                  </a:cubicBezTo>
                  <a:cubicBezTo>
                    <a:pt x="6173" y="1501"/>
                    <a:pt x="6024" y="1352"/>
                    <a:pt x="6024" y="1161"/>
                  </a:cubicBezTo>
                  <a:cubicBezTo>
                    <a:pt x="6024" y="969"/>
                    <a:pt x="6173" y="809"/>
                    <a:pt x="6364" y="809"/>
                  </a:cubicBezTo>
                  <a:close/>
                  <a:moveTo>
                    <a:pt x="8152" y="2639"/>
                  </a:moveTo>
                  <a:cubicBezTo>
                    <a:pt x="8429" y="2639"/>
                    <a:pt x="8652" y="2863"/>
                    <a:pt x="8652" y="3140"/>
                  </a:cubicBezTo>
                  <a:cubicBezTo>
                    <a:pt x="8652" y="3417"/>
                    <a:pt x="8429" y="3640"/>
                    <a:pt x="8152" y="3640"/>
                  </a:cubicBezTo>
                  <a:cubicBezTo>
                    <a:pt x="7875" y="3640"/>
                    <a:pt x="7641" y="3417"/>
                    <a:pt x="7641" y="3140"/>
                  </a:cubicBezTo>
                  <a:cubicBezTo>
                    <a:pt x="7641" y="2863"/>
                    <a:pt x="7875" y="2639"/>
                    <a:pt x="8152" y="2639"/>
                  </a:cubicBezTo>
                  <a:close/>
                  <a:moveTo>
                    <a:pt x="2011" y="2906"/>
                  </a:moveTo>
                  <a:cubicBezTo>
                    <a:pt x="2256" y="2906"/>
                    <a:pt x="2448" y="3097"/>
                    <a:pt x="2448" y="3332"/>
                  </a:cubicBezTo>
                  <a:cubicBezTo>
                    <a:pt x="2448" y="3566"/>
                    <a:pt x="2256" y="3757"/>
                    <a:pt x="2011" y="3757"/>
                  </a:cubicBezTo>
                  <a:cubicBezTo>
                    <a:pt x="1777" y="3757"/>
                    <a:pt x="1586" y="3566"/>
                    <a:pt x="1586" y="3332"/>
                  </a:cubicBezTo>
                  <a:cubicBezTo>
                    <a:pt x="1586" y="3097"/>
                    <a:pt x="1777" y="2906"/>
                    <a:pt x="2011" y="2906"/>
                  </a:cubicBezTo>
                  <a:close/>
                  <a:moveTo>
                    <a:pt x="6024" y="4885"/>
                  </a:moveTo>
                  <a:cubicBezTo>
                    <a:pt x="6428" y="4885"/>
                    <a:pt x="6769" y="5215"/>
                    <a:pt x="6769" y="5630"/>
                  </a:cubicBezTo>
                  <a:cubicBezTo>
                    <a:pt x="6769" y="6045"/>
                    <a:pt x="6428" y="6375"/>
                    <a:pt x="6024" y="6375"/>
                  </a:cubicBezTo>
                  <a:cubicBezTo>
                    <a:pt x="5608" y="6375"/>
                    <a:pt x="5268" y="6045"/>
                    <a:pt x="5268" y="5630"/>
                  </a:cubicBezTo>
                  <a:cubicBezTo>
                    <a:pt x="5268" y="5215"/>
                    <a:pt x="5608" y="4885"/>
                    <a:pt x="6024" y="4885"/>
                  </a:cubicBezTo>
                  <a:close/>
                  <a:moveTo>
                    <a:pt x="6449" y="0"/>
                  </a:moveTo>
                  <a:cubicBezTo>
                    <a:pt x="6013" y="33"/>
                    <a:pt x="5641" y="341"/>
                    <a:pt x="5236" y="501"/>
                  </a:cubicBezTo>
                  <a:cubicBezTo>
                    <a:pt x="5002" y="586"/>
                    <a:pt x="4768" y="617"/>
                    <a:pt x="4523" y="617"/>
                  </a:cubicBezTo>
                  <a:cubicBezTo>
                    <a:pt x="4151" y="617"/>
                    <a:pt x="3768" y="543"/>
                    <a:pt x="3406" y="437"/>
                  </a:cubicBezTo>
                  <a:cubicBezTo>
                    <a:pt x="2831" y="277"/>
                    <a:pt x="2245" y="64"/>
                    <a:pt x="1649" y="64"/>
                  </a:cubicBezTo>
                  <a:lnTo>
                    <a:pt x="1597" y="64"/>
                  </a:lnTo>
                  <a:cubicBezTo>
                    <a:pt x="1362" y="75"/>
                    <a:pt x="1117" y="118"/>
                    <a:pt x="894" y="213"/>
                  </a:cubicBezTo>
                  <a:cubicBezTo>
                    <a:pt x="330" y="1043"/>
                    <a:pt x="0" y="2055"/>
                    <a:pt x="0" y="3129"/>
                  </a:cubicBezTo>
                  <a:cubicBezTo>
                    <a:pt x="0" y="3448"/>
                    <a:pt x="32" y="3757"/>
                    <a:pt x="85" y="4055"/>
                  </a:cubicBezTo>
                  <a:lnTo>
                    <a:pt x="85" y="4065"/>
                  </a:lnTo>
                  <a:cubicBezTo>
                    <a:pt x="96" y="4076"/>
                    <a:pt x="96" y="4098"/>
                    <a:pt x="107" y="4108"/>
                  </a:cubicBezTo>
                  <a:cubicBezTo>
                    <a:pt x="894" y="5971"/>
                    <a:pt x="2735" y="7279"/>
                    <a:pt x="4885" y="7290"/>
                  </a:cubicBezTo>
                  <a:cubicBezTo>
                    <a:pt x="7758" y="7279"/>
                    <a:pt x="10078" y="4959"/>
                    <a:pt x="10078" y="2097"/>
                  </a:cubicBezTo>
                  <a:cubicBezTo>
                    <a:pt x="10078" y="1778"/>
                    <a:pt x="10046" y="1459"/>
                    <a:pt x="9993" y="1161"/>
                  </a:cubicBezTo>
                  <a:cubicBezTo>
                    <a:pt x="9961" y="1075"/>
                    <a:pt x="9919" y="990"/>
                    <a:pt x="9886" y="915"/>
                  </a:cubicBezTo>
                  <a:cubicBezTo>
                    <a:pt x="9609" y="1043"/>
                    <a:pt x="9312" y="1118"/>
                    <a:pt x="9014" y="1118"/>
                  </a:cubicBezTo>
                  <a:cubicBezTo>
                    <a:pt x="8748" y="1118"/>
                    <a:pt x="8471" y="1054"/>
                    <a:pt x="8226" y="926"/>
                  </a:cubicBezTo>
                  <a:cubicBezTo>
                    <a:pt x="7630" y="629"/>
                    <a:pt x="7152" y="0"/>
                    <a:pt x="6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4"/>
            <p:cNvSpPr/>
            <p:nvPr/>
          </p:nvSpPr>
          <p:spPr>
            <a:xfrm>
              <a:off x="2943425" y="2634400"/>
              <a:ext cx="249825" cy="153275"/>
            </a:xfrm>
            <a:custGeom>
              <a:avLst/>
              <a:gdLst/>
              <a:ahLst/>
              <a:cxnLst/>
              <a:rect l="l" t="t" r="r" b="b"/>
              <a:pathLst>
                <a:path w="9993" h="6131" extrusionOk="0">
                  <a:moveTo>
                    <a:pt x="4800" y="6130"/>
                  </a:moveTo>
                  <a:lnTo>
                    <a:pt x="4800" y="6130"/>
                  </a:lnTo>
                  <a:lnTo>
                    <a:pt x="4800" y="6130"/>
                  </a:lnTo>
                  <a:lnTo>
                    <a:pt x="4800" y="6130"/>
                  </a:lnTo>
                  <a:close/>
                  <a:moveTo>
                    <a:pt x="22" y="2948"/>
                  </a:moveTo>
                  <a:cubicBezTo>
                    <a:pt x="809" y="4811"/>
                    <a:pt x="2650" y="6119"/>
                    <a:pt x="4800" y="6130"/>
                  </a:cubicBezTo>
                  <a:cubicBezTo>
                    <a:pt x="2650" y="6119"/>
                    <a:pt x="809" y="4811"/>
                    <a:pt x="22" y="2948"/>
                  </a:cubicBezTo>
                  <a:close/>
                  <a:moveTo>
                    <a:pt x="0" y="2905"/>
                  </a:moveTo>
                  <a:cubicBezTo>
                    <a:pt x="11" y="2916"/>
                    <a:pt x="11" y="2938"/>
                    <a:pt x="22" y="2948"/>
                  </a:cubicBezTo>
                  <a:cubicBezTo>
                    <a:pt x="11" y="2938"/>
                    <a:pt x="11" y="2916"/>
                    <a:pt x="0" y="2905"/>
                  </a:cubicBezTo>
                  <a:close/>
                  <a:moveTo>
                    <a:pt x="9908" y="1"/>
                  </a:moveTo>
                  <a:cubicBezTo>
                    <a:pt x="9961" y="299"/>
                    <a:pt x="9993" y="618"/>
                    <a:pt x="9993" y="937"/>
                  </a:cubicBezTo>
                  <a:lnTo>
                    <a:pt x="9993" y="937"/>
                  </a:lnTo>
                  <a:cubicBezTo>
                    <a:pt x="9993" y="618"/>
                    <a:pt x="9961" y="299"/>
                    <a:pt x="9908" y="1"/>
                  </a:cubicBezTo>
                  <a:close/>
                </a:path>
              </a:pathLst>
            </a:custGeom>
            <a:solidFill>
              <a:srgbClr val="E60A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4"/>
            <p:cNvSpPr/>
            <p:nvPr/>
          </p:nvSpPr>
          <p:spPr>
            <a:xfrm>
              <a:off x="3028025" y="2563625"/>
              <a:ext cx="51375" cy="51375"/>
            </a:xfrm>
            <a:custGeom>
              <a:avLst/>
              <a:gdLst/>
              <a:ahLst/>
              <a:cxnLst/>
              <a:rect l="l" t="t" r="r" b="b"/>
              <a:pathLst>
                <a:path w="2055" h="2055" extrusionOk="0">
                  <a:moveTo>
                    <a:pt x="1032" y="1"/>
                  </a:moveTo>
                  <a:cubicBezTo>
                    <a:pt x="469" y="1"/>
                    <a:pt x="1" y="458"/>
                    <a:pt x="1" y="1022"/>
                  </a:cubicBezTo>
                  <a:cubicBezTo>
                    <a:pt x="1" y="1597"/>
                    <a:pt x="469" y="2054"/>
                    <a:pt x="1032" y="2054"/>
                  </a:cubicBezTo>
                  <a:cubicBezTo>
                    <a:pt x="1597" y="2054"/>
                    <a:pt x="2054" y="1597"/>
                    <a:pt x="2054" y="1022"/>
                  </a:cubicBezTo>
                  <a:cubicBezTo>
                    <a:pt x="2054" y="458"/>
                    <a:pt x="1597" y="1"/>
                    <a:pt x="10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4"/>
            <p:cNvSpPr/>
            <p:nvPr/>
          </p:nvSpPr>
          <p:spPr>
            <a:xfrm>
              <a:off x="3091875" y="2555900"/>
              <a:ext cx="24225" cy="24250"/>
            </a:xfrm>
            <a:custGeom>
              <a:avLst/>
              <a:gdLst/>
              <a:ahLst/>
              <a:cxnLst/>
              <a:rect l="l" t="t" r="r" b="b"/>
              <a:pathLst>
                <a:path w="969" h="970" extrusionOk="0">
                  <a:moveTo>
                    <a:pt x="479" y="1"/>
                  </a:moveTo>
                  <a:cubicBezTo>
                    <a:pt x="213" y="1"/>
                    <a:pt x="1" y="225"/>
                    <a:pt x="1" y="490"/>
                  </a:cubicBezTo>
                  <a:cubicBezTo>
                    <a:pt x="1" y="757"/>
                    <a:pt x="213" y="970"/>
                    <a:pt x="479" y="970"/>
                  </a:cubicBezTo>
                  <a:cubicBezTo>
                    <a:pt x="746" y="970"/>
                    <a:pt x="969" y="757"/>
                    <a:pt x="969" y="490"/>
                  </a:cubicBezTo>
                  <a:cubicBezTo>
                    <a:pt x="969" y="225"/>
                    <a:pt x="746"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4"/>
            <p:cNvSpPr/>
            <p:nvPr/>
          </p:nvSpPr>
          <p:spPr>
            <a:xfrm>
              <a:off x="3057550" y="2505350"/>
              <a:ext cx="25300" cy="25050"/>
            </a:xfrm>
            <a:custGeom>
              <a:avLst/>
              <a:gdLst/>
              <a:ahLst/>
              <a:cxnLst/>
              <a:rect l="l" t="t" r="r" b="b"/>
              <a:pathLst>
                <a:path w="1012" h="1002" extrusionOk="0">
                  <a:moveTo>
                    <a:pt x="501" y="1"/>
                  </a:moveTo>
                  <a:cubicBezTo>
                    <a:pt x="224" y="1"/>
                    <a:pt x="0" y="225"/>
                    <a:pt x="0" y="501"/>
                  </a:cubicBezTo>
                  <a:cubicBezTo>
                    <a:pt x="0" y="778"/>
                    <a:pt x="224" y="1001"/>
                    <a:pt x="501" y="1001"/>
                  </a:cubicBezTo>
                  <a:cubicBezTo>
                    <a:pt x="788" y="1001"/>
                    <a:pt x="1012" y="778"/>
                    <a:pt x="1012" y="501"/>
                  </a:cubicBezTo>
                  <a:cubicBezTo>
                    <a:pt x="1012" y="225"/>
                    <a:pt x="788" y="1"/>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4"/>
            <p:cNvSpPr/>
            <p:nvPr/>
          </p:nvSpPr>
          <p:spPr>
            <a:xfrm>
              <a:off x="3135225" y="2601425"/>
              <a:ext cx="19725" cy="19700"/>
            </a:xfrm>
            <a:custGeom>
              <a:avLst/>
              <a:gdLst/>
              <a:ahLst/>
              <a:cxnLst/>
              <a:rect l="l" t="t" r="r" b="b"/>
              <a:pathLst>
                <a:path w="789" h="788" extrusionOk="0">
                  <a:moveTo>
                    <a:pt x="395" y="0"/>
                  </a:moveTo>
                  <a:cubicBezTo>
                    <a:pt x="171" y="0"/>
                    <a:pt x="1" y="170"/>
                    <a:pt x="1" y="393"/>
                  </a:cubicBezTo>
                  <a:cubicBezTo>
                    <a:pt x="1" y="606"/>
                    <a:pt x="171" y="788"/>
                    <a:pt x="395" y="788"/>
                  </a:cubicBezTo>
                  <a:cubicBezTo>
                    <a:pt x="608" y="788"/>
                    <a:pt x="788" y="606"/>
                    <a:pt x="788" y="393"/>
                  </a:cubicBezTo>
                  <a:cubicBezTo>
                    <a:pt x="788" y="170"/>
                    <a:pt x="608" y="0"/>
                    <a:pt x="3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4"/>
            <p:cNvSpPr/>
            <p:nvPr/>
          </p:nvSpPr>
          <p:spPr>
            <a:xfrm>
              <a:off x="2980925" y="2678025"/>
              <a:ext cx="21575" cy="21325"/>
            </a:xfrm>
            <a:custGeom>
              <a:avLst/>
              <a:gdLst/>
              <a:ahLst/>
              <a:cxnLst/>
              <a:rect l="l" t="t" r="r" b="b"/>
              <a:pathLst>
                <a:path w="863" h="853" extrusionOk="0">
                  <a:moveTo>
                    <a:pt x="426" y="1"/>
                  </a:moveTo>
                  <a:cubicBezTo>
                    <a:pt x="192" y="1"/>
                    <a:pt x="1" y="192"/>
                    <a:pt x="1" y="427"/>
                  </a:cubicBezTo>
                  <a:cubicBezTo>
                    <a:pt x="1" y="661"/>
                    <a:pt x="192" y="852"/>
                    <a:pt x="426" y="852"/>
                  </a:cubicBezTo>
                  <a:cubicBezTo>
                    <a:pt x="671" y="852"/>
                    <a:pt x="863" y="661"/>
                    <a:pt x="863" y="427"/>
                  </a:cubicBezTo>
                  <a:cubicBezTo>
                    <a:pt x="863" y="192"/>
                    <a:pt x="671" y="1"/>
                    <a:pt x="4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4"/>
            <p:cNvSpPr/>
            <p:nvPr/>
          </p:nvSpPr>
          <p:spPr>
            <a:xfrm>
              <a:off x="3072975" y="2727525"/>
              <a:ext cx="37550" cy="37275"/>
            </a:xfrm>
            <a:custGeom>
              <a:avLst/>
              <a:gdLst/>
              <a:ahLst/>
              <a:cxnLst/>
              <a:rect l="l" t="t" r="r" b="b"/>
              <a:pathLst>
                <a:path w="1502" h="1491" extrusionOk="0">
                  <a:moveTo>
                    <a:pt x="757" y="0"/>
                  </a:moveTo>
                  <a:cubicBezTo>
                    <a:pt x="341" y="0"/>
                    <a:pt x="1" y="330"/>
                    <a:pt x="1" y="745"/>
                  </a:cubicBezTo>
                  <a:cubicBezTo>
                    <a:pt x="1" y="1160"/>
                    <a:pt x="341" y="1490"/>
                    <a:pt x="757" y="1490"/>
                  </a:cubicBezTo>
                  <a:cubicBezTo>
                    <a:pt x="1161" y="1490"/>
                    <a:pt x="1502" y="1160"/>
                    <a:pt x="1502" y="745"/>
                  </a:cubicBezTo>
                  <a:cubicBezTo>
                    <a:pt x="1502" y="330"/>
                    <a:pt x="1161" y="0"/>
                    <a:pt x="7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4"/>
            <p:cNvSpPr/>
            <p:nvPr/>
          </p:nvSpPr>
          <p:spPr>
            <a:xfrm>
              <a:off x="3132325" y="2671375"/>
              <a:ext cx="25275" cy="25025"/>
            </a:xfrm>
            <a:custGeom>
              <a:avLst/>
              <a:gdLst/>
              <a:ahLst/>
              <a:cxnLst/>
              <a:rect l="l" t="t" r="r" b="b"/>
              <a:pathLst>
                <a:path w="1011" h="1001" extrusionOk="0">
                  <a:moveTo>
                    <a:pt x="511" y="0"/>
                  </a:moveTo>
                  <a:cubicBezTo>
                    <a:pt x="234" y="0"/>
                    <a:pt x="0" y="224"/>
                    <a:pt x="0" y="501"/>
                  </a:cubicBezTo>
                  <a:cubicBezTo>
                    <a:pt x="0" y="778"/>
                    <a:pt x="234" y="1001"/>
                    <a:pt x="511" y="1001"/>
                  </a:cubicBezTo>
                  <a:cubicBezTo>
                    <a:pt x="788" y="1001"/>
                    <a:pt x="1011" y="778"/>
                    <a:pt x="1011" y="501"/>
                  </a:cubicBezTo>
                  <a:cubicBezTo>
                    <a:pt x="1011" y="224"/>
                    <a:pt x="788" y="0"/>
                    <a:pt x="5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4"/>
            <p:cNvSpPr/>
            <p:nvPr/>
          </p:nvSpPr>
          <p:spPr>
            <a:xfrm>
              <a:off x="3091875" y="2625600"/>
              <a:ext cx="17300" cy="17350"/>
            </a:xfrm>
            <a:custGeom>
              <a:avLst/>
              <a:gdLst/>
              <a:ahLst/>
              <a:cxnLst/>
              <a:rect l="l" t="t" r="r" b="b"/>
              <a:pathLst>
                <a:path w="692" h="694" extrusionOk="0">
                  <a:moveTo>
                    <a:pt x="341" y="1"/>
                  </a:moveTo>
                  <a:cubicBezTo>
                    <a:pt x="150" y="1"/>
                    <a:pt x="1" y="161"/>
                    <a:pt x="1" y="353"/>
                  </a:cubicBezTo>
                  <a:cubicBezTo>
                    <a:pt x="1" y="544"/>
                    <a:pt x="150" y="693"/>
                    <a:pt x="341" y="693"/>
                  </a:cubicBezTo>
                  <a:cubicBezTo>
                    <a:pt x="533" y="693"/>
                    <a:pt x="692" y="544"/>
                    <a:pt x="692" y="353"/>
                  </a:cubicBezTo>
                  <a:cubicBezTo>
                    <a:pt x="692" y="161"/>
                    <a:pt x="533" y="1"/>
                    <a:pt x="3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 name="Google Shape;2211;p74"/>
          <p:cNvGrpSpPr/>
          <p:nvPr/>
        </p:nvGrpSpPr>
        <p:grpSpPr>
          <a:xfrm>
            <a:off x="3256630" y="3373652"/>
            <a:ext cx="744960" cy="1224702"/>
            <a:chOff x="2890225" y="1005925"/>
            <a:chExt cx="487125" cy="800825"/>
          </a:xfrm>
        </p:grpSpPr>
        <p:sp>
          <p:nvSpPr>
            <p:cNvPr id="2212" name="Google Shape;2212;p74"/>
            <p:cNvSpPr/>
            <p:nvPr/>
          </p:nvSpPr>
          <p:spPr>
            <a:xfrm>
              <a:off x="3069250" y="1667325"/>
              <a:ext cx="89950" cy="70775"/>
            </a:xfrm>
            <a:custGeom>
              <a:avLst/>
              <a:gdLst/>
              <a:ahLst/>
              <a:cxnLst/>
              <a:rect l="l" t="t" r="r" b="b"/>
              <a:pathLst>
                <a:path w="3598" h="2831" extrusionOk="0">
                  <a:moveTo>
                    <a:pt x="1" y="0"/>
                  </a:moveTo>
                  <a:lnTo>
                    <a:pt x="1" y="2831"/>
                  </a:lnTo>
                  <a:lnTo>
                    <a:pt x="3598" y="2831"/>
                  </a:lnTo>
                  <a:lnTo>
                    <a:pt x="35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4"/>
            <p:cNvSpPr/>
            <p:nvPr/>
          </p:nvSpPr>
          <p:spPr>
            <a:xfrm>
              <a:off x="3013125" y="1726650"/>
              <a:ext cx="202225" cy="37000"/>
            </a:xfrm>
            <a:custGeom>
              <a:avLst/>
              <a:gdLst/>
              <a:ahLst/>
              <a:cxnLst/>
              <a:rect l="l" t="t" r="r" b="b"/>
              <a:pathLst>
                <a:path w="8089" h="1480" extrusionOk="0">
                  <a:moveTo>
                    <a:pt x="575" y="1"/>
                  </a:moveTo>
                  <a:cubicBezTo>
                    <a:pt x="256" y="1"/>
                    <a:pt x="1" y="256"/>
                    <a:pt x="1" y="585"/>
                  </a:cubicBezTo>
                  <a:lnTo>
                    <a:pt x="1" y="1479"/>
                  </a:lnTo>
                  <a:lnTo>
                    <a:pt x="8088" y="1479"/>
                  </a:lnTo>
                  <a:lnTo>
                    <a:pt x="8088" y="585"/>
                  </a:lnTo>
                  <a:cubicBezTo>
                    <a:pt x="8088" y="256"/>
                    <a:pt x="7822" y="1"/>
                    <a:pt x="7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4"/>
            <p:cNvSpPr/>
            <p:nvPr/>
          </p:nvSpPr>
          <p:spPr>
            <a:xfrm>
              <a:off x="2943425" y="1760950"/>
              <a:ext cx="341350" cy="45800"/>
            </a:xfrm>
            <a:custGeom>
              <a:avLst/>
              <a:gdLst/>
              <a:ahLst/>
              <a:cxnLst/>
              <a:rect l="l" t="t" r="r" b="b"/>
              <a:pathLst>
                <a:path w="13654" h="1832" extrusionOk="0">
                  <a:moveTo>
                    <a:pt x="724" y="1"/>
                  </a:moveTo>
                  <a:cubicBezTo>
                    <a:pt x="320" y="1"/>
                    <a:pt x="0" y="320"/>
                    <a:pt x="0" y="714"/>
                  </a:cubicBezTo>
                  <a:lnTo>
                    <a:pt x="0" y="1831"/>
                  </a:lnTo>
                  <a:lnTo>
                    <a:pt x="13654" y="1831"/>
                  </a:lnTo>
                  <a:lnTo>
                    <a:pt x="13654" y="714"/>
                  </a:lnTo>
                  <a:cubicBezTo>
                    <a:pt x="13654" y="320"/>
                    <a:pt x="13334" y="1"/>
                    <a:pt x="129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4"/>
            <p:cNvSpPr/>
            <p:nvPr/>
          </p:nvSpPr>
          <p:spPr>
            <a:xfrm>
              <a:off x="2903525" y="1182325"/>
              <a:ext cx="473825" cy="494050"/>
            </a:xfrm>
            <a:custGeom>
              <a:avLst/>
              <a:gdLst/>
              <a:ahLst/>
              <a:cxnLst/>
              <a:rect l="l" t="t" r="r" b="b"/>
              <a:pathLst>
                <a:path w="18953" h="19762" extrusionOk="0">
                  <a:moveTo>
                    <a:pt x="13887" y="0"/>
                  </a:moveTo>
                  <a:lnTo>
                    <a:pt x="12376" y="2448"/>
                  </a:lnTo>
                  <a:cubicBezTo>
                    <a:pt x="14696" y="3884"/>
                    <a:pt x="16080" y="6364"/>
                    <a:pt x="16080" y="9089"/>
                  </a:cubicBezTo>
                  <a:cubicBezTo>
                    <a:pt x="16080" y="13388"/>
                    <a:pt x="12579" y="16889"/>
                    <a:pt x="8280" y="16889"/>
                  </a:cubicBezTo>
                  <a:lnTo>
                    <a:pt x="0" y="16889"/>
                  </a:lnTo>
                  <a:lnTo>
                    <a:pt x="0" y="17804"/>
                  </a:lnTo>
                  <a:cubicBezTo>
                    <a:pt x="0" y="18134"/>
                    <a:pt x="266" y="18389"/>
                    <a:pt x="585" y="18389"/>
                  </a:cubicBezTo>
                  <a:lnTo>
                    <a:pt x="3044" y="18389"/>
                  </a:lnTo>
                  <a:cubicBezTo>
                    <a:pt x="4640" y="19294"/>
                    <a:pt x="6438" y="19762"/>
                    <a:pt x="8280" y="19762"/>
                  </a:cubicBezTo>
                  <a:cubicBezTo>
                    <a:pt x="14164" y="19762"/>
                    <a:pt x="18953" y="14973"/>
                    <a:pt x="18953" y="9089"/>
                  </a:cubicBezTo>
                  <a:cubicBezTo>
                    <a:pt x="18953" y="5364"/>
                    <a:pt x="17059" y="1969"/>
                    <a:pt x="138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4"/>
            <p:cNvSpPr/>
            <p:nvPr/>
          </p:nvSpPr>
          <p:spPr>
            <a:xfrm>
              <a:off x="2903525" y="1473100"/>
              <a:ext cx="466125" cy="203275"/>
            </a:xfrm>
            <a:custGeom>
              <a:avLst/>
              <a:gdLst/>
              <a:ahLst/>
              <a:cxnLst/>
              <a:rect l="l" t="t" r="r" b="b"/>
              <a:pathLst>
                <a:path w="18645" h="8131" extrusionOk="0">
                  <a:moveTo>
                    <a:pt x="18645" y="0"/>
                  </a:moveTo>
                  <a:cubicBezTo>
                    <a:pt x="16516" y="2715"/>
                    <a:pt x="13972" y="3661"/>
                    <a:pt x="12536" y="3992"/>
                  </a:cubicBezTo>
                  <a:cubicBezTo>
                    <a:pt x="11312" y="4789"/>
                    <a:pt x="9843" y="5258"/>
                    <a:pt x="8280" y="5258"/>
                  </a:cubicBezTo>
                  <a:lnTo>
                    <a:pt x="0" y="5258"/>
                  </a:lnTo>
                  <a:lnTo>
                    <a:pt x="0" y="6173"/>
                  </a:lnTo>
                  <a:cubicBezTo>
                    <a:pt x="0" y="6503"/>
                    <a:pt x="266" y="6758"/>
                    <a:pt x="585" y="6758"/>
                  </a:cubicBezTo>
                  <a:lnTo>
                    <a:pt x="3044" y="6758"/>
                  </a:lnTo>
                  <a:cubicBezTo>
                    <a:pt x="4640" y="7663"/>
                    <a:pt x="6438" y="8131"/>
                    <a:pt x="8280" y="8131"/>
                  </a:cubicBezTo>
                  <a:cubicBezTo>
                    <a:pt x="13291" y="8131"/>
                    <a:pt x="17506" y="4662"/>
                    <a:pt x="186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4"/>
            <p:cNvSpPr/>
            <p:nvPr/>
          </p:nvSpPr>
          <p:spPr>
            <a:xfrm>
              <a:off x="3207075" y="1005925"/>
              <a:ext cx="82225" cy="73450"/>
            </a:xfrm>
            <a:custGeom>
              <a:avLst/>
              <a:gdLst/>
              <a:ahLst/>
              <a:cxnLst/>
              <a:rect l="l" t="t" r="r" b="b"/>
              <a:pathLst>
                <a:path w="3289" h="2938" extrusionOk="0">
                  <a:moveTo>
                    <a:pt x="830" y="0"/>
                  </a:moveTo>
                  <a:lnTo>
                    <a:pt x="0" y="1831"/>
                  </a:lnTo>
                  <a:lnTo>
                    <a:pt x="2459" y="2938"/>
                  </a:lnTo>
                  <a:lnTo>
                    <a:pt x="3289" y="1107"/>
                  </a:lnTo>
                  <a:lnTo>
                    <a:pt x="8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4"/>
            <p:cNvSpPr/>
            <p:nvPr/>
          </p:nvSpPr>
          <p:spPr>
            <a:xfrm>
              <a:off x="3252575" y="1026425"/>
              <a:ext cx="36725" cy="52950"/>
            </a:xfrm>
            <a:custGeom>
              <a:avLst/>
              <a:gdLst/>
              <a:ahLst/>
              <a:cxnLst/>
              <a:rect l="l" t="t" r="r" b="b"/>
              <a:pathLst>
                <a:path w="1469" h="2118" extrusionOk="0">
                  <a:moveTo>
                    <a:pt x="830" y="0"/>
                  </a:moveTo>
                  <a:lnTo>
                    <a:pt x="0" y="1831"/>
                  </a:lnTo>
                  <a:lnTo>
                    <a:pt x="639" y="2118"/>
                  </a:lnTo>
                  <a:lnTo>
                    <a:pt x="1469" y="287"/>
                  </a:lnTo>
                  <a:lnTo>
                    <a:pt x="8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4"/>
            <p:cNvSpPr/>
            <p:nvPr/>
          </p:nvSpPr>
          <p:spPr>
            <a:xfrm>
              <a:off x="3046900" y="1027750"/>
              <a:ext cx="250125" cy="367150"/>
            </a:xfrm>
            <a:custGeom>
              <a:avLst/>
              <a:gdLst/>
              <a:ahLst/>
              <a:cxnLst/>
              <a:rect l="l" t="t" r="r" b="b"/>
              <a:pathLst>
                <a:path w="10005" h="14686" extrusionOk="0">
                  <a:moveTo>
                    <a:pt x="5769" y="0"/>
                  </a:moveTo>
                  <a:lnTo>
                    <a:pt x="1" y="12770"/>
                  </a:lnTo>
                  <a:lnTo>
                    <a:pt x="4236" y="14686"/>
                  </a:lnTo>
                  <a:lnTo>
                    <a:pt x="10004" y="1916"/>
                  </a:lnTo>
                  <a:lnTo>
                    <a:pt x="57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4"/>
            <p:cNvSpPr/>
            <p:nvPr/>
          </p:nvSpPr>
          <p:spPr>
            <a:xfrm>
              <a:off x="3110225" y="1056475"/>
              <a:ext cx="186800" cy="338425"/>
            </a:xfrm>
            <a:custGeom>
              <a:avLst/>
              <a:gdLst/>
              <a:ahLst/>
              <a:cxnLst/>
              <a:rect l="l" t="t" r="r" b="b"/>
              <a:pathLst>
                <a:path w="7472" h="13537" extrusionOk="0">
                  <a:moveTo>
                    <a:pt x="5768" y="0"/>
                  </a:moveTo>
                  <a:lnTo>
                    <a:pt x="0" y="12771"/>
                  </a:lnTo>
                  <a:lnTo>
                    <a:pt x="1703" y="13537"/>
                  </a:lnTo>
                  <a:lnTo>
                    <a:pt x="7471" y="767"/>
                  </a:lnTo>
                  <a:lnTo>
                    <a:pt x="57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4"/>
            <p:cNvSpPr/>
            <p:nvPr/>
          </p:nvSpPr>
          <p:spPr>
            <a:xfrm>
              <a:off x="3018175" y="1407400"/>
              <a:ext cx="45775" cy="57200"/>
            </a:xfrm>
            <a:custGeom>
              <a:avLst/>
              <a:gdLst/>
              <a:ahLst/>
              <a:cxnLst/>
              <a:rect l="l" t="t" r="r" b="b"/>
              <a:pathLst>
                <a:path w="1831" h="2288" extrusionOk="0">
                  <a:moveTo>
                    <a:pt x="830" y="0"/>
                  </a:moveTo>
                  <a:lnTo>
                    <a:pt x="0" y="1841"/>
                  </a:lnTo>
                  <a:lnTo>
                    <a:pt x="1001" y="2288"/>
                  </a:lnTo>
                  <a:lnTo>
                    <a:pt x="1831" y="458"/>
                  </a:lnTo>
                  <a:lnTo>
                    <a:pt x="8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4"/>
            <p:cNvSpPr/>
            <p:nvPr/>
          </p:nvSpPr>
          <p:spPr>
            <a:xfrm>
              <a:off x="3066875" y="1429475"/>
              <a:ext cx="45775" cy="57225"/>
            </a:xfrm>
            <a:custGeom>
              <a:avLst/>
              <a:gdLst/>
              <a:ahLst/>
              <a:cxnLst/>
              <a:rect l="l" t="t" r="r" b="b"/>
              <a:pathLst>
                <a:path w="1831" h="2289" extrusionOk="0">
                  <a:moveTo>
                    <a:pt x="830" y="0"/>
                  </a:moveTo>
                  <a:lnTo>
                    <a:pt x="0" y="1842"/>
                  </a:lnTo>
                  <a:lnTo>
                    <a:pt x="1011" y="2289"/>
                  </a:lnTo>
                  <a:lnTo>
                    <a:pt x="1831" y="458"/>
                  </a:lnTo>
                  <a:lnTo>
                    <a:pt x="8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4"/>
            <p:cNvSpPr/>
            <p:nvPr/>
          </p:nvSpPr>
          <p:spPr>
            <a:xfrm>
              <a:off x="3083375" y="1436925"/>
              <a:ext cx="29275" cy="49775"/>
            </a:xfrm>
            <a:custGeom>
              <a:avLst/>
              <a:gdLst/>
              <a:ahLst/>
              <a:cxnLst/>
              <a:rect l="l" t="t" r="r" b="b"/>
              <a:pathLst>
                <a:path w="1171" h="1991" extrusionOk="0">
                  <a:moveTo>
                    <a:pt x="830" y="0"/>
                  </a:moveTo>
                  <a:lnTo>
                    <a:pt x="0" y="1842"/>
                  </a:lnTo>
                  <a:lnTo>
                    <a:pt x="351" y="1991"/>
                  </a:lnTo>
                  <a:lnTo>
                    <a:pt x="1171" y="160"/>
                  </a:lnTo>
                  <a:lnTo>
                    <a:pt x="8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4"/>
            <p:cNvSpPr/>
            <p:nvPr/>
          </p:nvSpPr>
          <p:spPr>
            <a:xfrm>
              <a:off x="3035200" y="1415375"/>
              <a:ext cx="28750" cy="49225"/>
            </a:xfrm>
            <a:custGeom>
              <a:avLst/>
              <a:gdLst/>
              <a:ahLst/>
              <a:cxnLst/>
              <a:rect l="l" t="t" r="r" b="b"/>
              <a:pathLst>
                <a:path w="1150" h="1969" extrusionOk="0">
                  <a:moveTo>
                    <a:pt x="831" y="1"/>
                  </a:moveTo>
                  <a:lnTo>
                    <a:pt x="0" y="1831"/>
                  </a:lnTo>
                  <a:lnTo>
                    <a:pt x="320" y="1969"/>
                  </a:lnTo>
                  <a:lnTo>
                    <a:pt x="1150" y="139"/>
                  </a:lnTo>
                  <a:lnTo>
                    <a:pt x="83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4"/>
            <p:cNvSpPr/>
            <p:nvPr/>
          </p:nvSpPr>
          <p:spPr>
            <a:xfrm>
              <a:off x="3017100" y="1367500"/>
              <a:ext cx="126425" cy="93125"/>
            </a:xfrm>
            <a:custGeom>
              <a:avLst/>
              <a:gdLst/>
              <a:ahLst/>
              <a:cxnLst/>
              <a:rect l="l" t="t" r="r" b="b"/>
              <a:pathLst>
                <a:path w="5057" h="3725" extrusionOk="0">
                  <a:moveTo>
                    <a:pt x="821" y="0"/>
                  </a:moveTo>
                  <a:lnTo>
                    <a:pt x="1" y="1809"/>
                  </a:lnTo>
                  <a:lnTo>
                    <a:pt x="4247" y="3725"/>
                  </a:lnTo>
                  <a:lnTo>
                    <a:pt x="5056" y="1916"/>
                  </a:lnTo>
                  <a:lnTo>
                    <a:pt x="82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4"/>
            <p:cNvSpPr/>
            <p:nvPr/>
          </p:nvSpPr>
          <p:spPr>
            <a:xfrm>
              <a:off x="3080175" y="1395950"/>
              <a:ext cx="63350" cy="64675"/>
            </a:xfrm>
            <a:custGeom>
              <a:avLst/>
              <a:gdLst/>
              <a:ahLst/>
              <a:cxnLst/>
              <a:rect l="l" t="t" r="r" b="b"/>
              <a:pathLst>
                <a:path w="2534" h="2587" extrusionOk="0">
                  <a:moveTo>
                    <a:pt x="819" y="0"/>
                  </a:moveTo>
                  <a:lnTo>
                    <a:pt x="0" y="1809"/>
                  </a:lnTo>
                  <a:lnTo>
                    <a:pt x="1724" y="2587"/>
                  </a:lnTo>
                  <a:lnTo>
                    <a:pt x="2533" y="778"/>
                  </a:lnTo>
                  <a:lnTo>
                    <a:pt x="8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4"/>
            <p:cNvSpPr/>
            <p:nvPr/>
          </p:nvSpPr>
          <p:spPr>
            <a:xfrm>
              <a:off x="3012325" y="1319325"/>
              <a:ext cx="170025" cy="114700"/>
            </a:xfrm>
            <a:custGeom>
              <a:avLst/>
              <a:gdLst/>
              <a:ahLst/>
              <a:cxnLst/>
              <a:rect l="l" t="t" r="r" b="b"/>
              <a:pathLst>
                <a:path w="6801" h="4588" extrusionOk="0">
                  <a:moveTo>
                    <a:pt x="852" y="0"/>
                  </a:moveTo>
                  <a:lnTo>
                    <a:pt x="0" y="1906"/>
                  </a:lnTo>
                  <a:lnTo>
                    <a:pt x="5938" y="4588"/>
                  </a:lnTo>
                  <a:lnTo>
                    <a:pt x="6801" y="2693"/>
                  </a:lnTo>
                  <a:lnTo>
                    <a:pt x="8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4"/>
            <p:cNvSpPr/>
            <p:nvPr/>
          </p:nvSpPr>
          <p:spPr>
            <a:xfrm>
              <a:off x="3076450" y="1348325"/>
              <a:ext cx="41525" cy="56700"/>
            </a:xfrm>
            <a:custGeom>
              <a:avLst/>
              <a:gdLst/>
              <a:ahLst/>
              <a:cxnLst/>
              <a:rect l="l" t="t" r="r" b="b"/>
              <a:pathLst>
                <a:path w="1661" h="2268" extrusionOk="0">
                  <a:moveTo>
                    <a:pt x="862" y="1"/>
                  </a:moveTo>
                  <a:lnTo>
                    <a:pt x="0" y="1905"/>
                  </a:lnTo>
                  <a:lnTo>
                    <a:pt x="809" y="2267"/>
                  </a:lnTo>
                  <a:lnTo>
                    <a:pt x="1661" y="363"/>
                  </a:lnTo>
                  <a:lnTo>
                    <a:pt x="8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4"/>
            <p:cNvSpPr/>
            <p:nvPr/>
          </p:nvSpPr>
          <p:spPr>
            <a:xfrm>
              <a:off x="3053575" y="1337950"/>
              <a:ext cx="36725" cy="54575"/>
            </a:xfrm>
            <a:custGeom>
              <a:avLst/>
              <a:gdLst/>
              <a:ahLst/>
              <a:cxnLst/>
              <a:rect l="l" t="t" r="r" b="b"/>
              <a:pathLst>
                <a:path w="1469" h="2183" extrusionOk="0">
                  <a:moveTo>
                    <a:pt x="852" y="0"/>
                  </a:moveTo>
                  <a:lnTo>
                    <a:pt x="0" y="1906"/>
                  </a:lnTo>
                  <a:lnTo>
                    <a:pt x="617" y="2182"/>
                  </a:lnTo>
                  <a:lnTo>
                    <a:pt x="1469" y="288"/>
                  </a:lnTo>
                  <a:lnTo>
                    <a:pt x="8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4"/>
            <p:cNvSpPr/>
            <p:nvPr/>
          </p:nvSpPr>
          <p:spPr>
            <a:xfrm>
              <a:off x="3171700" y="1158900"/>
              <a:ext cx="131175" cy="131175"/>
            </a:xfrm>
            <a:custGeom>
              <a:avLst/>
              <a:gdLst/>
              <a:ahLst/>
              <a:cxnLst/>
              <a:rect l="l" t="t" r="r" b="b"/>
              <a:pathLst>
                <a:path w="5247" h="5247" extrusionOk="0">
                  <a:moveTo>
                    <a:pt x="2618" y="1"/>
                  </a:moveTo>
                  <a:cubicBezTo>
                    <a:pt x="1171" y="1"/>
                    <a:pt x="0" y="1171"/>
                    <a:pt x="0" y="2619"/>
                  </a:cubicBezTo>
                  <a:cubicBezTo>
                    <a:pt x="0" y="4076"/>
                    <a:pt x="1171" y="5247"/>
                    <a:pt x="2618" y="5247"/>
                  </a:cubicBezTo>
                  <a:cubicBezTo>
                    <a:pt x="4065" y="5247"/>
                    <a:pt x="5246" y="4076"/>
                    <a:pt x="5246" y="2619"/>
                  </a:cubicBezTo>
                  <a:cubicBezTo>
                    <a:pt x="5246" y="1171"/>
                    <a:pt x="4065" y="1"/>
                    <a:pt x="2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4"/>
            <p:cNvSpPr/>
            <p:nvPr/>
          </p:nvSpPr>
          <p:spPr>
            <a:xfrm>
              <a:off x="3196950" y="1184175"/>
              <a:ext cx="80650" cy="80650"/>
            </a:xfrm>
            <a:custGeom>
              <a:avLst/>
              <a:gdLst/>
              <a:ahLst/>
              <a:cxnLst/>
              <a:rect l="l" t="t" r="r" b="b"/>
              <a:pathLst>
                <a:path w="3226" h="3226" extrusionOk="0">
                  <a:moveTo>
                    <a:pt x="1608" y="0"/>
                  </a:moveTo>
                  <a:cubicBezTo>
                    <a:pt x="724" y="0"/>
                    <a:pt x="1" y="724"/>
                    <a:pt x="1" y="1608"/>
                  </a:cubicBezTo>
                  <a:cubicBezTo>
                    <a:pt x="1" y="2502"/>
                    <a:pt x="724" y="3225"/>
                    <a:pt x="1608" y="3225"/>
                  </a:cubicBezTo>
                  <a:cubicBezTo>
                    <a:pt x="2502" y="3225"/>
                    <a:pt x="3226" y="2502"/>
                    <a:pt x="3226" y="1608"/>
                  </a:cubicBezTo>
                  <a:cubicBezTo>
                    <a:pt x="3226" y="724"/>
                    <a:pt x="2502" y="0"/>
                    <a:pt x="1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4"/>
            <p:cNvSpPr/>
            <p:nvPr/>
          </p:nvSpPr>
          <p:spPr>
            <a:xfrm>
              <a:off x="3202550" y="1189775"/>
              <a:ext cx="69450" cy="69450"/>
            </a:xfrm>
            <a:custGeom>
              <a:avLst/>
              <a:gdLst/>
              <a:ahLst/>
              <a:cxnLst/>
              <a:rect l="l" t="t" r="r" b="b"/>
              <a:pathLst>
                <a:path w="2778" h="2778" extrusionOk="0">
                  <a:moveTo>
                    <a:pt x="1384" y="0"/>
                  </a:moveTo>
                  <a:cubicBezTo>
                    <a:pt x="618" y="0"/>
                    <a:pt x="1" y="618"/>
                    <a:pt x="1" y="1384"/>
                  </a:cubicBezTo>
                  <a:cubicBezTo>
                    <a:pt x="1" y="2160"/>
                    <a:pt x="618" y="2777"/>
                    <a:pt x="1384" y="2777"/>
                  </a:cubicBezTo>
                  <a:cubicBezTo>
                    <a:pt x="2150" y="2777"/>
                    <a:pt x="2778" y="2160"/>
                    <a:pt x="2778" y="1384"/>
                  </a:cubicBezTo>
                  <a:cubicBezTo>
                    <a:pt x="2778" y="618"/>
                    <a:pt x="2150" y="0"/>
                    <a:pt x="1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4"/>
            <p:cNvSpPr/>
            <p:nvPr/>
          </p:nvSpPr>
          <p:spPr>
            <a:xfrm>
              <a:off x="2890225" y="1569675"/>
              <a:ext cx="338950" cy="34875"/>
            </a:xfrm>
            <a:custGeom>
              <a:avLst/>
              <a:gdLst/>
              <a:ahLst/>
              <a:cxnLst/>
              <a:rect l="l" t="t" r="r" b="b"/>
              <a:pathLst>
                <a:path w="13558" h="1395" extrusionOk="0">
                  <a:moveTo>
                    <a:pt x="426" y="1"/>
                  </a:moveTo>
                  <a:cubicBezTo>
                    <a:pt x="192" y="1"/>
                    <a:pt x="0" y="192"/>
                    <a:pt x="0" y="416"/>
                  </a:cubicBezTo>
                  <a:lnTo>
                    <a:pt x="0" y="980"/>
                  </a:lnTo>
                  <a:cubicBezTo>
                    <a:pt x="0" y="1203"/>
                    <a:pt x="192" y="1395"/>
                    <a:pt x="426" y="1395"/>
                  </a:cubicBezTo>
                  <a:lnTo>
                    <a:pt x="13132" y="1395"/>
                  </a:lnTo>
                  <a:cubicBezTo>
                    <a:pt x="13366" y="1395"/>
                    <a:pt x="13558" y="1203"/>
                    <a:pt x="13558" y="980"/>
                  </a:cubicBezTo>
                  <a:lnTo>
                    <a:pt x="13558" y="416"/>
                  </a:lnTo>
                  <a:cubicBezTo>
                    <a:pt x="13558" y="192"/>
                    <a:pt x="13366" y="1"/>
                    <a:pt x="13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4"/>
            <p:cNvSpPr/>
            <p:nvPr/>
          </p:nvSpPr>
          <p:spPr>
            <a:xfrm>
              <a:off x="2890225" y="1586975"/>
              <a:ext cx="338950" cy="17575"/>
            </a:xfrm>
            <a:custGeom>
              <a:avLst/>
              <a:gdLst/>
              <a:ahLst/>
              <a:cxnLst/>
              <a:rect l="l" t="t" r="r" b="b"/>
              <a:pathLst>
                <a:path w="13558" h="703" extrusionOk="0">
                  <a:moveTo>
                    <a:pt x="0" y="0"/>
                  </a:moveTo>
                  <a:lnTo>
                    <a:pt x="0" y="288"/>
                  </a:lnTo>
                  <a:cubicBezTo>
                    <a:pt x="0" y="511"/>
                    <a:pt x="192" y="703"/>
                    <a:pt x="426" y="703"/>
                  </a:cubicBezTo>
                  <a:lnTo>
                    <a:pt x="13132" y="703"/>
                  </a:lnTo>
                  <a:cubicBezTo>
                    <a:pt x="13366" y="703"/>
                    <a:pt x="13558" y="511"/>
                    <a:pt x="13558" y="288"/>
                  </a:cubicBezTo>
                  <a:lnTo>
                    <a:pt x="135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5" name="Google Shape;2235;p74"/>
          <p:cNvGrpSpPr/>
          <p:nvPr/>
        </p:nvGrpSpPr>
        <p:grpSpPr>
          <a:xfrm>
            <a:off x="5189038" y="3196563"/>
            <a:ext cx="526800" cy="1325975"/>
            <a:chOff x="2099250" y="354675"/>
            <a:chExt cx="526800" cy="1325975"/>
          </a:xfrm>
        </p:grpSpPr>
        <p:sp>
          <p:nvSpPr>
            <p:cNvPr id="2236" name="Google Shape;2236;p74"/>
            <p:cNvSpPr/>
            <p:nvPr/>
          </p:nvSpPr>
          <p:spPr>
            <a:xfrm>
              <a:off x="2307575" y="640125"/>
              <a:ext cx="82225" cy="69450"/>
            </a:xfrm>
            <a:custGeom>
              <a:avLst/>
              <a:gdLst/>
              <a:ahLst/>
              <a:cxnLst/>
              <a:rect l="l" t="t" r="r" b="b"/>
              <a:pathLst>
                <a:path w="3289" h="2778" extrusionOk="0">
                  <a:moveTo>
                    <a:pt x="1735" y="0"/>
                  </a:moveTo>
                  <a:lnTo>
                    <a:pt x="1735" y="0"/>
                  </a:lnTo>
                  <a:cubicBezTo>
                    <a:pt x="1735" y="0"/>
                    <a:pt x="1" y="2777"/>
                    <a:pt x="1650" y="2777"/>
                  </a:cubicBezTo>
                  <a:cubicBezTo>
                    <a:pt x="3288" y="2777"/>
                    <a:pt x="1735" y="0"/>
                    <a:pt x="17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4"/>
            <p:cNvSpPr/>
            <p:nvPr/>
          </p:nvSpPr>
          <p:spPr>
            <a:xfrm>
              <a:off x="2349325" y="398275"/>
              <a:ext cx="231500" cy="234950"/>
            </a:xfrm>
            <a:custGeom>
              <a:avLst/>
              <a:gdLst/>
              <a:ahLst/>
              <a:cxnLst/>
              <a:rect l="l" t="t" r="r" b="b"/>
              <a:pathLst>
                <a:path w="9260" h="9398" extrusionOk="0">
                  <a:moveTo>
                    <a:pt x="7780" y="0"/>
                  </a:moveTo>
                  <a:cubicBezTo>
                    <a:pt x="7780" y="0"/>
                    <a:pt x="1481" y="6407"/>
                    <a:pt x="937" y="6971"/>
                  </a:cubicBezTo>
                  <a:cubicBezTo>
                    <a:pt x="384" y="7535"/>
                    <a:pt x="448" y="7769"/>
                    <a:pt x="416" y="8088"/>
                  </a:cubicBezTo>
                  <a:cubicBezTo>
                    <a:pt x="395" y="8419"/>
                    <a:pt x="1" y="8876"/>
                    <a:pt x="1" y="8876"/>
                  </a:cubicBezTo>
                  <a:lnTo>
                    <a:pt x="267" y="9131"/>
                  </a:lnTo>
                  <a:lnTo>
                    <a:pt x="533" y="9398"/>
                  </a:lnTo>
                  <a:cubicBezTo>
                    <a:pt x="533" y="9398"/>
                    <a:pt x="980" y="8993"/>
                    <a:pt x="1299" y="8961"/>
                  </a:cubicBezTo>
                  <a:cubicBezTo>
                    <a:pt x="1629" y="8929"/>
                    <a:pt x="1864" y="8982"/>
                    <a:pt x="2417" y="8429"/>
                  </a:cubicBezTo>
                  <a:cubicBezTo>
                    <a:pt x="2959" y="7865"/>
                    <a:pt x="9259" y="1448"/>
                    <a:pt x="9259" y="1448"/>
                  </a:cubicBezTo>
                  <a:lnTo>
                    <a:pt x="77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4"/>
            <p:cNvSpPr/>
            <p:nvPr/>
          </p:nvSpPr>
          <p:spPr>
            <a:xfrm>
              <a:off x="2546750" y="354675"/>
              <a:ext cx="79300" cy="76900"/>
            </a:xfrm>
            <a:custGeom>
              <a:avLst/>
              <a:gdLst/>
              <a:ahLst/>
              <a:cxnLst/>
              <a:rect l="l" t="t" r="r" b="b"/>
              <a:pathLst>
                <a:path w="3172" h="3076" extrusionOk="0">
                  <a:moveTo>
                    <a:pt x="1926" y="1"/>
                  </a:moveTo>
                  <a:cubicBezTo>
                    <a:pt x="1652" y="1"/>
                    <a:pt x="1377" y="107"/>
                    <a:pt x="1171" y="318"/>
                  </a:cubicBezTo>
                  <a:lnTo>
                    <a:pt x="0" y="1500"/>
                  </a:lnTo>
                  <a:lnTo>
                    <a:pt x="1596" y="3075"/>
                  </a:lnTo>
                  <a:lnTo>
                    <a:pt x="2767" y="1883"/>
                  </a:lnTo>
                  <a:cubicBezTo>
                    <a:pt x="3171" y="1468"/>
                    <a:pt x="3171" y="808"/>
                    <a:pt x="2757" y="393"/>
                  </a:cubicBezTo>
                  <a:lnTo>
                    <a:pt x="2650" y="297"/>
                  </a:lnTo>
                  <a:cubicBezTo>
                    <a:pt x="2452" y="99"/>
                    <a:pt x="2190" y="1"/>
                    <a:pt x="1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4"/>
            <p:cNvSpPr/>
            <p:nvPr/>
          </p:nvSpPr>
          <p:spPr>
            <a:xfrm>
              <a:off x="2359975" y="515600"/>
              <a:ext cx="129325" cy="106450"/>
            </a:xfrm>
            <a:custGeom>
              <a:avLst/>
              <a:gdLst/>
              <a:ahLst/>
              <a:cxnLst/>
              <a:rect l="l" t="t" r="r" b="b"/>
              <a:pathLst>
                <a:path w="5173" h="4258" extrusionOk="0">
                  <a:moveTo>
                    <a:pt x="3193" y="1"/>
                  </a:moveTo>
                  <a:cubicBezTo>
                    <a:pt x="2055" y="1171"/>
                    <a:pt x="831" y="2406"/>
                    <a:pt x="639" y="2597"/>
                  </a:cubicBezTo>
                  <a:cubicBezTo>
                    <a:pt x="267" y="2981"/>
                    <a:pt x="310" y="3140"/>
                    <a:pt x="288" y="3364"/>
                  </a:cubicBezTo>
                  <a:cubicBezTo>
                    <a:pt x="267" y="3587"/>
                    <a:pt x="1" y="3896"/>
                    <a:pt x="1" y="3896"/>
                  </a:cubicBezTo>
                  <a:lnTo>
                    <a:pt x="182" y="4076"/>
                  </a:lnTo>
                  <a:lnTo>
                    <a:pt x="362" y="4258"/>
                  </a:lnTo>
                  <a:cubicBezTo>
                    <a:pt x="362" y="4258"/>
                    <a:pt x="671" y="3981"/>
                    <a:pt x="894" y="3960"/>
                  </a:cubicBezTo>
                  <a:cubicBezTo>
                    <a:pt x="1118" y="3938"/>
                    <a:pt x="1278" y="3981"/>
                    <a:pt x="1650" y="3587"/>
                  </a:cubicBezTo>
                  <a:cubicBezTo>
                    <a:pt x="1906" y="3342"/>
                    <a:pt x="3874" y="1331"/>
                    <a:pt x="51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4"/>
            <p:cNvSpPr/>
            <p:nvPr/>
          </p:nvSpPr>
          <p:spPr>
            <a:xfrm>
              <a:off x="2531300" y="384150"/>
              <a:ext cx="64425" cy="62075"/>
            </a:xfrm>
            <a:custGeom>
              <a:avLst/>
              <a:gdLst/>
              <a:ahLst/>
              <a:cxnLst/>
              <a:rect l="l" t="t" r="r" b="b"/>
              <a:pathLst>
                <a:path w="2577" h="2483" extrusionOk="0">
                  <a:moveTo>
                    <a:pt x="341" y="0"/>
                  </a:moveTo>
                  <a:cubicBezTo>
                    <a:pt x="260" y="0"/>
                    <a:pt x="178" y="32"/>
                    <a:pt x="118" y="97"/>
                  </a:cubicBezTo>
                  <a:cubicBezTo>
                    <a:pt x="1" y="215"/>
                    <a:pt x="1" y="416"/>
                    <a:pt x="129" y="534"/>
                  </a:cubicBezTo>
                  <a:lnTo>
                    <a:pt x="2013" y="2396"/>
                  </a:lnTo>
                  <a:cubicBezTo>
                    <a:pt x="2075" y="2453"/>
                    <a:pt x="2153" y="2483"/>
                    <a:pt x="2231" y="2483"/>
                  </a:cubicBezTo>
                  <a:cubicBezTo>
                    <a:pt x="2313" y="2483"/>
                    <a:pt x="2394" y="2451"/>
                    <a:pt x="2460" y="2386"/>
                  </a:cubicBezTo>
                  <a:cubicBezTo>
                    <a:pt x="2576" y="2268"/>
                    <a:pt x="2576" y="2066"/>
                    <a:pt x="2448" y="1949"/>
                  </a:cubicBezTo>
                  <a:lnTo>
                    <a:pt x="554" y="87"/>
                  </a:lnTo>
                  <a:cubicBezTo>
                    <a:pt x="497" y="29"/>
                    <a:pt x="419" y="0"/>
                    <a:pt x="3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4"/>
            <p:cNvSpPr/>
            <p:nvPr/>
          </p:nvSpPr>
          <p:spPr>
            <a:xfrm>
              <a:off x="2196900" y="1314275"/>
              <a:ext cx="328325" cy="366375"/>
            </a:xfrm>
            <a:custGeom>
              <a:avLst/>
              <a:gdLst/>
              <a:ahLst/>
              <a:cxnLst/>
              <a:rect l="l" t="t" r="r" b="b"/>
              <a:pathLst>
                <a:path w="13133" h="14655" extrusionOk="0">
                  <a:moveTo>
                    <a:pt x="1" y="1"/>
                  </a:moveTo>
                  <a:lnTo>
                    <a:pt x="1" y="13516"/>
                  </a:lnTo>
                  <a:cubicBezTo>
                    <a:pt x="1" y="13994"/>
                    <a:pt x="2938" y="14654"/>
                    <a:pt x="6566" y="14654"/>
                  </a:cubicBezTo>
                  <a:cubicBezTo>
                    <a:pt x="10195" y="14654"/>
                    <a:pt x="13133" y="13994"/>
                    <a:pt x="13133" y="13516"/>
                  </a:cubicBezTo>
                  <a:lnTo>
                    <a:pt x="131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4"/>
            <p:cNvSpPr/>
            <p:nvPr/>
          </p:nvSpPr>
          <p:spPr>
            <a:xfrm>
              <a:off x="2214175" y="1431600"/>
              <a:ext cx="293750" cy="229875"/>
            </a:xfrm>
            <a:custGeom>
              <a:avLst/>
              <a:gdLst/>
              <a:ahLst/>
              <a:cxnLst/>
              <a:rect l="l" t="t" r="r" b="b"/>
              <a:pathLst>
                <a:path w="11750" h="9195" extrusionOk="0">
                  <a:moveTo>
                    <a:pt x="1" y="0"/>
                  </a:moveTo>
                  <a:lnTo>
                    <a:pt x="1" y="8173"/>
                  </a:lnTo>
                  <a:cubicBezTo>
                    <a:pt x="1" y="8599"/>
                    <a:pt x="2630" y="9195"/>
                    <a:pt x="5875" y="9195"/>
                  </a:cubicBezTo>
                  <a:cubicBezTo>
                    <a:pt x="9121" y="9195"/>
                    <a:pt x="11749" y="8599"/>
                    <a:pt x="11749" y="8173"/>
                  </a:cubicBezTo>
                  <a:lnTo>
                    <a:pt x="117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4"/>
            <p:cNvSpPr/>
            <p:nvPr/>
          </p:nvSpPr>
          <p:spPr>
            <a:xfrm>
              <a:off x="2245850" y="1467525"/>
              <a:ext cx="40200" cy="40175"/>
            </a:xfrm>
            <a:custGeom>
              <a:avLst/>
              <a:gdLst/>
              <a:ahLst/>
              <a:cxnLst/>
              <a:rect l="l" t="t" r="r" b="b"/>
              <a:pathLst>
                <a:path w="1608" h="1607" extrusionOk="0">
                  <a:moveTo>
                    <a:pt x="798" y="0"/>
                  </a:moveTo>
                  <a:cubicBezTo>
                    <a:pt x="362" y="0"/>
                    <a:pt x="1" y="362"/>
                    <a:pt x="1" y="809"/>
                  </a:cubicBezTo>
                  <a:cubicBezTo>
                    <a:pt x="1" y="1245"/>
                    <a:pt x="362" y="1607"/>
                    <a:pt x="798" y="1607"/>
                  </a:cubicBezTo>
                  <a:cubicBezTo>
                    <a:pt x="1245" y="1607"/>
                    <a:pt x="1607" y="1245"/>
                    <a:pt x="1607" y="809"/>
                  </a:cubicBezTo>
                  <a:cubicBezTo>
                    <a:pt x="1607" y="362"/>
                    <a:pt x="1245" y="0"/>
                    <a:pt x="7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4"/>
            <p:cNvSpPr/>
            <p:nvPr/>
          </p:nvSpPr>
          <p:spPr>
            <a:xfrm>
              <a:off x="2275125" y="1543325"/>
              <a:ext cx="21825" cy="22125"/>
            </a:xfrm>
            <a:custGeom>
              <a:avLst/>
              <a:gdLst/>
              <a:ahLst/>
              <a:cxnLst/>
              <a:rect l="l" t="t" r="r" b="b"/>
              <a:pathLst>
                <a:path w="873" h="885" extrusionOk="0">
                  <a:moveTo>
                    <a:pt x="436" y="1"/>
                  </a:moveTo>
                  <a:cubicBezTo>
                    <a:pt x="192" y="1"/>
                    <a:pt x="0" y="204"/>
                    <a:pt x="0" y="448"/>
                  </a:cubicBezTo>
                  <a:cubicBezTo>
                    <a:pt x="0" y="693"/>
                    <a:pt x="192" y="885"/>
                    <a:pt x="436" y="885"/>
                  </a:cubicBezTo>
                  <a:cubicBezTo>
                    <a:pt x="681" y="885"/>
                    <a:pt x="873" y="693"/>
                    <a:pt x="873" y="448"/>
                  </a:cubicBezTo>
                  <a:cubicBezTo>
                    <a:pt x="873" y="204"/>
                    <a:pt x="681" y="1"/>
                    <a:pt x="4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4"/>
            <p:cNvSpPr/>
            <p:nvPr/>
          </p:nvSpPr>
          <p:spPr>
            <a:xfrm>
              <a:off x="2373025" y="1480825"/>
              <a:ext cx="13850" cy="13850"/>
            </a:xfrm>
            <a:custGeom>
              <a:avLst/>
              <a:gdLst/>
              <a:ahLst/>
              <a:cxnLst/>
              <a:rect l="l" t="t" r="r" b="b"/>
              <a:pathLst>
                <a:path w="554" h="554" extrusionOk="0">
                  <a:moveTo>
                    <a:pt x="277" y="1"/>
                  </a:moveTo>
                  <a:cubicBezTo>
                    <a:pt x="128" y="1"/>
                    <a:pt x="0" y="117"/>
                    <a:pt x="0" y="277"/>
                  </a:cubicBezTo>
                  <a:cubicBezTo>
                    <a:pt x="0" y="426"/>
                    <a:pt x="128" y="554"/>
                    <a:pt x="277" y="554"/>
                  </a:cubicBezTo>
                  <a:cubicBezTo>
                    <a:pt x="436" y="554"/>
                    <a:pt x="554" y="426"/>
                    <a:pt x="554" y="277"/>
                  </a:cubicBezTo>
                  <a:cubicBezTo>
                    <a:pt x="554" y="117"/>
                    <a:pt x="436" y="1"/>
                    <a:pt x="2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4"/>
            <p:cNvSpPr/>
            <p:nvPr/>
          </p:nvSpPr>
          <p:spPr>
            <a:xfrm>
              <a:off x="2391650" y="1499175"/>
              <a:ext cx="55350" cy="55350"/>
            </a:xfrm>
            <a:custGeom>
              <a:avLst/>
              <a:gdLst/>
              <a:ahLst/>
              <a:cxnLst/>
              <a:rect l="l" t="t" r="r" b="b"/>
              <a:pathLst>
                <a:path w="2214" h="2214" extrusionOk="0">
                  <a:moveTo>
                    <a:pt x="1107" y="0"/>
                  </a:moveTo>
                  <a:cubicBezTo>
                    <a:pt x="490" y="0"/>
                    <a:pt x="0" y="490"/>
                    <a:pt x="0" y="1107"/>
                  </a:cubicBezTo>
                  <a:cubicBezTo>
                    <a:pt x="0" y="1714"/>
                    <a:pt x="490" y="2214"/>
                    <a:pt x="1107" y="2214"/>
                  </a:cubicBezTo>
                  <a:cubicBezTo>
                    <a:pt x="1713" y="2214"/>
                    <a:pt x="2214" y="1714"/>
                    <a:pt x="2214" y="1107"/>
                  </a:cubicBezTo>
                  <a:cubicBezTo>
                    <a:pt x="2214" y="490"/>
                    <a:pt x="1713" y="0"/>
                    <a:pt x="11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4"/>
            <p:cNvSpPr/>
            <p:nvPr/>
          </p:nvSpPr>
          <p:spPr>
            <a:xfrm>
              <a:off x="2463475" y="1462200"/>
              <a:ext cx="18650" cy="18650"/>
            </a:xfrm>
            <a:custGeom>
              <a:avLst/>
              <a:gdLst/>
              <a:ahLst/>
              <a:cxnLst/>
              <a:rect l="l" t="t" r="r" b="b"/>
              <a:pathLst>
                <a:path w="746" h="746" extrusionOk="0">
                  <a:moveTo>
                    <a:pt x="373" y="1"/>
                  </a:moveTo>
                  <a:cubicBezTo>
                    <a:pt x="171" y="1"/>
                    <a:pt x="1" y="171"/>
                    <a:pt x="1" y="373"/>
                  </a:cubicBezTo>
                  <a:cubicBezTo>
                    <a:pt x="1" y="575"/>
                    <a:pt x="171" y="746"/>
                    <a:pt x="373" y="746"/>
                  </a:cubicBezTo>
                  <a:cubicBezTo>
                    <a:pt x="575" y="746"/>
                    <a:pt x="746" y="575"/>
                    <a:pt x="746" y="373"/>
                  </a:cubicBezTo>
                  <a:cubicBezTo>
                    <a:pt x="746" y="171"/>
                    <a:pt x="575" y="1"/>
                    <a:pt x="3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4"/>
            <p:cNvSpPr/>
            <p:nvPr/>
          </p:nvSpPr>
          <p:spPr>
            <a:xfrm>
              <a:off x="2461350" y="1560900"/>
              <a:ext cx="22900" cy="22900"/>
            </a:xfrm>
            <a:custGeom>
              <a:avLst/>
              <a:gdLst/>
              <a:ahLst/>
              <a:cxnLst/>
              <a:rect l="l" t="t" r="r" b="b"/>
              <a:pathLst>
                <a:path w="916" h="916" extrusionOk="0">
                  <a:moveTo>
                    <a:pt x="458" y="0"/>
                  </a:moveTo>
                  <a:cubicBezTo>
                    <a:pt x="202" y="0"/>
                    <a:pt x="1" y="203"/>
                    <a:pt x="1" y="458"/>
                  </a:cubicBezTo>
                  <a:cubicBezTo>
                    <a:pt x="1" y="714"/>
                    <a:pt x="202" y="915"/>
                    <a:pt x="458" y="915"/>
                  </a:cubicBezTo>
                  <a:cubicBezTo>
                    <a:pt x="713" y="915"/>
                    <a:pt x="916" y="714"/>
                    <a:pt x="916" y="458"/>
                  </a:cubicBezTo>
                  <a:cubicBezTo>
                    <a:pt x="916" y="203"/>
                    <a:pt x="713" y="0"/>
                    <a:pt x="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4"/>
            <p:cNvSpPr/>
            <p:nvPr/>
          </p:nvSpPr>
          <p:spPr>
            <a:xfrm>
              <a:off x="2233075" y="1594150"/>
              <a:ext cx="25575" cy="25575"/>
            </a:xfrm>
            <a:custGeom>
              <a:avLst/>
              <a:gdLst/>
              <a:ahLst/>
              <a:cxnLst/>
              <a:rect l="l" t="t" r="r" b="b"/>
              <a:pathLst>
                <a:path w="1023" h="1023" extrusionOk="0">
                  <a:moveTo>
                    <a:pt x="512" y="1"/>
                  </a:moveTo>
                  <a:cubicBezTo>
                    <a:pt x="235" y="1"/>
                    <a:pt x="1" y="235"/>
                    <a:pt x="1" y="512"/>
                  </a:cubicBezTo>
                  <a:cubicBezTo>
                    <a:pt x="1" y="788"/>
                    <a:pt x="235" y="1023"/>
                    <a:pt x="512" y="1023"/>
                  </a:cubicBezTo>
                  <a:cubicBezTo>
                    <a:pt x="788" y="1023"/>
                    <a:pt x="1022" y="788"/>
                    <a:pt x="1022" y="512"/>
                  </a:cubicBezTo>
                  <a:cubicBezTo>
                    <a:pt x="1022" y="235"/>
                    <a:pt x="788" y="1"/>
                    <a:pt x="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4"/>
            <p:cNvSpPr/>
            <p:nvPr/>
          </p:nvSpPr>
          <p:spPr>
            <a:xfrm>
              <a:off x="2224575" y="1355775"/>
              <a:ext cx="21300" cy="255700"/>
            </a:xfrm>
            <a:custGeom>
              <a:avLst/>
              <a:gdLst/>
              <a:ahLst/>
              <a:cxnLst/>
              <a:rect l="l" t="t" r="r" b="b"/>
              <a:pathLst>
                <a:path w="852" h="10228" extrusionOk="0">
                  <a:moveTo>
                    <a:pt x="426" y="1"/>
                  </a:moveTo>
                  <a:cubicBezTo>
                    <a:pt x="192" y="1"/>
                    <a:pt x="0" y="192"/>
                    <a:pt x="0" y="427"/>
                  </a:cubicBezTo>
                  <a:lnTo>
                    <a:pt x="0" y="9802"/>
                  </a:lnTo>
                  <a:cubicBezTo>
                    <a:pt x="0" y="10036"/>
                    <a:pt x="192" y="10227"/>
                    <a:pt x="426" y="10227"/>
                  </a:cubicBezTo>
                  <a:cubicBezTo>
                    <a:pt x="660" y="10227"/>
                    <a:pt x="852" y="10036"/>
                    <a:pt x="852" y="9802"/>
                  </a:cubicBezTo>
                  <a:lnTo>
                    <a:pt x="852" y="427"/>
                  </a:lnTo>
                  <a:cubicBezTo>
                    <a:pt x="852" y="192"/>
                    <a:pt x="660" y="1"/>
                    <a:pt x="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4"/>
            <p:cNvSpPr/>
            <p:nvPr/>
          </p:nvSpPr>
          <p:spPr>
            <a:xfrm>
              <a:off x="2344300" y="1050600"/>
              <a:ext cx="276950" cy="231250"/>
            </a:xfrm>
            <a:custGeom>
              <a:avLst/>
              <a:gdLst/>
              <a:ahLst/>
              <a:cxnLst/>
              <a:rect l="l" t="t" r="r" b="b"/>
              <a:pathLst>
                <a:path w="11078" h="9250" extrusionOk="0">
                  <a:moveTo>
                    <a:pt x="10305" y="1"/>
                  </a:moveTo>
                  <a:cubicBezTo>
                    <a:pt x="6529" y="1"/>
                    <a:pt x="3262" y="3031"/>
                    <a:pt x="2245" y="5184"/>
                  </a:cubicBezTo>
                  <a:cubicBezTo>
                    <a:pt x="1171" y="7483"/>
                    <a:pt x="0" y="9249"/>
                    <a:pt x="0" y="9249"/>
                  </a:cubicBezTo>
                  <a:cubicBezTo>
                    <a:pt x="2852" y="8004"/>
                    <a:pt x="6939" y="7525"/>
                    <a:pt x="9046" y="4631"/>
                  </a:cubicBezTo>
                  <a:cubicBezTo>
                    <a:pt x="10897" y="2066"/>
                    <a:pt x="11078" y="44"/>
                    <a:pt x="11078" y="44"/>
                  </a:cubicBezTo>
                  <a:cubicBezTo>
                    <a:pt x="10818" y="15"/>
                    <a:pt x="10560" y="1"/>
                    <a:pt x="103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4"/>
            <p:cNvSpPr/>
            <p:nvPr/>
          </p:nvSpPr>
          <p:spPr>
            <a:xfrm>
              <a:off x="2343225" y="1072175"/>
              <a:ext cx="241850" cy="210725"/>
            </a:xfrm>
            <a:custGeom>
              <a:avLst/>
              <a:gdLst/>
              <a:ahLst/>
              <a:cxnLst/>
              <a:rect l="l" t="t" r="r" b="b"/>
              <a:pathLst>
                <a:path w="9674" h="8429" extrusionOk="0">
                  <a:moveTo>
                    <a:pt x="9610" y="1"/>
                  </a:moveTo>
                  <a:cubicBezTo>
                    <a:pt x="9557" y="32"/>
                    <a:pt x="4257" y="3810"/>
                    <a:pt x="1" y="8354"/>
                  </a:cubicBezTo>
                  <a:lnTo>
                    <a:pt x="75" y="8429"/>
                  </a:lnTo>
                  <a:cubicBezTo>
                    <a:pt x="4331" y="3884"/>
                    <a:pt x="9621" y="117"/>
                    <a:pt x="9674" y="86"/>
                  </a:cubicBezTo>
                  <a:lnTo>
                    <a:pt x="96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4"/>
            <p:cNvSpPr/>
            <p:nvPr/>
          </p:nvSpPr>
          <p:spPr>
            <a:xfrm>
              <a:off x="2527575" y="1059950"/>
              <a:ext cx="13625" cy="55350"/>
            </a:xfrm>
            <a:custGeom>
              <a:avLst/>
              <a:gdLst/>
              <a:ahLst/>
              <a:cxnLst/>
              <a:rect l="l" t="t" r="r" b="b"/>
              <a:pathLst>
                <a:path w="545" h="2214" extrusionOk="0">
                  <a:moveTo>
                    <a:pt x="438" y="0"/>
                  </a:moveTo>
                  <a:cubicBezTo>
                    <a:pt x="438" y="10"/>
                    <a:pt x="171" y="883"/>
                    <a:pt x="1" y="2203"/>
                  </a:cubicBezTo>
                  <a:lnTo>
                    <a:pt x="97" y="2214"/>
                  </a:lnTo>
                  <a:cubicBezTo>
                    <a:pt x="278" y="904"/>
                    <a:pt x="544" y="43"/>
                    <a:pt x="544" y="32"/>
                  </a:cubicBezTo>
                  <a:lnTo>
                    <a:pt x="4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4"/>
            <p:cNvSpPr/>
            <p:nvPr/>
          </p:nvSpPr>
          <p:spPr>
            <a:xfrm>
              <a:off x="2505775" y="1132025"/>
              <a:ext cx="85950" cy="6700"/>
            </a:xfrm>
            <a:custGeom>
              <a:avLst/>
              <a:gdLst/>
              <a:ahLst/>
              <a:cxnLst/>
              <a:rect l="l" t="t" r="r" b="b"/>
              <a:pathLst>
                <a:path w="3438" h="268" extrusionOk="0">
                  <a:moveTo>
                    <a:pt x="22" y="1"/>
                  </a:moveTo>
                  <a:lnTo>
                    <a:pt x="0" y="97"/>
                  </a:lnTo>
                  <a:cubicBezTo>
                    <a:pt x="11" y="107"/>
                    <a:pt x="714" y="267"/>
                    <a:pt x="1724" y="267"/>
                  </a:cubicBezTo>
                  <a:cubicBezTo>
                    <a:pt x="2235" y="267"/>
                    <a:pt x="2821" y="225"/>
                    <a:pt x="3438" y="97"/>
                  </a:cubicBezTo>
                  <a:lnTo>
                    <a:pt x="3417" y="1"/>
                  </a:lnTo>
                  <a:cubicBezTo>
                    <a:pt x="2810" y="121"/>
                    <a:pt x="2233" y="161"/>
                    <a:pt x="1732" y="161"/>
                  </a:cubicBezTo>
                  <a:cubicBezTo>
                    <a:pt x="731" y="161"/>
                    <a:pt x="36"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4"/>
            <p:cNvSpPr/>
            <p:nvPr/>
          </p:nvSpPr>
          <p:spPr>
            <a:xfrm>
              <a:off x="2470400" y="1090800"/>
              <a:ext cx="12250" cy="71050"/>
            </a:xfrm>
            <a:custGeom>
              <a:avLst/>
              <a:gdLst/>
              <a:ahLst/>
              <a:cxnLst/>
              <a:rect l="l" t="t" r="r" b="b"/>
              <a:pathLst>
                <a:path w="490" h="2842" extrusionOk="0">
                  <a:moveTo>
                    <a:pt x="383" y="1"/>
                  </a:moveTo>
                  <a:cubicBezTo>
                    <a:pt x="383" y="11"/>
                    <a:pt x="43" y="1278"/>
                    <a:pt x="0" y="2842"/>
                  </a:cubicBezTo>
                  <a:lnTo>
                    <a:pt x="107" y="2842"/>
                  </a:lnTo>
                  <a:cubicBezTo>
                    <a:pt x="149" y="1299"/>
                    <a:pt x="479" y="32"/>
                    <a:pt x="490" y="22"/>
                  </a:cubicBezTo>
                  <a:lnTo>
                    <a:pt x="3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4"/>
            <p:cNvSpPr/>
            <p:nvPr/>
          </p:nvSpPr>
          <p:spPr>
            <a:xfrm>
              <a:off x="2439000" y="1183650"/>
              <a:ext cx="116025" cy="8525"/>
            </a:xfrm>
            <a:custGeom>
              <a:avLst/>
              <a:gdLst/>
              <a:ahLst/>
              <a:cxnLst/>
              <a:rect l="l" t="t" r="r" b="b"/>
              <a:pathLst>
                <a:path w="4641" h="341" extrusionOk="0">
                  <a:moveTo>
                    <a:pt x="4619" y="0"/>
                  </a:moveTo>
                  <a:cubicBezTo>
                    <a:pt x="3696" y="195"/>
                    <a:pt x="2436" y="242"/>
                    <a:pt x="1467" y="242"/>
                  </a:cubicBezTo>
                  <a:cubicBezTo>
                    <a:pt x="637" y="242"/>
                    <a:pt x="21" y="207"/>
                    <a:pt x="11" y="203"/>
                  </a:cubicBezTo>
                  <a:lnTo>
                    <a:pt x="1" y="309"/>
                  </a:lnTo>
                  <a:cubicBezTo>
                    <a:pt x="11" y="309"/>
                    <a:pt x="628" y="341"/>
                    <a:pt x="1469" y="341"/>
                  </a:cubicBezTo>
                  <a:cubicBezTo>
                    <a:pt x="2437" y="341"/>
                    <a:pt x="3704" y="298"/>
                    <a:pt x="4640" y="96"/>
                  </a:cubicBezTo>
                  <a:lnTo>
                    <a:pt x="46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4"/>
            <p:cNvSpPr/>
            <p:nvPr/>
          </p:nvSpPr>
          <p:spPr>
            <a:xfrm>
              <a:off x="2410275" y="1145600"/>
              <a:ext cx="13325" cy="69725"/>
            </a:xfrm>
            <a:custGeom>
              <a:avLst/>
              <a:gdLst/>
              <a:ahLst/>
              <a:cxnLst/>
              <a:rect l="l" t="t" r="r" b="b"/>
              <a:pathLst>
                <a:path w="533" h="2789" extrusionOk="0">
                  <a:moveTo>
                    <a:pt x="426" y="1"/>
                  </a:moveTo>
                  <a:cubicBezTo>
                    <a:pt x="426" y="11"/>
                    <a:pt x="53" y="1554"/>
                    <a:pt x="0" y="2778"/>
                  </a:cubicBezTo>
                  <a:lnTo>
                    <a:pt x="107" y="2789"/>
                  </a:lnTo>
                  <a:cubicBezTo>
                    <a:pt x="159" y="1565"/>
                    <a:pt x="532" y="43"/>
                    <a:pt x="532" y="22"/>
                  </a:cubicBezTo>
                  <a:lnTo>
                    <a:pt x="4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4"/>
            <p:cNvSpPr/>
            <p:nvPr/>
          </p:nvSpPr>
          <p:spPr>
            <a:xfrm>
              <a:off x="2387650" y="1229400"/>
              <a:ext cx="98450" cy="9875"/>
            </a:xfrm>
            <a:custGeom>
              <a:avLst/>
              <a:gdLst/>
              <a:ahLst/>
              <a:cxnLst/>
              <a:rect l="l" t="t" r="r" b="b"/>
              <a:pathLst>
                <a:path w="3938" h="395" extrusionOk="0">
                  <a:moveTo>
                    <a:pt x="3916" y="1"/>
                  </a:moveTo>
                  <a:cubicBezTo>
                    <a:pt x="2490" y="256"/>
                    <a:pt x="22" y="288"/>
                    <a:pt x="0" y="288"/>
                  </a:cubicBezTo>
                  <a:lnTo>
                    <a:pt x="0" y="395"/>
                  </a:lnTo>
                  <a:cubicBezTo>
                    <a:pt x="22" y="395"/>
                    <a:pt x="2502" y="362"/>
                    <a:pt x="3938" y="97"/>
                  </a:cubicBezTo>
                  <a:lnTo>
                    <a:pt x="39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4"/>
            <p:cNvSpPr/>
            <p:nvPr/>
          </p:nvSpPr>
          <p:spPr>
            <a:xfrm>
              <a:off x="2099250" y="983325"/>
              <a:ext cx="254375" cy="241050"/>
            </a:xfrm>
            <a:custGeom>
              <a:avLst/>
              <a:gdLst/>
              <a:ahLst/>
              <a:cxnLst/>
              <a:rect l="l" t="t" r="r" b="b"/>
              <a:pathLst>
                <a:path w="10175" h="9642" extrusionOk="0">
                  <a:moveTo>
                    <a:pt x="97" y="0"/>
                  </a:moveTo>
                  <a:lnTo>
                    <a:pt x="97" y="0"/>
                  </a:lnTo>
                  <a:cubicBezTo>
                    <a:pt x="97" y="0"/>
                    <a:pt x="1" y="3512"/>
                    <a:pt x="1480" y="5182"/>
                  </a:cubicBezTo>
                  <a:cubicBezTo>
                    <a:pt x="2970" y="6864"/>
                    <a:pt x="7695" y="7343"/>
                    <a:pt x="10174" y="9642"/>
                  </a:cubicBezTo>
                  <a:cubicBezTo>
                    <a:pt x="10174" y="9642"/>
                    <a:pt x="9983" y="5289"/>
                    <a:pt x="7142" y="3118"/>
                  </a:cubicBezTo>
                  <a:cubicBezTo>
                    <a:pt x="4290" y="958"/>
                    <a:pt x="1129" y="798"/>
                    <a:pt x="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4"/>
            <p:cNvSpPr/>
            <p:nvPr/>
          </p:nvSpPr>
          <p:spPr>
            <a:xfrm>
              <a:off x="2141025" y="1033050"/>
              <a:ext cx="213650" cy="191875"/>
            </a:xfrm>
            <a:custGeom>
              <a:avLst/>
              <a:gdLst/>
              <a:ahLst/>
              <a:cxnLst/>
              <a:rect l="l" t="t" r="r" b="b"/>
              <a:pathLst>
                <a:path w="8546" h="7675" extrusionOk="0">
                  <a:moveTo>
                    <a:pt x="32" y="1"/>
                  </a:moveTo>
                  <a:lnTo>
                    <a:pt x="1" y="97"/>
                  </a:lnTo>
                  <a:cubicBezTo>
                    <a:pt x="65" y="129"/>
                    <a:pt x="6183" y="2396"/>
                    <a:pt x="8450" y="7674"/>
                  </a:cubicBezTo>
                  <a:lnTo>
                    <a:pt x="8546" y="7631"/>
                  </a:lnTo>
                  <a:cubicBezTo>
                    <a:pt x="6258" y="2311"/>
                    <a:pt x="96" y="22"/>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4"/>
            <p:cNvSpPr/>
            <p:nvPr/>
          </p:nvSpPr>
          <p:spPr>
            <a:xfrm>
              <a:off x="2111775" y="1063125"/>
              <a:ext cx="108275" cy="13600"/>
            </a:xfrm>
            <a:custGeom>
              <a:avLst/>
              <a:gdLst/>
              <a:ahLst/>
              <a:cxnLst/>
              <a:rect l="l" t="t" r="r" b="b"/>
              <a:pathLst>
                <a:path w="4331" h="544" extrusionOk="0">
                  <a:moveTo>
                    <a:pt x="21" y="1"/>
                  </a:moveTo>
                  <a:lnTo>
                    <a:pt x="0" y="96"/>
                  </a:lnTo>
                  <a:cubicBezTo>
                    <a:pt x="21" y="107"/>
                    <a:pt x="2117" y="543"/>
                    <a:pt x="4033" y="543"/>
                  </a:cubicBezTo>
                  <a:lnTo>
                    <a:pt x="4331" y="543"/>
                  </a:lnTo>
                  <a:lnTo>
                    <a:pt x="4331" y="437"/>
                  </a:lnTo>
                  <a:cubicBezTo>
                    <a:pt x="4228" y="439"/>
                    <a:pt x="4124" y="441"/>
                    <a:pt x="4020" y="441"/>
                  </a:cubicBezTo>
                  <a:cubicBezTo>
                    <a:pt x="2118" y="441"/>
                    <a:pt x="42"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4"/>
            <p:cNvSpPr/>
            <p:nvPr/>
          </p:nvSpPr>
          <p:spPr>
            <a:xfrm>
              <a:off x="2193700" y="1016300"/>
              <a:ext cx="42600" cy="69450"/>
            </a:xfrm>
            <a:custGeom>
              <a:avLst/>
              <a:gdLst/>
              <a:ahLst/>
              <a:cxnLst/>
              <a:rect l="l" t="t" r="r" b="b"/>
              <a:pathLst>
                <a:path w="1704" h="2778" extrusionOk="0">
                  <a:moveTo>
                    <a:pt x="75" y="1"/>
                  </a:moveTo>
                  <a:lnTo>
                    <a:pt x="1" y="65"/>
                  </a:lnTo>
                  <a:cubicBezTo>
                    <a:pt x="11" y="86"/>
                    <a:pt x="1246" y="1469"/>
                    <a:pt x="1607" y="2778"/>
                  </a:cubicBezTo>
                  <a:lnTo>
                    <a:pt x="1704" y="2757"/>
                  </a:lnTo>
                  <a:cubicBezTo>
                    <a:pt x="1342" y="1427"/>
                    <a:pt x="86" y="1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4"/>
            <p:cNvSpPr/>
            <p:nvPr/>
          </p:nvSpPr>
          <p:spPr>
            <a:xfrm>
              <a:off x="2161250" y="1121125"/>
              <a:ext cx="125325" cy="12275"/>
            </a:xfrm>
            <a:custGeom>
              <a:avLst/>
              <a:gdLst/>
              <a:ahLst/>
              <a:cxnLst/>
              <a:rect l="l" t="t" r="r" b="b"/>
              <a:pathLst>
                <a:path w="5013" h="491" extrusionOk="0">
                  <a:moveTo>
                    <a:pt x="3328" y="1"/>
                  </a:moveTo>
                  <a:cubicBezTo>
                    <a:pt x="1732" y="1"/>
                    <a:pt x="23" y="387"/>
                    <a:pt x="1" y="394"/>
                  </a:cubicBezTo>
                  <a:lnTo>
                    <a:pt x="22" y="490"/>
                  </a:lnTo>
                  <a:cubicBezTo>
                    <a:pt x="44" y="482"/>
                    <a:pt x="1728" y="105"/>
                    <a:pt x="3297" y="105"/>
                  </a:cubicBezTo>
                  <a:cubicBezTo>
                    <a:pt x="3907" y="105"/>
                    <a:pt x="4499" y="162"/>
                    <a:pt x="4970" y="320"/>
                  </a:cubicBezTo>
                  <a:lnTo>
                    <a:pt x="5012" y="214"/>
                  </a:lnTo>
                  <a:cubicBezTo>
                    <a:pt x="4535" y="57"/>
                    <a:pt x="3940" y="1"/>
                    <a:pt x="3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4"/>
            <p:cNvSpPr/>
            <p:nvPr/>
          </p:nvSpPr>
          <p:spPr>
            <a:xfrm>
              <a:off x="2259950" y="1049025"/>
              <a:ext cx="38075" cy="89700"/>
            </a:xfrm>
            <a:custGeom>
              <a:avLst/>
              <a:gdLst/>
              <a:ahLst/>
              <a:cxnLst/>
              <a:rect l="l" t="t" r="r" b="b"/>
              <a:pathLst>
                <a:path w="1523" h="3588" extrusionOk="0">
                  <a:moveTo>
                    <a:pt x="85" y="0"/>
                  </a:moveTo>
                  <a:lnTo>
                    <a:pt x="0" y="54"/>
                  </a:lnTo>
                  <a:cubicBezTo>
                    <a:pt x="11" y="75"/>
                    <a:pt x="1267" y="2171"/>
                    <a:pt x="1416" y="3587"/>
                  </a:cubicBezTo>
                  <a:lnTo>
                    <a:pt x="1522" y="3576"/>
                  </a:lnTo>
                  <a:cubicBezTo>
                    <a:pt x="1373" y="2129"/>
                    <a:pt x="96" y="22"/>
                    <a:pt x="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4"/>
            <p:cNvSpPr/>
            <p:nvPr/>
          </p:nvSpPr>
          <p:spPr>
            <a:xfrm>
              <a:off x="2241075" y="1162675"/>
              <a:ext cx="82200" cy="9025"/>
            </a:xfrm>
            <a:custGeom>
              <a:avLst/>
              <a:gdLst/>
              <a:ahLst/>
              <a:cxnLst/>
              <a:rect l="l" t="t" r="r" b="b"/>
              <a:pathLst>
                <a:path w="3288" h="361" extrusionOk="0">
                  <a:moveTo>
                    <a:pt x="1077" y="0"/>
                  </a:moveTo>
                  <a:cubicBezTo>
                    <a:pt x="490" y="0"/>
                    <a:pt x="39" y="36"/>
                    <a:pt x="0" y="41"/>
                  </a:cubicBezTo>
                  <a:lnTo>
                    <a:pt x="0" y="137"/>
                  </a:lnTo>
                  <a:cubicBezTo>
                    <a:pt x="10" y="137"/>
                    <a:pt x="449" y="104"/>
                    <a:pt x="1032" y="104"/>
                  </a:cubicBezTo>
                  <a:cubicBezTo>
                    <a:pt x="1732" y="104"/>
                    <a:pt x="2640" y="151"/>
                    <a:pt x="3256" y="361"/>
                  </a:cubicBezTo>
                  <a:lnTo>
                    <a:pt x="3288" y="264"/>
                  </a:lnTo>
                  <a:cubicBezTo>
                    <a:pt x="2664" y="51"/>
                    <a:pt x="1774" y="0"/>
                    <a:pt x="1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4"/>
            <p:cNvSpPr/>
            <p:nvPr/>
          </p:nvSpPr>
          <p:spPr>
            <a:xfrm>
              <a:off x="2311025" y="1097725"/>
              <a:ext cx="20525" cy="83825"/>
            </a:xfrm>
            <a:custGeom>
              <a:avLst/>
              <a:gdLst/>
              <a:ahLst/>
              <a:cxnLst/>
              <a:rect l="l" t="t" r="r" b="b"/>
              <a:pathLst>
                <a:path w="821" h="3353" extrusionOk="0">
                  <a:moveTo>
                    <a:pt x="97" y="0"/>
                  </a:moveTo>
                  <a:lnTo>
                    <a:pt x="0" y="32"/>
                  </a:lnTo>
                  <a:cubicBezTo>
                    <a:pt x="0" y="53"/>
                    <a:pt x="639" y="2032"/>
                    <a:pt x="724" y="3352"/>
                  </a:cubicBezTo>
                  <a:lnTo>
                    <a:pt x="820" y="3342"/>
                  </a:lnTo>
                  <a:cubicBezTo>
                    <a:pt x="735" y="2011"/>
                    <a:pt x="97" y="22"/>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4"/>
            <p:cNvSpPr/>
            <p:nvPr/>
          </p:nvSpPr>
          <p:spPr>
            <a:xfrm>
              <a:off x="2166300" y="760625"/>
              <a:ext cx="205150" cy="353325"/>
            </a:xfrm>
            <a:custGeom>
              <a:avLst/>
              <a:gdLst/>
              <a:ahLst/>
              <a:cxnLst/>
              <a:rect l="l" t="t" r="r" b="b"/>
              <a:pathLst>
                <a:path w="8206" h="14133" extrusionOk="0">
                  <a:moveTo>
                    <a:pt x="1799" y="1"/>
                  </a:moveTo>
                  <a:cubicBezTo>
                    <a:pt x="1799" y="1"/>
                    <a:pt x="0" y="2438"/>
                    <a:pt x="1426" y="5567"/>
                  </a:cubicBezTo>
                  <a:cubicBezTo>
                    <a:pt x="2863" y="8706"/>
                    <a:pt x="6737" y="10025"/>
                    <a:pt x="7705" y="14133"/>
                  </a:cubicBezTo>
                  <a:cubicBezTo>
                    <a:pt x="7705" y="14133"/>
                    <a:pt x="8206" y="8802"/>
                    <a:pt x="7099" y="5758"/>
                  </a:cubicBezTo>
                  <a:cubicBezTo>
                    <a:pt x="5992" y="2715"/>
                    <a:pt x="3278" y="288"/>
                    <a:pt x="17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4"/>
            <p:cNvSpPr/>
            <p:nvPr/>
          </p:nvSpPr>
          <p:spPr>
            <a:xfrm>
              <a:off x="2237350" y="810650"/>
              <a:ext cx="122650" cy="303600"/>
            </a:xfrm>
            <a:custGeom>
              <a:avLst/>
              <a:gdLst/>
              <a:ahLst/>
              <a:cxnLst/>
              <a:rect l="l" t="t" r="r" b="b"/>
              <a:pathLst>
                <a:path w="4906" h="12144" extrusionOk="0">
                  <a:moveTo>
                    <a:pt x="85" y="0"/>
                  </a:moveTo>
                  <a:lnTo>
                    <a:pt x="0" y="75"/>
                  </a:lnTo>
                  <a:cubicBezTo>
                    <a:pt x="43" y="118"/>
                    <a:pt x="4075" y="5311"/>
                    <a:pt x="4810" y="12143"/>
                  </a:cubicBezTo>
                  <a:lnTo>
                    <a:pt x="4906" y="12132"/>
                  </a:lnTo>
                  <a:cubicBezTo>
                    <a:pt x="4182" y="5268"/>
                    <a:pt x="128" y="54"/>
                    <a:pt x="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4"/>
            <p:cNvSpPr/>
            <p:nvPr/>
          </p:nvSpPr>
          <p:spPr>
            <a:xfrm>
              <a:off x="2188100" y="837525"/>
              <a:ext cx="103800" cy="59625"/>
            </a:xfrm>
            <a:custGeom>
              <a:avLst/>
              <a:gdLst/>
              <a:ahLst/>
              <a:cxnLst/>
              <a:rect l="l" t="t" r="r" b="b"/>
              <a:pathLst>
                <a:path w="4152" h="2385" extrusionOk="0">
                  <a:moveTo>
                    <a:pt x="22" y="1"/>
                  </a:moveTo>
                  <a:lnTo>
                    <a:pt x="1" y="96"/>
                  </a:lnTo>
                  <a:cubicBezTo>
                    <a:pt x="22" y="107"/>
                    <a:pt x="2406" y="596"/>
                    <a:pt x="4077" y="2384"/>
                  </a:cubicBezTo>
                  <a:lnTo>
                    <a:pt x="4151" y="2320"/>
                  </a:lnTo>
                  <a:cubicBezTo>
                    <a:pt x="2460" y="500"/>
                    <a:pt x="43"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4"/>
            <p:cNvSpPr/>
            <p:nvPr/>
          </p:nvSpPr>
          <p:spPr>
            <a:xfrm>
              <a:off x="2297475" y="826075"/>
              <a:ext cx="14650" cy="90475"/>
            </a:xfrm>
            <a:custGeom>
              <a:avLst/>
              <a:gdLst/>
              <a:ahLst/>
              <a:cxnLst/>
              <a:rect l="l" t="t" r="r" b="b"/>
              <a:pathLst>
                <a:path w="586" h="3619" extrusionOk="0">
                  <a:moveTo>
                    <a:pt x="95" y="0"/>
                  </a:moveTo>
                  <a:lnTo>
                    <a:pt x="0" y="22"/>
                  </a:lnTo>
                  <a:cubicBezTo>
                    <a:pt x="0" y="43"/>
                    <a:pt x="479" y="1863"/>
                    <a:pt x="85" y="3587"/>
                  </a:cubicBezTo>
                  <a:lnTo>
                    <a:pt x="181" y="3619"/>
                  </a:lnTo>
                  <a:cubicBezTo>
                    <a:pt x="585" y="1863"/>
                    <a:pt x="107" y="22"/>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4"/>
            <p:cNvSpPr/>
            <p:nvPr/>
          </p:nvSpPr>
          <p:spPr>
            <a:xfrm>
              <a:off x="2211525" y="917600"/>
              <a:ext cx="109900" cy="45525"/>
            </a:xfrm>
            <a:custGeom>
              <a:avLst/>
              <a:gdLst/>
              <a:ahLst/>
              <a:cxnLst/>
              <a:rect l="l" t="t" r="r" b="b"/>
              <a:pathLst>
                <a:path w="4396" h="1821" extrusionOk="0">
                  <a:moveTo>
                    <a:pt x="22" y="0"/>
                  </a:moveTo>
                  <a:lnTo>
                    <a:pt x="0" y="96"/>
                  </a:lnTo>
                  <a:cubicBezTo>
                    <a:pt x="33" y="107"/>
                    <a:pt x="2800" y="660"/>
                    <a:pt x="4342" y="1820"/>
                  </a:cubicBezTo>
                  <a:lnTo>
                    <a:pt x="4396" y="1735"/>
                  </a:lnTo>
                  <a:cubicBezTo>
                    <a:pt x="2842" y="565"/>
                    <a:pt x="54"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4"/>
            <p:cNvSpPr/>
            <p:nvPr/>
          </p:nvSpPr>
          <p:spPr>
            <a:xfrm>
              <a:off x="2332050" y="913075"/>
              <a:ext cx="16000" cy="84100"/>
            </a:xfrm>
            <a:custGeom>
              <a:avLst/>
              <a:gdLst/>
              <a:ahLst/>
              <a:cxnLst/>
              <a:rect l="l" t="t" r="r" b="b"/>
              <a:pathLst>
                <a:path w="640" h="3364" extrusionOk="0">
                  <a:moveTo>
                    <a:pt x="533" y="1"/>
                  </a:moveTo>
                  <a:cubicBezTo>
                    <a:pt x="533" y="22"/>
                    <a:pt x="394" y="2076"/>
                    <a:pt x="1" y="3331"/>
                  </a:cubicBezTo>
                  <a:lnTo>
                    <a:pt x="96" y="3364"/>
                  </a:lnTo>
                  <a:cubicBezTo>
                    <a:pt x="500" y="2097"/>
                    <a:pt x="639" y="22"/>
                    <a:pt x="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4"/>
            <p:cNvSpPr/>
            <p:nvPr/>
          </p:nvSpPr>
          <p:spPr>
            <a:xfrm>
              <a:off x="2280450" y="993150"/>
              <a:ext cx="66775" cy="49250"/>
            </a:xfrm>
            <a:custGeom>
              <a:avLst/>
              <a:gdLst/>
              <a:ahLst/>
              <a:cxnLst/>
              <a:rect l="l" t="t" r="r" b="b"/>
              <a:pathLst>
                <a:path w="2671" h="1970" extrusionOk="0">
                  <a:moveTo>
                    <a:pt x="53" y="1"/>
                  </a:moveTo>
                  <a:lnTo>
                    <a:pt x="0" y="97"/>
                  </a:lnTo>
                  <a:cubicBezTo>
                    <a:pt x="21" y="107"/>
                    <a:pt x="2086" y="1235"/>
                    <a:pt x="2586" y="1970"/>
                  </a:cubicBezTo>
                  <a:lnTo>
                    <a:pt x="2671" y="1916"/>
                  </a:lnTo>
                  <a:cubicBezTo>
                    <a:pt x="2160" y="1150"/>
                    <a:pt x="138" y="43"/>
                    <a:pt x="53" y="1"/>
                  </a:cubicBezTo>
                  <a:close/>
                </a:path>
              </a:pathLst>
            </a:custGeom>
            <a:solidFill>
              <a:srgbClr val="233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4"/>
            <p:cNvSpPr/>
            <p:nvPr/>
          </p:nvSpPr>
          <p:spPr>
            <a:xfrm>
              <a:off x="2196100" y="885125"/>
              <a:ext cx="162825" cy="228825"/>
            </a:xfrm>
            <a:custGeom>
              <a:avLst/>
              <a:gdLst/>
              <a:ahLst/>
              <a:cxnLst/>
              <a:rect l="l" t="t" r="r" b="b"/>
              <a:pathLst>
                <a:path w="6513" h="9153" extrusionOk="0">
                  <a:moveTo>
                    <a:pt x="0" y="1"/>
                  </a:moveTo>
                  <a:lnTo>
                    <a:pt x="0" y="1"/>
                  </a:lnTo>
                  <a:cubicBezTo>
                    <a:pt x="75" y="193"/>
                    <a:pt x="149" y="384"/>
                    <a:pt x="234" y="587"/>
                  </a:cubicBezTo>
                  <a:cubicBezTo>
                    <a:pt x="1671" y="3726"/>
                    <a:pt x="5545" y="5045"/>
                    <a:pt x="6513" y="9153"/>
                  </a:cubicBezTo>
                  <a:cubicBezTo>
                    <a:pt x="6460" y="5918"/>
                    <a:pt x="5268" y="3534"/>
                    <a:pt x="2203" y="2023"/>
                  </a:cubicBezTo>
                  <a:cubicBezTo>
                    <a:pt x="1224" y="1544"/>
                    <a:pt x="490" y="703"/>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4"/>
            <p:cNvSpPr/>
            <p:nvPr/>
          </p:nvSpPr>
          <p:spPr>
            <a:xfrm>
              <a:off x="2271650" y="1077750"/>
              <a:ext cx="182000" cy="562200"/>
            </a:xfrm>
            <a:custGeom>
              <a:avLst/>
              <a:gdLst/>
              <a:ahLst/>
              <a:cxnLst/>
              <a:rect l="l" t="t" r="r" b="b"/>
              <a:pathLst>
                <a:path w="7280" h="22488" extrusionOk="0">
                  <a:moveTo>
                    <a:pt x="3576" y="1"/>
                  </a:moveTo>
                  <a:cubicBezTo>
                    <a:pt x="3576" y="1"/>
                    <a:pt x="3140" y="1438"/>
                    <a:pt x="3193" y="3704"/>
                  </a:cubicBezTo>
                  <a:cubicBezTo>
                    <a:pt x="3247" y="5981"/>
                    <a:pt x="2938" y="7482"/>
                    <a:pt x="2789" y="8557"/>
                  </a:cubicBezTo>
                  <a:cubicBezTo>
                    <a:pt x="2640" y="9632"/>
                    <a:pt x="3023" y="14527"/>
                    <a:pt x="3055" y="15868"/>
                  </a:cubicBezTo>
                  <a:cubicBezTo>
                    <a:pt x="3087" y="17219"/>
                    <a:pt x="3321" y="19018"/>
                    <a:pt x="3108" y="19326"/>
                  </a:cubicBezTo>
                  <a:cubicBezTo>
                    <a:pt x="2906" y="19624"/>
                    <a:pt x="2363" y="20518"/>
                    <a:pt x="1661" y="20880"/>
                  </a:cubicBezTo>
                  <a:cubicBezTo>
                    <a:pt x="948" y="21242"/>
                    <a:pt x="0" y="21934"/>
                    <a:pt x="0" y="21934"/>
                  </a:cubicBezTo>
                  <a:cubicBezTo>
                    <a:pt x="0" y="21934"/>
                    <a:pt x="1001" y="21348"/>
                    <a:pt x="1426" y="21263"/>
                  </a:cubicBezTo>
                  <a:cubicBezTo>
                    <a:pt x="1863" y="21178"/>
                    <a:pt x="2384" y="20849"/>
                    <a:pt x="2672" y="20508"/>
                  </a:cubicBezTo>
                  <a:cubicBezTo>
                    <a:pt x="2970" y="20156"/>
                    <a:pt x="3353" y="19624"/>
                    <a:pt x="3448" y="19593"/>
                  </a:cubicBezTo>
                  <a:cubicBezTo>
                    <a:pt x="3450" y="19592"/>
                    <a:pt x="3452" y="19592"/>
                    <a:pt x="3454" y="19592"/>
                  </a:cubicBezTo>
                  <a:cubicBezTo>
                    <a:pt x="3546" y="19592"/>
                    <a:pt x="3337" y="20625"/>
                    <a:pt x="3576" y="21168"/>
                  </a:cubicBezTo>
                  <a:cubicBezTo>
                    <a:pt x="3821" y="21710"/>
                    <a:pt x="4141" y="22093"/>
                    <a:pt x="4193" y="22487"/>
                  </a:cubicBezTo>
                  <a:cubicBezTo>
                    <a:pt x="4193" y="22487"/>
                    <a:pt x="4236" y="22072"/>
                    <a:pt x="4055" y="21615"/>
                  </a:cubicBezTo>
                  <a:cubicBezTo>
                    <a:pt x="3885" y="21146"/>
                    <a:pt x="3746" y="20710"/>
                    <a:pt x="3725" y="20369"/>
                  </a:cubicBezTo>
                  <a:cubicBezTo>
                    <a:pt x="3716" y="20062"/>
                    <a:pt x="3723" y="19469"/>
                    <a:pt x="3818" y="19469"/>
                  </a:cubicBezTo>
                  <a:cubicBezTo>
                    <a:pt x="3831" y="19469"/>
                    <a:pt x="3847" y="19481"/>
                    <a:pt x="3864" y="19508"/>
                  </a:cubicBezTo>
                  <a:cubicBezTo>
                    <a:pt x="4002" y="19731"/>
                    <a:pt x="4747" y="21157"/>
                    <a:pt x="5321" y="21348"/>
                  </a:cubicBezTo>
                  <a:cubicBezTo>
                    <a:pt x="5896" y="21540"/>
                    <a:pt x="6492" y="21423"/>
                    <a:pt x="7279" y="21679"/>
                  </a:cubicBezTo>
                  <a:cubicBezTo>
                    <a:pt x="7279" y="21679"/>
                    <a:pt x="6907" y="21359"/>
                    <a:pt x="6460" y="21168"/>
                  </a:cubicBezTo>
                  <a:cubicBezTo>
                    <a:pt x="6014" y="20976"/>
                    <a:pt x="5460" y="21232"/>
                    <a:pt x="5205" y="20880"/>
                  </a:cubicBezTo>
                  <a:cubicBezTo>
                    <a:pt x="4938" y="20539"/>
                    <a:pt x="4183" y="19571"/>
                    <a:pt x="4055" y="19241"/>
                  </a:cubicBezTo>
                  <a:cubicBezTo>
                    <a:pt x="3938" y="18912"/>
                    <a:pt x="3640" y="18848"/>
                    <a:pt x="3576" y="18103"/>
                  </a:cubicBezTo>
                  <a:cubicBezTo>
                    <a:pt x="3502" y="17358"/>
                    <a:pt x="3363" y="13601"/>
                    <a:pt x="3268" y="12761"/>
                  </a:cubicBezTo>
                  <a:cubicBezTo>
                    <a:pt x="3162" y="11909"/>
                    <a:pt x="3087" y="8866"/>
                    <a:pt x="3162" y="8365"/>
                  </a:cubicBezTo>
                  <a:cubicBezTo>
                    <a:pt x="3225" y="7865"/>
                    <a:pt x="3587" y="5705"/>
                    <a:pt x="3576" y="4790"/>
                  </a:cubicBezTo>
                  <a:cubicBezTo>
                    <a:pt x="3555" y="3874"/>
                    <a:pt x="3278" y="2183"/>
                    <a:pt x="3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4"/>
            <p:cNvSpPr/>
            <p:nvPr/>
          </p:nvSpPr>
          <p:spPr>
            <a:xfrm>
              <a:off x="2353600" y="746175"/>
              <a:ext cx="171625" cy="382150"/>
            </a:xfrm>
            <a:custGeom>
              <a:avLst/>
              <a:gdLst/>
              <a:ahLst/>
              <a:cxnLst/>
              <a:rect l="l" t="t" r="r" b="b"/>
              <a:pathLst>
                <a:path w="6865" h="15286" extrusionOk="0">
                  <a:moveTo>
                    <a:pt x="6089" y="0"/>
                  </a:moveTo>
                  <a:cubicBezTo>
                    <a:pt x="1370" y="0"/>
                    <a:pt x="458" y="6735"/>
                    <a:pt x="458" y="9061"/>
                  </a:cubicBezTo>
                  <a:cubicBezTo>
                    <a:pt x="458" y="11518"/>
                    <a:pt x="0" y="15286"/>
                    <a:pt x="0" y="15286"/>
                  </a:cubicBezTo>
                  <a:cubicBezTo>
                    <a:pt x="3406" y="13264"/>
                    <a:pt x="5673" y="8688"/>
                    <a:pt x="5896" y="4719"/>
                  </a:cubicBezTo>
                  <a:cubicBezTo>
                    <a:pt x="6130" y="749"/>
                    <a:pt x="6865" y="58"/>
                    <a:pt x="6865" y="58"/>
                  </a:cubicBezTo>
                  <a:cubicBezTo>
                    <a:pt x="6595" y="19"/>
                    <a:pt x="6337" y="0"/>
                    <a:pt x="60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4"/>
            <p:cNvSpPr/>
            <p:nvPr/>
          </p:nvSpPr>
          <p:spPr>
            <a:xfrm>
              <a:off x="2352275" y="760625"/>
              <a:ext cx="139150" cy="368225"/>
            </a:xfrm>
            <a:custGeom>
              <a:avLst/>
              <a:gdLst/>
              <a:ahLst/>
              <a:cxnLst/>
              <a:rect l="l" t="t" r="r" b="b"/>
              <a:pathLst>
                <a:path w="5566" h="14729" extrusionOk="0">
                  <a:moveTo>
                    <a:pt x="5513" y="1"/>
                  </a:moveTo>
                  <a:cubicBezTo>
                    <a:pt x="5480" y="22"/>
                    <a:pt x="2522" y="1736"/>
                    <a:pt x="1522" y="7429"/>
                  </a:cubicBezTo>
                  <a:cubicBezTo>
                    <a:pt x="521" y="13090"/>
                    <a:pt x="11" y="14676"/>
                    <a:pt x="0" y="14697"/>
                  </a:cubicBezTo>
                  <a:lnTo>
                    <a:pt x="96" y="14729"/>
                  </a:lnTo>
                  <a:cubicBezTo>
                    <a:pt x="107" y="14708"/>
                    <a:pt x="618" y="13122"/>
                    <a:pt x="1618" y="7450"/>
                  </a:cubicBezTo>
                  <a:cubicBezTo>
                    <a:pt x="2618" y="1810"/>
                    <a:pt x="5534" y="107"/>
                    <a:pt x="5566" y="97"/>
                  </a:cubicBezTo>
                  <a:lnTo>
                    <a:pt x="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4"/>
            <p:cNvSpPr/>
            <p:nvPr/>
          </p:nvSpPr>
          <p:spPr>
            <a:xfrm>
              <a:off x="2414525" y="775000"/>
              <a:ext cx="18650" cy="79050"/>
            </a:xfrm>
            <a:custGeom>
              <a:avLst/>
              <a:gdLst/>
              <a:ahLst/>
              <a:cxnLst/>
              <a:rect l="l" t="t" r="r" b="b"/>
              <a:pathLst>
                <a:path w="746" h="3162" extrusionOk="0">
                  <a:moveTo>
                    <a:pt x="649" y="0"/>
                  </a:moveTo>
                  <a:cubicBezTo>
                    <a:pt x="639" y="11"/>
                    <a:pt x="1" y="1565"/>
                    <a:pt x="138" y="3161"/>
                  </a:cubicBezTo>
                  <a:lnTo>
                    <a:pt x="235" y="3150"/>
                  </a:lnTo>
                  <a:cubicBezTo>
                    <a:pt x="107" y="1575"/>
                    <a:pt x="734" y="54"/>
                    <a:pt x="745" y="33"/>
                  </a:cubicBezTo>
                  <a:lnTo>
                    <a:pt x="6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4"/>
            <p:cNvSpPr/>
            <p:nvPr/>
          </p:nvSpPr>
          <p:spPr>
            <a:xfrm>
              <a:off x="2402300" y="844975"/>
              <a:ext cx="100825" cy="56150"/>
            </a:xfrm>
            <a:custGeom>
              <a:avLst/>
              <a:gdLst/>
              <a:ahLst/>
              <a:cxnLst/>
              <a:rect l="l" t="t" r="r" b="b"/>
              <a:pathLst>
                <a:path w="4033" h="2246" extrusionOk="0">
                  <a:moveTo>
                    <a:pt x="3969" y="0"/>
                  </a:moveTo>
                  <a:cubicBezTo>
                    <a:pt x="1979" y="1862"/>
                    <a:pt x="21" y="2150"/>
                    <a:pt x="0" y="2150"/>
                  </a:cubicBezTo>
                  <a:lnTo>
                    <a:pt x="10" y="2245"/>
                  </a:lnTo>
                  <a:cubicBezTo>
                    <a:pt x="32" y="2245"/>
                    <a:pt x="2022" y="1959"/>
                    <a:pt x="4033" y="75"/>
                  </a:cubicBezTo>
                  <a:lnTo>
                    <a:pt x="39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4"/>
            <p:cNvSpPr/>
            <p:nvPr/>
          </p:nvSpPr>
          <p:spPr>
            <a:xfrm>
              <a:off x="2387925" y="930375"/>
              <a:ext cx="102725" cy="36200"/>
            </a:xfrm>
            <a:custGeom>
              <a:avLst/>
              <a:gdLst/>
              <a:ahLst/>
              <a:cxnLst/>
              <a:rect l="l" t="t" r="r" b="b"/>
              <a:pathLst>
                <a:path w="4109" h="1448" extrusionOk="0">
                  <a:moveTo>
                    <a:pt x="4054" y="0"/>
                  </a:moveTo>
                  <a:cubicBezTo>
                    <a:pt x="2086" y="1043"/>
                    <a:pt x="22" y="1341"/>
                    <a:pt x="0" y="1352"/>
                  </a:cubicBezTo>
                  <a:lnTo>
                    <a:pt x="22" y="1447"/>
                  </a:lnTo>
                  <a:cubicBezTo>
                    <a:pt x="43" y="1447"/>
                    <a:pt x="2118" y="1139"/>
                    <a:pt x="4108" y="85"/>
                  </a:cubicBezTo>
                  <a:lnTo>
                    <a:pt x="40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4"/>
            <p:cNvSpPr/>
            <p:nvPr/>
          </p:nvSpPr>
          <p:spPr>
            <a:xfrm>
              <a:off x="2378600" y="869700"/>
              <a:ext cx="18925" cy="54050"/>
            </a:xfrm>
            <a:custGeom>
              <a:avLst/>
              <a:gdLst/>
              <a:ahLst/>
              <a:cxnLst/>
              <a:rect l="l" t="t" r="r" b="b"/>
              <a:pathLst>
                <a:path w="757" h="2162" extrusionOk="0">
                  <a:moveTo>
                    <a:pt x="107" y="1"/>
                  </a:moveTo>
                  <a:lnTo>
                    <a:pt x="0" y="12"/>
                  </a:lnTo>
                  <a:cubicBezTo>
                    <a:pt x="12" y="76"/>
                    <a:pt x="171" y="1512"/>
                    <a:pt x="671" y="2161"/>
                  </a:cubicBezTo>
                  <a:lnTo>
                    <a:pt x="756" y="2098"/>
                  </a:lnTo>
                  <a:cubicBezTo>
                    <a:pt x="267" y="1469"/>
                    <a:pt x="107" y="22"/>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4"/>
            <p:cNvSpPr/>
            <p:nvPr/>
          </p:nvSpPr>
          <p:spPr>
            <a:xfrm>
              <a:off x="2364500" y="954050"/>
              <a:ext cx="12275" cy="78500"/>
            </a:xfrm>
            <a:custGeom>
              <a:avLst/>
              <a:gdLst/>
              <a:ahLst/>
              <a:cxnLst/>
              <a:rect l="l" t="t" r="r" b="b"/>
              <a:pathLst>
                <a:path w="491" h="3140" extrusionOk="0">
                  <a:moveTo>
                    <a:pt x="1" y="1"/>
                  </a:moveTo>
                  <a:cubicBezTo>
                    <a:pt x="1" y="96"/>
                    <a:pt x="32" y="2395"/>
                    <a:pt x="405" y="3140"/>
                  </a:cubicBezTo>
                  <a:lnTo>
                    <a:pt x="490" y="3087"/>
                  </a:lnTo>
                  <a:cubicBezTo>
                    <a:pt x="129" y="2373"/>
                    <a:pt x="96" y="22"/>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4"/>
            <p:cNvSpPr/>
            <p:nvPr/>
          </p:nvSpPr>
          <p:spPr>
            <a:xfrm>
              <a:off x="2371675" y="1014700"/>
              <a:ext cx="85450" cy="37825"/>
            </a:xfrm>
            <a:custGeom>
              <a:avLst/>
              <a:gdLst/>
              <a:ahLst/>
              <a:cxnLst/>
              <a:rect l="l" t="t" r="r" b="b"/>
              <a:pathLst>
                <a:path w="3418" h="1513" extrusionOk="0">
                  <a:moveTo>
                    <a:pt x="3364" y="1"/>
                  </a:moveTo>
                  <a:cubicBezTo>
                    <a:pt x="3342" y="11"/>
                    <a:pt x="1618" y="1193"/>
                    <a:pt x="1" y="1406"/>
                  </a:cubicBezTo>
                  <a:lnTo>
                    <a:pt x="12" y="1512"/>
                  </a:lnTo>
                  <a:cubicBezTo>
                    <a:pt x="1651" y="1288"/>
                    <a:pt x="3396" y="96"/>
                    <a:pt x="3417" y="86"/>
                  </a:cubicBezTo>
                  <a:lnTo>
                    <a:pt x="33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4"/>
            <p:cNvSpPr/>
            <p:nvPr/>
          </p:nvSpPr>
          <p:spPr>
            <a:xfrm>
              <a:off x="2173200" y="1257075"/>
              <a:ext cx="375700" cy="79050"/>
            </a:xfrm>
            <a:custGeom>
              <a:avLst/>
              <a:gdLst/>
              <a:ahLst/>
              <a:cxnLst/>
              <a:rect l="l" t="t" r="r" b="b"/>
              <a:pathLst>
                <a:path w="15028" h="3162" extrusionOk="0">
                  <a:moveTo>
                    <a:pt x="693" y="0"/>
                  </a:moveTo>
                  <a:cubicBezTo>
                    <a:pt x="310" y="0"/>
                    <a:pt x="1" y="309"/>
                    <a:pt x="1" y="692"/>
                  </a:cubicBezTo>
                  <a:lnTo>
                    <a:pt x="1" y="2469"/>
                  </a:lnTo>
                  <a:cubicBezTo>
                    <a:pt x="1" y="2852"/>
                    <a:pt x="310" y="3161"/>
                    <a:pt x="693" y="3161"/>
                  </a:cubicBezTo>
                  <a:lnTo>
                    <a:pt x="14336" y="3161"/>
                  </a:lnTo>
                  <a:cubicBezTo>
                    <a:pt x="14719" y="3161"/>
                    <a:pt x="15027" y="2852"/>
                    <a:pt x="15027" y="2469"/>
                  </a:cubicBezTo>
                  <a:lnTo>
                    <a:pt x="15027" y="692"/>
                  </a:lnTo>
                  <a:cubicBezTo>
                    <a:pt x="15027" y="309"/>
                    <a:pt x="14719" y="0"/>
                    <a:pt x="14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5" name="Google Shape;2285;p74"/>
          <p:cNvGrpSpPr/>
          <p:nvPr/>
        </p:nvGrpSpPr>
        <p:grpSpPr>
          <a:xfrm>
            <a:off x="2702588" y="3196563"/>
            <a:ext cx="643575" cy="643600"/>
            <a:chOff x="1059125" y="2172538"/>
            <a:chExt cx="643575" cy="643600"/>
          </a:xfrm>
        </p:grpSpPr>
        <p:sp>
          <p:nvSpPr>
            <p:cNvPr id="2286" name="Google Shape;2286;p74"/>
            <p:cNvSpPr/>
            <p:nvPr/>
          </p:nvSpPr>
          <p:spPr>
            <a:xfrm>
              <a:off x="1059125" y="2172538"/>
              <a:ext cx="643575" cy="643600"/>
            </a:xfrm>
            <a:custGeom>
              <a:avLst/>
              <a:gdLst/>
              <a:ahLst/>
              <a:cxnLst/>
              <a:rect l="l" t="t" r="r" b="b"/>
              <a:pathLst>
                <a:path w="25743" h="25744" extrusionOk="0">
                  <a:moveTo>
                    <a:pt x="12877" y="0"/>
                  </a:moveTo>
                  <a:cubicBezTo>
                    <a:pt x="5768" y="0"/>
                    <a:pt x="0" y="5768"/>
                    <a:pt x="0" y="12866"/>
                  </a:cubicBezTo>
                  <a:cubicBezTo>
                    <a:pt x="0" y="19975"/>
                    <a:pt x="5768" y="25743"/>
                    <a:pt x="12877" y="25743"/>
                  </a:cubicBezTo>
                  <a:cubicBezTo>
                    <a:pt x="19986" y="25743"/>
                    <a:pt x="25743" y="19975"/>
                    <a:pt x="25743" y="12866"/>
                  </a:cubicBezTo>
                  <a:cubicBezTo>
                    <a:pt x="25743" y="5768"/>
                    <a:pt x="19986" y="0"/>
                    <a:pt x="128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4"/>
            <p:cNvSpPr/>
            <p:nvPr/>
          </p:nvSpPr>
          <p:spPr>
            <a:xfrm>
              <a:off x="1127225" y="2356638"/>
              <a:ext cx="349875" cy="78775"/>
            </a:xfrm>
            <a:custGeom>
              <a:avLst/>
              <a:gdLst/>
              <a:ahLst/>
              <a:cxnLst/>
              <a:rect l="l" t="t" r="r" b="b"/>
              <a:pathLst>
                <a:path w="13995" h="3151" extrusionOk="0">
                  <a:moveTo>
                    <a:pt x="905" y="0"/>
                  </a:moveTo>
                  <a:lnTo>
                    <a:pt x="1" y="724"/>
                  </a:lnTo>
                  <a:cubicBezTo>
                    <a:pt x="1084" y="2080"/>
                    <a:pt x="2511" y="2459"/>
                    <a:pt x="4052" y="2459"/>
                  </a:cubicBezTo>
                  <a:cubicBezTo>
                    <a:pt x="5038" y="2459"/>
                    <a:pt x="6070" y="2304"/>
                    <a:pt x="7088" y="2150"/>
                  </a:cubicBezTo>
                  <a:cubicBezTo>
                    <a:pt x="8076" y="2000"/>
                    <a:pt x="9042" y="1852"/>
                    <a:pt x="9932" y="1852"/>
                  </a:cubicBezTo>
                  <a:cubicBezTo>
                    <a:pt x="11189" y="1852"/>
                    <a:pt x="12293" y="2147"/>
                    <a:pt x="13090" y="3150"/>
                  </a:cubicBezTo>
                  <a:lnTo>
                    <a:pt x="13994" y="2427"/>
                  </a:lnTo>
                  <a:cubicBezTo>
                    <a:pt x="12907" y="1068"/>
                    <a:pt x="11486" y="689"/>
                    <a:pt x="9953" y="689"/>
                  </a:cubicBezTo>
                  <a:cubicBezTo>
                    <a:pt x="8964" y="689"/>
                    <a:pt x="7929" y="846"/>
                    <a:pt x="6907" y="1000"/>
                  </a:cubicBezTo>
                  <a:cubicBezTo>
                    <a:pt x="5923" y="1150"/>
                    <a:pt x="4961" y="1295"/>
                    <a:pt x="4075" y="1295"/>
                  </a:cubicBezTo>
                  <a:cubicBezTo>
                    <a:pt x="2813" y="1295"/>
                    <a:pt x="1705" y="1000"/>
                    <a:pt x="9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4"/>
            <p:cNvSpPr/>
            <p:nvPr/>
          </p:nvSpPr>
          <p:spPr>
            <a:xfrm>
              <a:off x="1266100" y="2375538"/>
              <a:ext cx="78775" cy="40175"/>
            </a:xfrm>
            <a:custGeom>
              <a:avLst/>
              <a:gdLst/>
              <a:ahLst/>
              <a:cxnLst/>
              <a:rect l="l" t="t" r="r" b="b"/>
              <a:pathLst>
                <a:path w="3151" h="1607" extrusionOk="0">
                  <a:moveTo>
                    <a:pt x="3151" y="0"/>
                  </a:moveTo>
                  <a:cubicBezTo>
                    <a:pt x="2555" y="64"/>
                    <a:pt x="1948" y="149"/>
                    <a:pt x="1352" y="244"/>
                  </a:cubicBezTo>
                  <a:cubicBezTo>
                    <a:pt x="1033" y="287"/>
                    <a:pt x="713" y="341"/>
                    <a:pt x="394" y="383"/>
                  </a:cubicBezTo>
                  <a:lnTo>
                    <a:pt x="1" y="1607"/>
                  </a:lnTo>
                  <a:cubicBezTo>
                    <a:pt x="500" y="1543"/>
                    <a:pt x="1022" y="1469"/>
                    <a:pt x="1533" y="1394"/>
                  </a:cubicBezTo>
                  <a:cubicBezTo>
                    <a:pt x="1959" y="1330"/>
                    <a:pt x="2373" y="1266"/>
                    <a:pt x="2789" y="1213"/>
                  </a:cubicBezTo>
                  <a:lnTo>
                    <a:pt x="31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4"/>
            <p:cNvSpPr/>
            <p:nvPr/>
          </p:nvSpPr>
          <p:spPr>
            <a:xfrm>
              <a:off x="1154900" y="2248088"/>
              <a:ext cx="164700" cy="133850"/>
            </a:xfrm>
            <a:custGeom>
              <a:avLst/>
              <a:gdLst/>
              <a:ahLst/>
              <a:cxnLst/>
              <a:rect l="l" t="t" r="r" b="b"/>
              <a:pathLst>
                <a:path w="6588" h="5354" extrusionOk="0">
                  <a:moveTo>
                    <a:pt x="6417" y="0"/>
                  </a:moveTo>
                  <a:lnTo>
                    <a:pt x="0" y="5141"/>
                  </a:lnTo>
                  <a:lnTo>
                    <a:pt x="171" y="5354"/>
                  </a:lnTo>
                  <a:lnTo>
                    <a:pt x="6587" y="213"/>
                  </a:lnTo>
                  <a:lnTo>
                    <a:pt x="6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4"/>
            <p:cNvSpPr/>
            <p:nvPr/>
          </p:nvSpPr>
          <p:spPr>
            <a:xfrm>
              <a:off x="1181500" y="2277613"/>
              <a:ext cx="149550" cy="121875"/>
            </a:xfrm>
            <a:custGeom>
              <a:avLst/>
              <a:gdLst/>
              <a:ahLst/>
              <a:cxnLst/>
              <a:rect l="l" t="t" r="r" b="b"/>
              <a:pathLst>
                <a:path w="5982" h="4875" extrusionOk="0">
                  <a:moveTo>
                    <a:pt x="5800" y="1"/>
                  </a:moveTo>
                  <a:lnTo>
                    <a:pt x="1" y="4662"/>
                  </a:lnTo>
                  <a:lnTo>
                    <a:pt x="171" y="4875"/>
                  </a:lnTo>
                  <a:lnTo>
                    <a:pt x="5981" y="224"/>
                  </a:lnTo>
                  <a:lnTo>
                    <a:pt x="58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4"/>
            <p:cNvSpPr/>
            <p:nvPr/>
          </p:nvSpPr>
          <p:spPr>
            <a:xfrm>
              <a:off x="1214500" y="2312463"/>
              <a:ext cx="121050" cy="99275"/>
            </a:xfrm>
            <a:custGeom>
              <a:avLst/>
              <a:gdLst/>
              <a:ahLst/>
              <a:cxnLst/>
              <a:rect l="l" t="t" r="r" b="b"/>
              <a:pathLst>
                <a:path w="4842" h="3971" extrusionOk="0">
                  <a:moveTo>
                    <a:pt x="4672" y="1"/>
                  </a:moveTo>
                  <a:lnTo>
                    <a:pt x="0" y="3758"/>
                  </a:lnTo>
                  <a:lnTo>
                    <a:pt x="170" y="3970"/>
                  </a:lnTo>
                  <a:lnTo>
                    <a:pt x="4842" y="225"/>
                  </a:lnTo>
                  <a:lnTo>
                    <a:pt x="46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4"/>
            <p:cNvSpPr/>
            <p:nvPr/>
          </p:nvSpPr>
          <p:spPr>
            <a:xfrm>
              <a:off x="1240300" y="2220413"/>
              <a:ext cx="394575" cy="411600"/>
            </a:xfrm>
            <a:custGeom>
              <a:avLst/>
              <a:gdLst/>
              <a:ahLst/>
              <a:cxnLst/>
              <a:rect l="l" t="t" r="r" b="b"/>
              <a:pathLst>
                <a:path w="15783" h="16464" extrusionOk="0">
                  <a:moveTo>
                    <a:pt x="3161" y="1"/>
                  </a:moveTo>
                  <a:lnTo>
                    <a:pt x="2256" y="724"/>
                  </a:lnTo>
                  <a:cubicBezTo>
                    <a:pt x="3629" y="2438"/>
                    <a:pt x="2809" y="4566"/>
                    <a:pt x="1937" y="6811"/>
                  </a:cubicBezTo>
                  <a:cubicBezTo>
                    <a:pt x="979" y="9270"/>
                    <a:pt x="0" y="11813"/>
                    <a:pt x="1778" y="14038"/>
                  </a:cubicBezTo>
                  <a:cubicBezTo>
                    <a:pt x="2865" y="15396"/>
                    <a:pt x="4290" y="15775"/>
                    <a:pt x="5824" y="15775"/>
                  </a:cubicBezTo>
                  <a:cubicBezTo>
                    <a:pt x="6813" y="15775"/>
                    <a:pt x="7847" y="15618"/>
                    <a:pt x="8865" y="15464"/>
                  </a:cubicBezTo>
                  <a:cubicBezTo>
                    <a:pt x="9853" y="15314"/>
                    <a:pt x="10817" y="15169"/>
                    <a:pt x="11705" y="15169"/>
                  </a:cubicBezTo>
                  <a:cubicBezTo>
                    <a:pt x="12969" y="15169"/>
                    <a:pt x="14077" y="15464"/>
                    <a:pt x="14877" y="16464"/>
                  </a:cubicBezTo>
                  <a:lnTo>
                    <a:pt x="15782" y="15740"/>
                  </a:lnTo>
                  <a:cubicBezTo>
                    <a:pt x="14692" y="14384"/>
                    <a:pt x="13266" y="14005"/>
                    <a:pt x="11728" y="14005"/>
                  </a:cubicBezTo>
                  <a:cubicBezTo>
                    <a:pt x="10743" y="14005"/>
                    <a:pt x="9712" y="14160"/>
                    <a:pt x="8695" y="14314"/>
                  </a:cubicBezTo>
                  <a:cubicBezTo>
                    <a:pt x="7711" y="14464"/>
                    <a:pt x="6749" y="14609"/>
                    <a:pt x="5862" y="14609"/>
                  </a:cubicBezTo>
                  <a:cubicBezTo>
                    <a:pt x="4600" y="14609"/>
                    <a:pt x="3488" y="14314"/>
                    <a:pt x="2682" y="13314"/>
                  </a:cubicBezTo>
                  <a:cubicBezTo>
                    <a:pt x="1320" y="11611"/>
                    <a:pt x="2139" y="9483"/>
                    <a:pt x="3012" y="7227"/>
                  </a:cubicBezTo>
                  <a:cubicBezTo>
                    <a:pt x="3970" y="4768"/>
                    <a:pt x="4949" y="2235"/>
                    <a:pt x="31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4"/>
            <p:cNvSpPr/>
            <p:nvPr/>
          </p:nvSpPr>
          <p:spPr>
            <a:xfrm>
              <a:off x="1420950" y="2571338"/>
              <a:ext cx="92600" cy="41250"/>
            </a:xfrm>
            <a:custGeom>
              <a:avLst/>
              <a:gdLst/>
              <a:ahLst/>
              <a:cxnLst/>
              <a:rect l="l" t="t" r="r" b="b"/>
              <a:pathLst>
                <a:path w="3704" h="1650" extrusionOk="0">
                  <a:moveTo>
                    <a:pt x="3704" y="1"/>
                  </a:moveTo>
                  <a:cubicBezTo>
                    <a:pt x="2969" y="53"/>
                    <a:pt x="2214" y="171"/>
                    <a:pt x="1469" y="277"/>
                  </a:cubicBezTo>
                  <a:cubicBezTo>
                    <a:pt x="1138" y="330"/>
                    <a:pt x="809" y="384"/>
                    <a:pt x="490" y="426"/>
                  </a:cubicBezTo>
                  <a:lnTo>
                    <a:pt x="0" y="1650"/>
                  </a:lnTo>
                  <a:cubicBezTo>
                    <a:pt x="543" y="1597"/>
                    <a:pt x="1096" y="1512"/>
                    <a:pt x="1639" y="1427"/>
                  </a:cubicBezTo>
                  <a:cubicBezTo>
                    <a:pt x="2214" y="1341"/>
                    <a:pt x="2777" y="1256"/>
                    <a:pt x="3331" y="1203"/>
                  </a:cubicBezTo>
                  <a:lnTo>
                    <a:pt x="37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4"/>
            <p:cNvSpPr/>
            <p:nvPr/>
          </p:nvSpPr>
          <p:spPr>
            <a:xfrm>
              <a:off x="1445150" y="2609913"/>
              <a:ext cx="164425" cy="133850"/>
            </a:xfrm>
            <a:custGeom>
              <a:avLst/>
              <a:gdLst/>
              <a:ahLst/>
              <a:cxnLst/>
              <a:rect l="l" t="t" r="r" b="b"/>
              <a:pathLst>
                <a:path w="6577" h="5354" extrusionOk="0">
                  <a:moveTo>
                    <a:pt x="6407" y="0"/>
                  </a:moveTo>
                  <a:lnTo>
                    <a:pt x="0" y="5141"/>
                  </a:lnTo>
                  <a:lnTo>
                    <a:pt x="170" y="5353"/>
                  </a:lnTo>
                  <a:lnTo>
                    <a:pt x="6577" y="213"/>
                  </a:lnTo>
                  <a:lnTo>
                    <a:pt x="64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4"/>
            <p:cNvSpPr/>
            <p:nvPr/>
          </p:nvSpPr>
          <p:spPr>
            <a:xfrm>
              <a:off x="1433725" y="2592338"/>
              <a:ext cx="149525" cy="121875"/>
            </a:xfrm>
            <a:custGeom>
              <a:avLst/>
              <a:gdLst/>
              <a:ahLst/>
              <a:cxnLst/>
              <a:rect l="l" t="t" r="r" b="b"/>
              <a:pathLst>
                <a:path w="5981" h="4875" extrusionOk="0">
                  <a:moveTo>
                    <a:pt x="5810" y="1"/>
                  </a:moveTo>
                  <a:lnTo>
                    <a:pt x="0" y="4662"/>
                  </a:lnTo>
                  <a:lnTo>
                    <a:pt x="170" y="4875"/>
                  </a:lnTo>
                  <a:lnTo>
                    <a:pt x="5981" y="214"/>
                  </a:lnTo>
                  <a:lnTo>
                    <a:pt x="58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4"/>
            <p:cNvSpPr/>
            <p:nvPr/>
          </p:nvSpPr>
          <p:spPr>
            <a:xfrm>
              <a:off x="1428925" y="2580113"/>
              <a:ext cx="121350" cy="99275"/>
            </a:xfrm>
            <a:custGeom>
              <a:avLst/>
              <a:gdLst/>
              <a:ahLst/>
              <a:cxnLst/>
              <a:rect l="l" t="t" r="r" b="b"/>
              <a:pathLst>
                <a:path w="4854" h="3971" extrusionOk="0">
                  <a:moveTo>
                    <a:pt x="4683" y="0"/>
                  </a:moveTo>
                  <a:lnTo>
                    <a:pt x="1" y="3757"/>
                  </a:lnTo>
                  <a:lnTo>
                    <a:pt x="181" y="3970"/>
                  </a:lnTo>
                  <a:lnTo>
                    <a:pt x="4853" y="224"/>
                  </a:lnTo>
                  <a:lnTo>
                    <a:pt x="46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4"/>
            <p:cNvSpPr/>
            <p:nvPr/>
          </p:nvSpPr>
          <p:spPr>
            <a:xfrm>
              <a:off x="1308675" y="2439913"/>
              <a:ext cx="164700" cy="133825"/>
            </a:xfrm>
            <a:custGeom>
              <a:avLst/>
              <a:gdLst/>
              <a:ahLst/>
              <a:cxnLst/>
              <a:rect l="l" t="t" r="r" b="b"/>
              <a:pathLst>
                <a:path w="6588" h="5353" extrusionOk="0">
                  <a:moveTo>
                    <a:pt x="6407" y="0"/>
                  </a:moveTo>
                  <a:lnTo>
                    <a:pt x="0" y="5140"/>
                  </a:lnTo>
                  <a:lnTo>
                    <a:pt x="171" y="5353"/>
                  </a:lnTo>
                  <a:lnTo>
                    <a:pt x="6587" y="213"/>
                  </a:lnTo>
                  <a:lnTo>
                    <a:pt x="64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4"/>
            <p:cNvSpPr/>
            <p:nvPr/>
          </p:nvSpPr>
          <p:spPr>
            <a:xfrm>
              <a:off x="1335275" y="2469438"/>
              <a:ext cx="149550" cy="121875"/>
            </a:xfrm>
            <a:custGeom>
              <a:avLst/>
              <a:gdLst/>
              <a:ahLst/>
              <a:cxnLst/>
              <a:rect l="l" t="t" r="r" b="b"/>
              <a:pathLst>
                <a:path w="5982" h="4875" extrusionOk="0">
                  <a:moveTo>
                    <a:pt x="5800" y="0"/>
                  </a:moveTo>
                  <a:lnTo>
                    <a:pt x="1" y="4661"/>
                  </a:lnTo>
                  <a:lnTo>
                    <a:pt x="171" y="4874"/>
                  </a:lnTo>
                  <a:lnTo>
                    <a:pt x="5981" y="213"/>
                  </a:lnTo>
                  <a:lnTo>
                    <a:pt x="58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4"/>
            <p:cNvSpPr/>
            <p:nvPr/>
          </p:nvSpPr>
          <p:spPr>
            <a:xfrm>
              <a:off x="1368275" y="2504563"/>
              <a:ext cx="121325" cy="98975"/>
            </a:xfrm>
            <a:custGeom>
              <a:avLst/>
              <a:gdLst/>
              <a:ahLst/>
              <a:cxnLst/>
              <a:rect l="l" t="t" r="r" b="b"/>
              <a:pathLst>
                <a:path w="4853" h="3959" extrusionOk="0">
                  <a:moveTo>
                    <a:pt x="4672" y="0"/>
                  </a:moveTo>
                  <a:lnTo>
                    <a:pt x="0" y="3746"/>
                  </a:lnTo>
                  <a:lnTo>
                    <a:pt x="170" y="3959"/>
                  </a:lnTo>
                  <a:lnTo>
                    <a:pt x="4853" y="213"/>
                  </a:lnTo>
                  <a:lnTo>
                    <a:pt x="46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4"/>
            <p:cNvSpPr/>
            <p:nvPr/>
          </p:nvSpPr>
          <p:spPr>
            <a:xfrm>
              <a:off x="1289775" y="2416213"/>
              <a:ext cx="164450" cy="133875"/>
            </a:xfrm>
            <a:custGeom>
              <a:avLst/>
              <a:gdLst/>
              <a:ahLst/>
              <a:cxnLst/>
              <a:rect l="l" t="t" r="r" b="b"/>
              <a:pathLst>
                <a:path w="6578" h="5355" extrusionOk="0">
                  <a:moveTo>
                    <a:pt x="6407" y="1"/>
                  </a:moveTo>
                  <a:lnTo>
                    <a:pt x="0" y="5141"/>
                  </a:lnTo>
                  <a:lnTo>
                    <a:pt x="171" y="5354"/>
                  </a:lnTo>
                  <a:lnTo>
                    <a:pt x="6577" y="214"/>
                  </a:lnTo>
                  <a:lnTo>
                    <a:pt x="64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4"/>
            <p:cNvSpPr/>
            <p:nvPr/>
          </p:nvSpPr>
          <p:spPr>
            <a:xfrm>
              <a:off x="1278350" y="2398663"/>
              <a:ext cx="149525" cy="121875"/>
            </a:xfrm>
            <a:custGeom>
              <a:avLst/>
              <a:gdLst/>
              <a:ahLst/>
              <a:cxnLst/>
              <a:rect l="l" t="t" r="r" b="b"/>
              <a:pathLst>
                <a:path w="5981" h="4875" extrusionOk="0">
                  <a:moveTo>
                    <a:pt x="5811" y="1"/>
                  </a:moveTo>
                  <a:lnTo>
                    <a:pt x="0" y="4651"/>
                  </a:lnTo>
                  <a:lnTo>
                    <a:pt x="171" y="4875"/>
                  </a:lnTo>
                  <a:lnTo>
                    <a:pt x="5981" y="213"/>
                  </a:lnTo>
                  <a:lnTo>
                    <a:pt x="58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4"/>
            <p:cNvSpPr/>
            <p:nvPr/>
          </p:nvSpPr>
          <p:spPr>
            <a:xfrm>
              <a:off x="1273550" y="2386163"/>
              <a:ext cx="121350" cy="99250"/>
            </a:xfrm>
            <a:custGeom>
              <a:avLst/>
              <a:gdLst/>
              <a:ahLst/>
              <a:cxnLst/>
              <a:rect l="l" t="t" r="r" b="b"/>
              <a:pathLst>
                <a:path w="4854" h="3970" extrusionOk="0">
                  <a:moveTo>
                    <a:pt x="4672" y="1"/>
                  </a:moveTo>
                  <a:lnTo>
                    <a:pt x="1" y="3757"/>
                  </a:lnTo>
                  <a:lnTo>
                    <a:pt x="171" y="3970"/>
                  </a:lnTo>
                  <a:lnTo>
                    <a:pt x="4853" y="224"/>
                  </a:lnTo>
                  <a:lnTo>
                    <a:pt x="46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4"/>
            <p:cNvSpPr/>
            <p:nvPr/>
          </p:nvSpPr>
          <p:spPr>
            <a:xfrm>
              <a:off x="1397775" y="2417288"/>
              <a:ext cx="124025" cy="350950"/>
            </a:xfrm>
            <a:custGeom>
              <a:avLst/>
              <a:gdLst/>
              <a:ahLst/>
              <a:cxnLst/>
              <a:rect l="l" t="t" r="r" b="b"/>
              <a:pathLst>
                <a:path w="4961" h="14038" extrusionOk="0">
                  <a:moveTo>
                    <a:pt x="3172" y="1"/>
                  </a:moveTo>
                  <a:lnTo>
                    <a:pt x="2268" y="724"/>
                  </a:lnTo>
                  <a:cubicBezTo>
                    <a:pt x="3640" y="2427"/>
                    <a:pt x="2810" y="4555"/>
                    <a:pt x="1938" y="6801"/>
                  </a:cubicBezTo>
                  <a:cubicBezTo>
                    <a:pt x="991" y="9259"/>
                    <a:pt x="1" y="11803"/>
                    <a:pt x="1789" y="14038"/>
                  </a:cubicBezTo>
                  <a:lnTo>
                    <a:pt x="1789" y="14038"/>
                  </a:lnTo>
                  <a:lnTo>
                    <a:pt x="2694" y="13303"/>
                  </a:lnTo>
                  <a:cubicBezTo>
                    <a:pt x="1332" y="11600"/>
                    <a:pt x="2151" y="9472"/>
                    <a:pt x="3023" y="7227"/>
                  </a:cubicBezTo>
                  <a:cubicBezTo>
                    <a:pt x="3981" y="4768"/>
                    <a:pt x="4960" y="2225"/>
                    <a:pt x="31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4" name="Google Shape;2304;p74"/>
          <p:cNvGrpSpPr/>
          <p:nvPr/>
        </p:nvGrpSpPr>
        <p:grpSpPr>
          <a:xfrm>
            <a:off x="7864402" y="3292372"/>
            <a:ext cx="452009" cy="452009"/>
            <a:chOff x="3565700" y="625225"/>
            <a:chExt cx="258350" cy="258350"/>
          </a:xfrm>
        </p:grpSpPr>
        <p:sp>
          <p:nvSpPr>
            <p:cNvPr id="2305" name="Google Shape;2305;p74"/>
            <p:cNvSpPr/>
            <p:nvPr/>
          </p:nvSpPr>
          <p:spPr>
            <a:xfrm>
              <a:off x="3565700" y="625225"/>
              <a:ext cx="258350" cy="258350"/>
            </a:xfrm>
            <a:custGeom>
              <a:avLst/>
              <a:gdLst/>
              <a:ahLst/>
              <a:cxnLst/>
              <a:rect l="l" t="t" r="r" b="b"/>
              <a:pathLst>
                <a:path w="10334" h="10334" extrusionOk="0">
                  <a:moveTo>
                    <a:pt x="5172" y="0"/>
                  </a:moveTo>
                  <a:cubicBezTo>
                    <a:pt x="2320" y="0"/>
                    <a:pt x="0" y="2320"/>
                    <a:pt x="0" y="5172"/>
                  </a:cubicBezTo>
                  <a:cubicBezTo>
                    <a:pt x="0" y="8024"/>
                    <a:pt x="2320" y="10333"/>
                    <a:pt x="5172" y="10333"/>
                  </a:cubicBezTo>
                  <a:cubicBezTo>
                    <a:pt x="8024" y="10333"/>
                    <a:pt x="10334" y="8024"/>
                    <a:pt x="10334" y="5172"/>
                  </a:cubicBezTo>
                  <a:cubicBezTo>
                    <a:pt x="10334" y="2320"/>
                    <a:pt x="8024" y="0"/>
                    <a:pt x="5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4"/>
            <p:cNvSpPr/>
            <p:nvPr/>
          </p:nvSpPr>
          <p:spPr>
            <a:xfrm>
              <a:off x="3681975" y="741475"/>
              <a:ext cx="26100" cy="26100"/>
            </a:xfrm>
            <a:custGeom>
              <a:avLst/>
              <a:gdLst/>
              <a:ahLst/>
              <a:cxnLst/>
              <a:rect l="l" t="t" r="r" b="b"/>
              <a:pathLst>
                <a:path w="1044" h="1044" extrusionOk="0">
                  <a:moveTo>
                    <a:pt x="521" y="0"/>
                  </a:moveTo>
                  <a:cubicBezTo>
                    <a:pt x="234" y="0"/>
                    <a:pt x="0" y="224"/>
                    <a:pt x="0" y="522"/>
                  </a:cubicBezTo>
                  <a:cubicBezTo>
                    <a:pt x="0" y="809"/>
                    <a:pt x="234" y="1043"/>
                    <a:pt x="521" y="1043"/>
                  </a:cubicBezTo>
                  <a:cubicBezTo>
                    <a:pt x="809" y="1043"/>
                    <a:pt x="1043" y="809"/>
                    <a:pt x="1043" y="522"/>
                  </a:cubicBezTo>
                  <a:cubicBezTo>
                    <a:pt x="1043" y="224"/>
                    <a:pt x="809"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4"/>
            <p:cNvSpPr/>
            <p:nvPr/>
          </p:nvSpPr>
          <p:spPr>
            <a:xfrm>
              <a:off x="3609600" y="727925"/>
              <a:ext cx="170550" cy="52950"/>
            </a:xfrm>
            <a:custGeom>
              <a:avLst/>
              <a:gdLst/>
              <a:ahLst/>
              <a:cxnLst/>
              <a:rect l="l" t="t" r="r" b="b"/>
              <a:pathLst>
                <a:path w="6822" h="2118" extrusionOk="0">
                  <a:moveTo>
                    <a:pt x="3416" y="138"/>
                  </a:moveTo>
                  <a:cubicBezTo>
                    <a:pt x="5364" y="138"/>
                    <a:pt x="6684" y="617"/>
                    <a:pt x="6684" y="1064"/>
                  </a:cubicBezTo>
                  <a:cubicBezTo>
                    <a:pt x="6684" y="1500"/>
                    <a:pt x="5364" y="1979"/>
                    <a:pt x="3416" y="1979"/>
                  </a:cubicBezTo>
                  <a:cubicBezTo>
                    <a:pt x="1458" y="1979"/>
                    <a:pt x="139" y="1500"/>
                    <a:pt x="139" y="1064"/>
                  </a:cubicBezTo>
                  <a:cubicBezTo>
                    <a:pt x="139" y="617"/>
                    <a:pt x="1458" y="138"/>
                    <a:pt x="3416" y="138"/>
                  </a:cubicBezTo>
                  <a:close/>
                  <a:moveTo>
                    <a:pt x="3416" y="0"/>
                  </a:moveTo>
                  <a:cubicBezTo>
                    <a:pt x="1735" y="0"/>
                    <a:pt x="1" y="393"/>
                    <a:pt x="1" y="1064"/>
                  </a:cubicBezTo>
                  <a:cubicBezTo>
                    <a:pt x="1" y="1724"/>
                    <a:pt x="1735" y="2117"/>
                    <a:pt x="3416" y="2117"/>
                  </a:cubicBezTo>
                  <a:cubicBezTo>
                    <a:pt x="5087" y="2117"/>
                    <a:pt x="6822" y="1724"/>
                    <a:pt x="6822" y="1064"/>
                  </a:cubicBezTo>
                  <a:cubicBezTo>
                    <a:pt x="6822" y="393"/>
                    <a:pt x="5087" y="0"/>
                    <a:pt x="3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4"/>
            <p:cNvSpPr/>
            <p:nvPr/>
          </p:nvSpPr>
          <p:spPr>
            <a:xfrm>
              <a:off x="3622900" y="691050"/>
              <a:ext cx="137575" cy="126825"/>
            </a:xfrm>
            <a:custGeom>
              <a:avLst/>
              <a:gdLst/>
              <a:ahLst/>
              <a:cxnLst/>
              <a:rect l="l" t="t" r="r" b="b"/>
              <a:pathLst>
                <a:path w="5503" h="5073" extrusionOk="0">
                  <a:moveTo>
                    <a:pt x="4938" y="144"/>
                  </a:moveTo>
                  <a:cubicBezTo>
                    <a:pt x="5055" y="144"/>
                    <a:pt x="5140" y="166"/>
                    <a:pt x="5194" y="219"/>
                  </a:cubicBezTo>
                  <a:cubicBezTo>
                    <a:pt x="5353" y="379"/>
                    <a:pt x="5279" y="783"/>
                    <a:pt x="4981" y="1326"/>
                  </a:cubicBezTo>
                  <a:cubicBezTo>
                    <a:pt x="4672" y="1901"/>
                    <a:pt x="4161" y="2561"/>
                    <a:pt x="3534" y="3188"/>
                  </a:cubicBezTo>
                  <a:cubicBezTo>
                    <a:pt x="2905" y="3816"/>
                    <a:pt x="2246" y="4327"/>
                    <a:pt x="1671" y="4635"/>
                  </a:cubicBezTo>
                  <a:cubicBezTo>
                    <a:pt x="1315" y="4831"/>
                    <a:pt x="1023" y="4930"/>
                    <a:pt x="816" y="4930"/>
                  </a:cubicBezTo>
                  <a:cubicBezTo>
                    <a:pt x="708" y="4930"/>
                    <a:pt x="623" y="4903"/>
                    <a:pt x="564" y="4848"/>
                  </a:cubicBezTo>
                  <a:cubicBezTo>
                    <a:pt x="256" y="4529"/>
                    <a:pt x="841" y="3263"/>
                    <a:pt x="2224" y="1879"/>
                  </a:cubicBezTo>
                  <a:cubicBezTo>
                    <a:pt x="3363" y="740"/>
                    <a:pt x="4428" y="144"/>
                    <a:pt x="4938" y="144"/>
                  </a:cubicBezTo>
                  <a:close/>
                  <a:moveTo>
                    <a:pt x="4946" y="1"/>
                  </a:moveTo>
                  <a:cubicBezTo>
                    <a:pt x="4291" y="1"/>
                    <a:pt x="3099" y="813"/>
                    <a:pt x="2129" y="1783"/>
                  </a:cubicBezTo>
                  <a:cubicBezTo>
                    <a:pt x="947" y="2965"/>
                    <a:pt x="1" y="4476"/>
                    <a:pt x="469" y="4944"/>
                  </a:cubicBezTo>
                  <a:cubicBezTo>
                    <a:pt x="554" y="5029"/>
                    <a:pt x="671" y="5072"/>
                    <a:pt x="820" y="5072"/>
                  </a:cubicBezTo>
                  <a:cubicBezTo>
                    <a:pt x="1054" y="5072"/>
                    <a:pt x="1363" y="4966"/>
                    <a:pt x="1735" y="4763"/>
                  </a:cubicBezTo>
                  <a:cubicBezTo>
                    <a:pt x="2321" y="4444"/>
                    <a:pt x="2991" y="3923"/>
                    <a:pt x="3629" y="3284"/>
                  </a:cubicBezTo>
                  <a:cubicBezTo>
                    <a:pt x="4268" y="2646"/>
                    <a:pt x="4789" y="1975"/>
                    <a:pt x="5109" y="1390"/>
                  </a:cubicBezTo>
                  <a:cubicBezTo>
                    <a:pt x="5438" y="773"/>
                    <a:pt x="5502" y="336"/>
                    <a:pt x="5289" y="123"/>
                  </a:cubicBezTo>
                  <a:cubicBezTo>
                    <a:pt x="5206" y="39"/>
                    <a:pt x="5089" y="1"/>
                    <a:pt x="4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4"/>
            <p:cNvSpPr/>
            <p:nvPr/>
          </p:nvSpPr>
          <p:spPr>
            <a:xfrm>
              <a:off x="3622900" y="691025"/>
              <a:ext cx="137575" cy="126850"/>
            </a:xfrm>
            <a:custGeom>
              <a:avLst/>
              <a:gdLst/>
              <a:ahLst/>
              <a:cxnLst/>
              <a:rect l="l" t="t" r="r" b="b"/>
              <a:pathLst>
                <a:path w="5503" h="5074" extrusionOk="0">
                  <a:moveTo>
                    <a:pt x="820" y="135"/>
                  </a:moveTo>
                  <a:cubicBezTo>
                    <a:pt x="1022" y="135"/>
                    <a:pt x="1320" y="242"/>
                    <a:pt x="1671" y="433"/>
                  </a:cubicBezTo>
                  <a:cubicBezTo>
                    <a:pt x="2246" y="741"/>
                    <a:pt x="2905" y="1252"/>
                    <a:pt x="3534" y="1880"/>
                  </a:cubicBezTo>
                  <a:cubicBezTo>
                    <a:pt x="4161" y="2508"/>
                    <a:pt x="4672" y="3168"/>
                    <a:pt x="4981" y="3742"/>
                  </a:cubicBezTo>
                  <a:cubicBezTo>
                    <a:pt x="5279" y="4286"/>
                    <a:pt x="5353" y="4690"/>
                    <a:pt x="5194" y="4849"/>
                  </a:cubicBezTo>
                  <a:cubicBezTo>
                    <a:pt x="5138" y="4903"/>
                    <a:pt x="5054" y="4930"/>
                    <a:pt x="4945" y="4930"/>
                  </a:cubicBezTo>
                  <a:cubicBezTo>
                    <a:pt x="4429" y="4930"/>
                    <a:pt x="3367" y="4331"/>
                    <a:pt x="2224" y="3189"/>
                  </a:cubicBezTo>
                  <a:cubicBezTo>
                    <a:pt x="841" y="1806"/>
                    <a:pt x="256" y="540"/>
                    <a:pt x="564" y="220"/>
                  </a:cubicBezTo>
                  <a:cubicBezTo>
                    <a:pt x="628" y="167"/>
                    <a:pt x="713" y="135"/>
                    <a:pt x="820" y="135"/>
                  </a:cubicBezTo>
                  <a:close/>
                  <a:moveTo>
                    <a:pt x="817" y="1"/>
                  </a:moveTo>
                  <a:cubicBezTo>
                    <a:pt x="669" y="1"/>
                    <a:pt x="551" y="42"/>
                    <a:pt x="469" y="124"/>
                  </a:cubicBezTo>
                  <a:cubicBezTo>
                    <a:pt x="1" y="592"/>
                    <a:pt x="947" y="2104"/>
                    <a:pt x="2129" y="3285"/>
                  </a:cubicBezTo>
                  <a:cubicBezTo>
                    <a:pt x="3097" y="4253"/>
                    <a:pt x="4289" y="5073"/>
                    <a:pt x="4949" y="5073"/>
                  </a:cubicBezTo>
                  <a:cubicBezTo>
                    <a:pt x="5087" y="5073"/>
                    <a:pt x="5204" y="5030"/>
                    <a:pt x="5289" y="4945"/>
                  </a:cubicBezTo>
                  <a:cubicBezTo>
                    <a:pt x="5502" y="4732"/>
                    <a:pt x="5438" y="4296"/>
                    <a:pt x="5109" y="3679"/>
                  </a:cubicBezTo>
                  <a:cubicBezTo>
                    <a:pt x="4789" y="3094"/>
                    <a:pt x="4268" y="2423"/>
                    <a:pt x="3629" y="1784"/>
                  </a:cubicBezTo>
                  <a:cubicBezTo>
                    <a:pt x="2991" y="1146"/>
                    <a:pt x="2321" y="625"/>
                    <a:pt x="1735" y="305"/>
                  </a:cubicBezTo>
                  <a:cubicBezTo>
                    <a:pt x="1364" y="103"/>
                    <a:pt x="1052" y="1"/>
                    <a:pt x="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4"/>
            <p:cNvSpPr/>
            <p:nvPr/>
          </p:nvSpPr>
          <p:spPr>
            <a:xfrm>
              <a:off x="3668400" y="669100"/>
              <a:ext cx="52975" cy="170575"/>
            </a:xfrm>
            <a:custGeom>
              <a:avLst/>
              <a:gdLst/>
              <a:ahLst/>
              <a:cxnLst/>
              <a:rect l="l" t="t" r="r" b="b"/>
              <a:pathLst>
                <a:path w="2119" h="6823" extrusionOk="0">
                  <a:moveTo>
                    <a:pt x="1064" y="140"/>
                  </a:moveTo>
                  <a:cubicBezTo>
                    <a:pt x="1511" y="140"/>
                    <a:pt x="1979" y="1459"/>
                    <a:pt x="1979" y="3417"/>
                  </a:cubicBezTo>
                  <a:cubicBezTo>
                    <a:pt x="1979" y="5364"/>
                    <a:pt x="1511" y="6684"/>
                    <a:pt x="1064" y="6684"/>
                  </a:cubicBezTo>
                  <a:cubicBezTo>
                    <a:pt x="617" y="6684"/>
                    <a:pt x="139" y="5364"/>
                    <a:pt x="139" y="3417"/>
                  </a:cubicBezTo>
                  <a:cubicBezTo>
                    <a:pt x="139" y="1459"/>
                    <a:pt x="617" y="140"/>
                    <a:pt x="1064" y="140"/>
                  </a:cubicBezTo>
                  <a:close/>
                  <a:moveTo>
                    <a:pt x="1064" y="1"/>
                  </a:moveTo>
                  <a:cubicBezTo>
                    <a:pt x="394" y="1"/>
                    <a:pt x="0" y="1736"/>
                    <a:pt x="0" y="3417"/>
                  </a:cubicBezTo>
                  <a:cubicBezTo>
                    <a:pt x="0" y="5088"/>
                    <a:pt x="394" y="6823"/>
                    <a:pt x="1064" y="6823"/>
                  </a:cubicBezTo>
                  <a:cubicBezTo>
                    <a:pt x="1724" y="6823"/>
                    <a:pt x="2118" y="5088"/>
                    <a:pt x="2118" y="3417"/>
                  </a:cubicBezTo>
                  <a:cubicBezTo>
                    <a:pt x="2118" y="1736"/>
                    <a:pt x="1724" y="1"/>
                    <a:pt x="1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1" name="Google Shape;2311;p74"/>
          <p:cNvGrpSpPr/>
          <p:nvPr/>
        </p:nvGrpSpPr>
        <p:grpSpPr>
          <a:xfrm>
            <a:off x="5950666" y="3273671"/>
            <a:ext cx="875519" cy="823667"/>
            <a:chOff x="4125200" y="872100"/>
            <a:chExt cx="485025" cy="456300"/>
          </a:xfrm>
        </p:grpSpPr>
        <p:sp>
          <p:nvSpPr>
            <p:cNvPr id="2312" name="Google Shape;2312;p74"/>
            <p:cNvSpPr/>
            <p:nvPr/>
          </p:nvSpPr>
          <p:spPr>
            <a:xfrm>
              <a:off x="4519725" y="1099050"/>
              <a:ext cx="90500" cy="78225"/>
            </a:xfrm>
            <a:custGeom>
              <a:avLst/>
              <a:gdLst/>
              <a:ahLst/>
              <a:cxnLst/>
              <a:rect l="l" t="t" r="r" b="b"/>
              <a:pathLst>
                <a:path w="3620" h="3129" extrusionOk="0">
                  <a:moveTo>
                    <a:pt x="2651" y="106"/>
                  </a:moveTo>
                  <a:lnTo>
                    <a:pt x="3502" y="1565"/>
                  </a:lnTo>
                  <a:lnTo>
                    <a:pt x="2651" y="3022"/>
                  </a:lnTo>
                  <a:lnTo>
                    <a:pt x="970" y="3022"/>
                  </a:lnTo>
                  <a:lnTo>
                    <a:pt x="129" y="1565"/>
                  </a:lnTo>
                  <a:lnTo>
                    <a:pt x="970" y="106"/>
                  </a:lnTo>
                  <a:close/>
                  <a:moveTo>
                    <a:pt x="906" y="0"/>
                  </a:moveTo>
                  <a:lnTo>
                    <a:pt x="1" y="1565"/>
                  </a:lnTo>
                  <a:lnTo>
                    <a:pt x="906" y="3129"/>
                  </a:lnTo>
                  <a:lnTo>
                    <a:pt x="2715" y="3129"/>
                  </a:lnTo>
                  <a:lnTo>
                    <a:pt x="3619" y="1565"/>
                  </a:lnTo>
                  <a:lnTo>
                    <a:pt x="2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4"/>
            <p:cNvSpPr/>
            <p:nvPr/>
          </p:nvSpPr>
          <p:spPr>
            <a:xfrm>
              <a:off x="4454575" y="1099850"/>
              <a:ext cx="89400" cy="39650"/>
            </a:xfrm>
            <a:custGeom>
              <a:avLst/>
              <a:gdLst/>
              <a:ahLst/>
              <a:cxnLst/>
              <a:rect l="l" t="t" r="r" b="b"/>
              <a:pathLst>
                <a:path w="3576" h="1586" extrusionOk="0">
                  <a:moveTo>
                    <a:pt x="85" y="0"/>
                  </a:moveTo>
                  <a:lnTo>
                    <a:pt x="0" y="43"/>
                  </a:lnTo>
                  <a:lnTo>
                    <a:pt x="883" y="1586"/>
                  </a:lnTo>
                  <a:lnTo>
                    <a:pt x="2692" y="1586"/>
                  </a:lnTo>
                  <a:lnTo>
                    <a:pt x="3576" y="43"/>
                  </a:lnTo>
                  <a:lnTo>
                    <a:pt x="3491" y="0"/>
                  </a:lnTo>
                  <a:lnTo>
                    <a:pt x="2628" y="1479"/>
                  </a:lnTo>
                  <a:lnTo>
                    <a:pt x="947" y="1479"/>
                  </a:lnTo>
                  <a:lnTo>
                    <a:pt x="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4"/>
            <p:cNvSpPr/>
            <p:nvPr/>
          </p:nvSpPr>
          <p:spPr>
            <a:xfrm>
              <a:off x="4388300" y="1099050"/>
              <a:ext cx="90475" cy="78225"/>
            </a:xfrm>
            <a:custGeom>
              <a:avLst/>
              <a:gdLst/>
              <a:ahLst/>
              <a:cxnLst/>
              <a:rect l="l" t="t" r="r" b="b"/>
              <a:pathLst>
                <a:path w="3619" h="3129" extrusionOk="0">
                  <a:moveTo>
                    <a:pt x="2651" y="106"/>
                  </a:moveTo>
                  <a:lnTo>
                    <a:pt x="3491" y="1565"/>
                  </a:lnTo>
                  <a:lnTo>
                    <a:pt x="2651" y="3022"/>
                  </a:lnTo>
                  <a:lnTo>
                    <a:pt x="970" y="3022"/>
                  </a:lnTo>
                  <a:lnTo>
                    <a:pt x="118" y="1565"/>
                  </a:lnTo>
                  <a:lnTo>
                    <a:pt x="970" y="106"/>
                  </a:lnTo>
                  <a:close/>
                  <a:moveTo>
                    <a:pt x="906" y="0"/>
                  </a:moveTo>
                  <a:lnTo>
                    <a:pt x="1" y="1565"/>
                  </a:lnTo>
                  <a:lnTo>
                    <a:pt x="906" y="3129"/>
                  </a:lnTo>
                  <a:lnTo>
                    <a:pt x="2715" y="3129"/>
                  </a:lnTo>
                  <a:lnTo>
                    <a:pt x="3619" y="1565"/>
                  </a:lnTo>
                  <a:lnTo>
                    <a:pt x="2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4"/>
            <p:cNvSpPr/>
            <p:nvPr/>
          </p:nvSpPr>
          <p:spPr>
            <a:xfrm>
              <a:off x="4322600" y="1061250"/>
              <a:ext cx="90200" cy="78250"/>
            </a:xfrm>
            <a:custGeom>
              <a:avLst/>
              <a:gdLst/>
              <a:ahLst/>
              <a:cxnLst/>
              <a:rect l="l" t="t" r="r" b="b"/>
              <a:pathLst>
                <a:path w="3608" h="3130" extrusionOk="0">
                  <a:moveTo>
                    <a:pt x="2650" y="107"/>
                  </a:moveTo>
                  <a:lnTo>
                    <a:pt x="3491" y="1566"/>
                  </a:lnTo>
                  <a:lnTo>
                    <a:pt x="2650" y="3023"/>
                  </a:lnTo>
                  <a:lnTo>
                    <a:pt x="969" y="3023"/>
                  </a:lnTo>
                  <a:lnTo>
                    <a:pt x="117" y="1566"/>
                  </a:lnTo>
                  <a:lnTo>
                    <a:pt x="969" y="107"/>
                  </a:lnTo>
                  <a:close/>
                  <a:moveTo>
                    <a:pt x="905" y="1"/>
                  </a:moveTo>
                  <a:lnTo>
                    <a:pt x="1" y="1566"/>
                  </a:lnTo>
                  <a:lnTo>
                    <a:pt x="905" y="3130"/>
                  </a:lnTo>
                  <a:lnTo>
                    <a:pt x="2714" y="3130"/>
                  </a:lnTo>
                  <a:lnTo>
                    <a:pt x="3608" y="1566"/>
                  </a:lnTo>
                  <a:lnTo>
                    <a:pt x="27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4"/>
            <p:cNvSpPr/>
            <p:nvPr/>
          </p:nvSpPr>
          <p:spPr>
            <a:xfrm>
              <a:off x="4322600" y="1136825"/>
              <a:ext cx="90200" cy="78225"/>
            </a:xfrm>
            <a:custGeom>
              <a:avLst/>
              <a:gdLst/>
              <a:ahLst/>
              <a:cxnLst/>
              <a:rect l="l" t="t" r="r" b="b"/>
              <a:pathLst>
                <a:path w="3608" h="3129" extrusionOk="0">
                  <a:moveTo>
                    <a:pt x="2650" y="107"/>
                  </a:moveTo>
                  <a:lnTo>
                    <a:pt x="3491" y="1565"/>
                  </a:lnTo>
                  <a:lnTo>
                    <a:pt x="2650" y="3022"/>
                  </a:lnTo>
                  <a:lnTo>
                    <a:pt x="969" y="3022"/>
                  </a:lnTo>
                  <a:lnTo>
                    <a:pt x="117" y="1565"/>
                  </a:lnTo>
                  <a:lnTo>
                    <a:pt x="969" y="107"/>
                  </a:lnTo>
                  <a:close/>
                  <a:moveTo>
                    <a:pt x="905" y="0"/>
                  </a:moveTo>
                  <a:lnTo>
                    <a:pt x="1" y="1565"/>
                  </a:lnTo>
                  <a:lnTo>
                    <a:pt x="905" y="3129"/>
                  </a:lnTo>
                  <a:lnTo>
                    <a:pt x="2714" y="3129"/>
                  </a:lnTo>
                  <a:lnTo>
                    <a:pt x="3608" y="1565"/>
                  </a:lnTo>
                  <a:lnTo>
                    <a:pt x="27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4"/>
            <p:cNvSpPr/>
            <p:nvPr/>
          </p:nvSpPr>
          <p:spPr>
            <a:xfrm>
              <a:off x="4388300" y="1250150"/>
              <a:ext cx="90475" cy="78250"/>
            </a:xfrm>
            <a:custGeom>
              <a:avLst/>
              <a:gdLst/>
              <a:ahLst/>
              <a:cxnLst/>
              <a:rect l="l" t="t" r="r" b="b"/>
              <a:pathLst>
                <a:path w="3619" h="3130" extrusionOk="0">
                  <a:moveTo>
                    <a:pt x="2651" y="107"/>
                  </a:moveTo>
                  <a:lnTo>
                    <a:pt x="3491" y="1565"/>
                  </a:lnTo>
                  <a:lnTo>
                    <a:pt x="2651" y="3034"/>
                  </a:lnTo>
                  <a:lnTo>
                    <a:pt x="970" y="3034"/>
                  </a:lnTo>
                  <a:lnTo>
                    <a:pt x="118" y="1565"/>
                  </a:lnTo>
                  <a:lnTo>
                    <a:pt x="970" y="107"/>
                  </a:lnTo>
                  <a:close/>
                  <a:moveTo>
                    <a:pt x="906" y="1"/>
                  </a:moveTo>
                  <a:lnTo>
                    <a:pt x="1" y="1565"/>
                  </a:lnTo>
                  <a:lnTo>
                    <a:pt x="906" y="3129"/>
                  </a:lnTo>
                  <a:lnTo>
                    <a:pt x="2715" y="3129"/>
                  </a:lnTo>
                  <a:lnTo>
                    <a:pt x="3619" y="1565"/>
                  </a:lnTo>
                  <a:lnTo>
                    <a:pt x="2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4"/>
            <p:cNvSpPr/>
            <p:nvPr/>
          </p:nvSpPr>
          <p:spPr>
            <a:xfrm>
              <a:off x="4388575" y="1213175"/>
              <a:ext cx="23975" cy="39125"/>
            </a:xfrm>
            <a:custGeom>
              <a:avLst/>
              <a:gdLst/>
              <a:ahLst/>
              <a:cxnLst/>
              <a:rect l="l" t="t" r="r" b="b"/>
              <a:pathLst>
                <a:path w="959" h="1565" extrusionOk="0">
                  <a:moveTo>
                    <a:pt x="86" y="1"/>
                  </a:moveTo>
                  <a:lnTo>
                    <a:pt x="1" y="54"/>
                  </a:lnTo>
                  <a:lnTo>
                    <a:pt x="873" y="1565"/>
                  </a:lnTo>
                  <a:lnTo>
                    <a:pt x="959" y="1512"/>
                  </a:lnTo>
                  <a:lnTo>
                    <a:pt x="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4"/>
            <p:cNvSpPr/>
            <p:nvPr/>
          </p:nvSpPr>
          <p:spPr>
            <a:xfrm>
              <a:off x="4322600" y="985700"/>
              <a:ext cx="90200" cy="78250"/>
            </a:xfrm>
            <a:custGeom>
              <a:avLst/>
              <a:gdLst/>
              <a:ahLst/>
              <a:cxnLst/>
              <a:rect l="l" t="t" r="r" b="b"/>
              <a:pathLst>
                <a:path w="3608" h="3130" extrusionOk="0">
                  <a:moveTo>
                    <a:pt x="2650" y="107"/>
                  </a:moveTo>
                  <a:lnTo>
                    <a:pt x="3491" y="1565"/>
                  </a:lnTo>
                  <a:lnTo>
                    <a:pt x="2650" y="3023"/>
                  </a:lnTo>
                  <a:lnTo>
                    <a:pt x="969" y="3023"/>
                  </a:lnTo>
                  <a:lnTo>
                    <a:pt x="117" y="1565"/>
                  </a:lnTo>
                  <a:lnTo>
                    <a:pt x="969" y="107"/>
                  </a:lnTo>
                  <a:close/>
                  <a:moveTo>
                    <a:pt x="905" y="1"/>
                  </a:moveTo>
                  <a:lnTo>
                    <a:pt x="1" y="1565"/>
                  </a:lnTo>
                  <a:lnTo>
                    <a:pt x="905" y="3129"/>
                  </a:lnTo>
                  <a:lnTo>
                    <a:pt x="2714" y="3129"/>
                  </a:lnTo>
                  <a:lnTo>
                    <a:pt x="3608" y="1565"/>
                  </a:lnTo>
                  <a:lnTo>
                    <a:pt x="27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4"/>
            <p:cNvSpPr/>
            <p:nvPr/>
          </p:nvSpPr>
          <p:spPr>
            <a:xfrm>
              <a:off x="4388300" y="872100"/>
              <a:ext cx="90475" cy="78250"/>
            </a:xfrm>
            <a:custGeom>
              <a:avLst/>
              <a:gdLst/>
              <a:ahLst/>
              <a:cxnLst/>
              <a:rect l="l" t="t" r="r" b="b"/>
              <a:pathLst>
                <a:path w="3619" h="3130" extrusionOk="0">
                  <a:moveTo>
                    <a:pt x="2651" y="107"/>
                  </a:moveTo>
                  <a:lnTo>
                    <a:pt x="3491" y="1565"/>
                  </a:lnTo>
                  <a:lnTo>
                    <a:pt x="2651" y="3033"/>
                  </a:lnTo>
                  <a:lnTo>
                    <a:pt x="970" y="3033"/>
                  </a:lnTo>
                  <a:lnTo>
                    <a:pt x="118" y="1565"/>
                  </a:lnTo>
                  <a:lnTo>
                    <a:pt x="970" y="107"/>
                  </a:lnTo>
                  <a:close/>
                  <a:moveTo>
                    <a:pt x="906" y="1"/>
                  </a:moveTo>
                  <a:lnTo>
                    <a:pt x="1" y="1565"/>
                  </a:lnTo>
                  <a:lnTo>
                    <a:pt x="906" y="3130"/>
                  </a:lnTo>
                  <a:lnTo>
                    <a:pt x="2715" y="3130"/>
                  </a:lnTo>
                  <a:lnTo>
                    <a:pt x="3619" y="1565"/>
                  </a:lnTo>
                  <a:lnTo>
                    <a:pt x="2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4"/>
            <p:cNvSpPr/>
            <p:nvPr/>
          </p:nvSpPr>
          <p:spPr>
            <a:xfrm>
              <a:off x="4257150" y="1023475"/>
              <a:ext cx="89950" cy="77450"/>
            </a:xfrm>
            <a:custGeom>
              <a:avLst/>
              <a:gdLst/>
              <a:ahLst/>
              <a:cxnLst/>
              <a:rect l="l" t="t" r="r" b="b"/>
              <a:pathLst>
                <a:path w="3598" h="3098" extrusionOk="0">
                  <a:moveTo>
                    <a:pt x="884" y="1"/>
                  </a:moveTo>
                  <a:lnTo>
                    <a:pt x="1" y="1533"/>
                  </a:lnTo>
                  <a:lnTo>
                    <a:pt x="86" y="1587"/>
                  </a:lnTo>
                  <a:lnTo>
                    <a:pt x="947" y="107"/>
                  </a:lnTo>
                  <a:lnTo>
                    <a:pt x="2629" y="107"/>
                  </a:lnTo>
                  <a:lnTo>
                    <a:pt x="3480" y="1566"/>
                  </a:lnTo>
                  <a:lnTo>
                    <a:pt x="2619" y="3055"/>
                  </a:lnTo>
                  <a:lnTo>
                    <a:pt x="2704" y="3098"/>
                  </a:lnTo>
                  <a:lnTo>
                    <a:pt x="3598" y="1566"/>
                  </a:lnTo>
                  <a:lnTo>
                    <a:pt x="26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4"/>
            <p:cNvSpPr/>
            <p:nvPr/>
          </p:nvSpPr>
          <p:spPr>
            <a:xfrm>
              <a:off x="4190900" y="1212375"/>
              <a:ext cx="90475" cy="78250"/>
            </a:xfrm>
            <a:custGeom>
              <a:avLst/>
              <a:gdLst/>
              <a:ahLst/>
              <a:cxnLst/>
              <a:rect l="l" t="t" r="r" b="b"/>
              <a:pathLst>
                <a:path w="3619" h="3130" extrusionOk="0">
                  <a:moveTo>
                    <a:pt x="2651" y="107"/>
                  </a:moveTo>
                  <a:lnTo>
                    <a:pt x="3502" y="1565"/>
                  </a:lnTo>
                  <a:lnTo>
                    <a:pt x="2651" y="3034"/>
                  </a:lnTo>
                  <a:lnTo>
                    <a:pt x="969" y="3034"/>
                  </a:lnTo>
                  <a:lnTo>
                    <a:pt x="128" y="1565"/>
                  </a:lnTo>
                  <a:lnTo>
                    <a:pt x="969" y="107"/>
                  </a:lnTo>
                  <a:close/>
                  <a:moveTo>
                    <a:pt x="906" y="0"/>
                  </a:moveTo>
                  <a:lnTo>
                    <a:pt x="1" y="1565"/>
                  </a:lnTo>
                  <a:lnTo>
                    <a:pt x="906" y="3129"/>
                  </a:lnTo>
                  <a:lnTo>
                    <a:pt x="2715" y="3129"/>
                  </a:lnTo>
                  <a:lnTo>
                    <a:pt x="3619" y="1565"/>
                  </a:lnTo>
                  <a:lnTo>
                    <a:pt x="2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4"/>
            <p:cNvSpPr/>
            <p:nvPr/>
          </p:nvSpPr>
          <p:spPr>
            <a:xfrm>
              <a:off x="4256625" y="1174600"/>
              <a:ext cx="90200" cy="77700"/>
            </a:xfrm>
            <a:custGeom>
              <a:avLst/>
              <a:gdLst/>
              <a:ahLst/>
              <a:cxnLst/>
              <a:rect l="l" t="t" r="r" b="b"/>
              <a:pathLst>
                <a:path w="3608" h="3108" extrusionOk="0">
                  <a:moveTo>
                    <a:pt x="905" y="0"/>
                  </a:moveTo>
                  <a:lnTo>
                    <a:pt x="0" y="1565"/>
                  </a:lnTo>
                  <a:lnTo>
                    <a:pt x="894" y="3108"/>
                  </a:lnTo>
                  <a:lnTo>
                    <a:pt x="980" y="3055"/>
                  </a:lnTo>
                  <a:lnTo>
                    <a:pt x="128" y="1565"/>
                  </a:lnTo>
                  <a:lnTo>
                    <a:pt x="968" y="107"/>
                  </a:lnTo>
                  <a:lnTo>
                    <a:pt x="2650" y="107"/>
                  </a:lnTo>
                  <a:lnTo>
                    <a:pt x="3512" y="1597"/>
                  </a:lnTo>
                  <a:lnTo>
                    <a:pt x="3608" y="1544"/>
                  </a:lnTo>
                  <a:lnTo>
                    <a:pt x="27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4"/>
            <p:cNvSpPr/>
            <p:nvPr/>
          </p:nvSpPr>
          <p:spPr>
            <a:xfrm>
              <a:off x="4125200" y="1174600"/>
              <a:ext cx="90200" cy="78250"/>
            </a:xfrm>
            <a:custGeom>
              <a:avLst/>
              <a:gdLst/>
              <a:ahLst/>
              <a:cxnLst/>
              <a:rect l="l" t="t" r="r" b="b"/>
              <a:pathLst>
                <a:path w="3608" h="3130" extrusionOk="0">
                  <a:moveTo>
                    <a:pt x="2650" y="107"/>
                  </a:moveTo>
                  <a:lnTo>
                    <a:pt x="3491" y="1565"/>
                  </a:lnTo>
                  <a:lnTo>
                    <a:pt x="2650" y="3023"/>
                  </a:lnTo>
                  <a:lnTo>
                    <a:pt x="958" y="3023"/>
                  </a:lnTo>
                  <a:lnTo>
                    <a:pt x="117" y="1565"/>
                  </a:lnTo>
                  <a:lnTo>
                    <a:pt x="958" y="107"/>
                  </a:lnTo>
                  <a:close/>
                  <a:moveTo>
                    <a:pt x="905" y="0"/>
                  </a:moveTo>
                  <a:lnTo>
                    <a:pt x="0" y="1565"/>
                  </a:lnTo>
                  <a:lnTo>
                    <a:pt x="905" y="3129"/>
                  </a:lnTo>
                  <a:lnTo>
                    <a:pt x="2703" y="3129"/>
                  </a:lnTo>
                  <a:lnTo>
                    <a:pt x="3608" y="1565"/>
                  </a:lnTo>
                  <a:lnTo>
                    <a:pt x="27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4"/>
            <p:cNvSpPr/>
            <p:nvPr/>
          </p:nvSpPr>
          <p:spPr>
            <a:xfrm>
              <a:off x="4190900" y="910150"/>
              <a:ext cx="90475" cy="78250"/>
            </a:xfrm>
            <a:custGeom>
              <a:avLst/>
              <a:gdLst/>
              <a:ahLst/>
              <a:cxnLst/>
              <a:rect l="l" t="t" r="r" b="b"/>
              <a:pathLst>
                <a:path w="3619" h="3130" extrusionOk="0">
                  <a:moveTo>
                    <a:pt x="2651" y="97"/>
                  </a:moveTo>
                  <a:lnTo>
                    <a:pt x="3502" y="1565"/>
                  </a:lnTo>
                  <a:lnTo>
                    <a:pt x="2651" y="3023"/>
                  </a:lnTo>
                  <a:lnTo>
                    <a:pt x="969" y="3023"/>
                  </a:lnTo>
                  <a:lnTo>
                    <a:pt x="128" y="1565"/>
                  </a:lnTo>
                  <a:lnTo>
                    <a:pt x="969" y="97"/>
                  </a:lnTo>
                  <a:close/>
                  <a:moveTo>
                    <a:pt x="906" y="0"/>
                  </a:moveTo>
                  <a:lnTo>
                    <a:pt x="1" y="1565"/>
                  </a:lnTo>
                  <a:lnTo>
                    <a:pt x="906" y="3129"/>
                  </a:lnTo>
                  <a:lnTo>
                    <a:pt x="2715" y="3129"/>
                  </a:lnTo>
                  <a:lnTo>
                    <a:pt x="3619" y="1565"/>
                  </a:lnTo>
                  <a:lnTo>
                    <a:pt x="2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4"/>
            <p:cNvSpPr/>
            <p:nvPr/>
          </p:nvSpPr>
          <p:spPr>
            <a:xfrm>
              <a:off x="4388575" y="948450"/>
              <a:ext cx="24225" cy="39150"/>
            </a:xfrm>
            <a:custGeom>
              <a:avLst/>
              <a:gdLst/>
              <a:ahLst/>
              <a:cxnLst/>
              <a:rect l="l" t="t" r="r" b="b"/>
              <a:pathLst>
                <a:path w="969" h="1566" extrusionOk="0">
                  <a:moveTo>
                    <a:pt x="884" y="1"/>
                  </a:moveTo>
                  <a:lnTo>
                    <a:pt x="1" y="1512"/>
                  </a:lnTo>
                  <a:lnTo>
                    <a:pt x="86" y="1566"/>
                  </a:lnTo>
                  <a:lnTo>
                    <a:pt x="969" y="54"/>
                  </a:lnTo>
                  <a:lnTo>
                    <a:pt x="8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4"/>
            <p:cNvSpPr/>
            <p:nvPr/>
          </p:nvSpPr>
          <p:spPr>
            <a:xfrm>
              <a:off x="4256875" y="986225"/>
              <a:ext cx="24250" cy="39150"/>
            </a:xfrm>
            <a:custGeom>
              <a:avLst/>
              <a:gdLst/>
              <a:ahLst/>
              <a:cxnLst/>
              <a:rect l="l" t="t" r="r" b="b"/>
              <a:pathLst>
                <a:path w="970" h="1566" extrusionOk="0">
                  <a:moveTo>
                    <a:pt x="86" y="1"/>
                  </a:moveTo>
                  <a:lnTo>
                    <a:pt x="1" y="55"/>
                  </a:lnTo>
                  <a:lnTo>
                    <a:pt x="884" y="1566"/>
                  </a:lnTo>
                  <a:lnTo>
                    <a:pt x="970" y="1512"/>
                  </a:lnTo>
                  <a:lnTo>
                    <a:pt x="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4"/>
            <p:cNvSpPr/>
            <p:nvPr/>
          </p:nvSpPr>
          <p:spPr>
            <a:xfrm>
              <a:off x="4448425" y="1093175"/>
              <a:ext cx="14400" cy="14400"/>
            </a:xfrm>
            <a:custGeom>
              <a:avLst/>
              <a:gdLst/>
              <a:ahLst/>
              <a:cxnLst/>
              <a:rect l="l" t="t" r="r" b="b"/>
              <a:pathLst>
                <a:path w="576" h="576" extrusionOk="0">
                  <a:moveTo>
                    <a:pt x="289" y="1"/>
                  </a:moveTo>
                  <a:cubicBezTo>
                    <a:pt x="129" y="1"/>
                    <a:pt x="1" y="129"/>
                    <a:pt x="1" y="289"/>
                  </a:cubicBezTo>
                  <a:cubicBezTo>
                    <a:pt x="1" y="448"/>
                    <a:pt x="129" y="576"/>
                    <a:pt x="289" y="576"/>
                  </a:cubicBezTo>
                  <a:cubicBezTo>
                    <a:pt x="448" y="576"/>
                    <a:pt x="575" y="448"/>
                    <a:pt x="575" y="289"/>
                  </a:cubicBezTo>
                  <a:cubicBezTo>
                    <a:pt x="575" y="129"/>
                    <a:pt x="448" y="1"/>
                    <a:pt x="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4"/>
            <p:cNvSpPr/>
            <p:nvPr/>
          </p:nvSpPr>
          <p:spPr>
            <a:xfrm>
              <a:off x="4448425" y="1168750"/>
              <a:ext cx="14400" cy="14375"/>
            </a:xfrm>
            <a:custGeom>
              <a:avLst/>
              <a:gdLst/>
              <a:ahLst/>
              <a:cxnLst/>
              <a:rect l="l" t="t" r="r" b="b"/>
              <a:pathLst>
                <a:path w="576" h="575" extrusionOk="0">
                  <a:moveTo>
                    <a:pt x="289" y="0"/>
                  </a:moveTo>
                  <a:cubicBezTo>
                    <a:pt x="129" y="0"/>
                    <a:pt x="1" y="128"/>
                    <a:pt x="1" y="288"/>
                  </a:cubicBezTo>
                  <a:cubicBezTo>
                    <a:pt x="1" y="447"/>
                    <a:pt x="129" y="575"/>
                    <a:pt x="289" y="575"/>
                  </a:cubicBezTo>
                  <a:cubicBezTo>
                    <a:pt x="448" y="575"/>
                    <a:pt x="575" y="447"/>
                    <a:pt x="575" y="288"/>
                  </a:cubicBezTo>
                  <a:cubicBezTo>
                    <a:pt x="575" y="128"/>
                    <a:pt x="448"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4"/>
            <p:cNvSpPr/>
            <p:nvPr/>
          </p:nvSpPr>
          <p:spPr>
            <a:xfrm>
              <a:off x="4404550" y="1168750"/>
              <a:ext cx="14100" cy="14375"/>
            </a:xfrm>
            <a:custGeom>
              <a:avLst/>
              <a:gdLst/>
              <a:ahLst/>
              <a:cxnLst/>
              <a:rect l="l" t="t" r="r" b="b"/>
              <a:pathLst>
                <a:path w="564" h="575" extrusionOk="0">
                  <a:moveTo>
                    <a:pt x="287" y="0"/>
                  </a:moveTo>
                  <a:cubicBezTo>
                    <a:pt x="128" y="0"/>
                    <a:pt x="0" y="128"/>
                    <a:pt x="0" y="288"/>
                  </a:cubicBezTo>
                  <a:cubicBezTo>
                    <a:pt x="0" y="447"/>
                    <a:pt x="128" y="575"/>
                    <a:pt x="287" y="575"/>
                  </a:cubicBezTo>
                  <a:cubicBezTo>
                    <a:pt x="447" y="575"/>
                    <a:pt x="564" y="447"/>
                    <a:pt x="564" y="288"/>
                  </a:cubicBezTo>
                  <a:cubicBezTo>
                    <a:pt x="564" y="128"/>
                    <a:pt x="447" y="0"/>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4"/>
            <p:cNvSpPr/>
            <p:nvPr/>
          </p:nvSpPr>
          <p:spPr>
            <a:xfrm>
              <a:off x="4338575" y="1206800"/>
              <a:ext cx="14100" cy="14125"/>
            </a:xfrm>
            <a:custGeom>
              <a:avLst/>
              <a:gdLst/>
              <a:ahLst/>
              <a:cxnLst/>
              <a:rect l="l" t="t" r="r" b="b"/>
              <a:pathLst>
                <a:path w="564" h="565" extrusionOk="0">
                  <a:moveTo>
                    <a:pt x="277" y="0"/>
                  </a:moveTo>
                  <a:cubicBezTo>
                    <a:pt x="128" y="0"/>
                    <a:pt x="0" y="128"/>
                    <a:pt x="0" y="277"/>
                  </a:cubicBezTo>
                  <a:cubicBezTo>
                    <a:pt x="0" y="436"/>
                    <a:pt x="128" y="564"/>
                    <a:pt x="277" y="564"/>
                  </a:cubicBezTo>
                  <a:cubicBezTo>
                    <a:pt x="436" y="564"/>
                    <a:pt x="564" y="436"/>
                    <a:pt x="564" y="277"/>
                  </a:cubicBezTo>
                  <a:cubicBezTo>
                    <a:pt x="564" y="128"/>
                    <a:pt x="436" y="0"/>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4"/>
            <p:cNvSpPr/>
            <p:nvPr/>
          </p:nvSpPr>
          <p:spPr>
            <a:xfrm>
              <a:off x="4317000" y="1093175"/>
              <a:ext cx="14150" cy="14400"/>
            </a:xfrm>
            <a:custGeom>
              <a:avLst/>
              <a:gdLst/>
              <a:ahLst/>
              <a:cxnLst/>
              <a:rect l="l" t="t" r="r" b="b"/>
              <a:pathLst>
                <a:path w="566" h="576" extrusionOk="0">
                  <a:moveTo>
                    <a:pt x="289" y="1"/>
                  </a:moveTo>
                  <a:cubicBezTo>
                    <a:pt x="128" y="1"/>
                    <a:pt x="1" y="129"/>
                    <a:pt x="1" y="289"/>
                  </a:cubicBezTo>
                  <a:cubicBezTo>
                    <a:pt x="1" y="448"/>
                    <a:pt x="128" y="576"/>
                    <a:pt x="289" y="576"/>
                  </a:cubicBezTo>
                  <a:cubicBezTo>
                    <a:pt x="437" y="576"/>
                    <a:pt x="565" y="448"/>
                    <a:pt x="565" y="289"/>
                  </a:cubicBezTo>
                  <a:cubicBezTo>
                    <a:pt x="565" y="129"/>
                    <a:pt x="437" y="1"/>
                    <a:pt x="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4"/>
            <p:cNvSpPr/>
            <p:nvPr/>
          </p:nvSpPr>
          <p:spPr>
            <a:xfrm>
              <a:off x="4317000" y="1017625"/>
              <a:ext cx="14150" cy="14150"/>
            </a:xfrm>
            <a:custGeom>
              <a:avLst/>
              <a:gdLst/>
              <a:ahLst/>
              <a:cxnLst/>
              <a:rect l="l" t="t" r="r" b="b"/>
              <a:pathLst>
                <a:path w="566" h="566" extrusionOk="0">
                  <a:moveTo>
                    <a:pt x="289" y="1"/>
                  </a:moveTo>
                  <a:cubicBezTo>
                    <a:pt x="128" y="1"/>
                    <a:pt x="1" y="128"/>
                    <a:pt x="1" y="288"/>
                  </a:cubicBezTo>
                  <a:cubicBezTo>
                    <a:pt x="1" y="437"/>
                    <a:pt x="128" y="565"/>
                    <a:pt x="289" y="565"/>
                  </a:cubicBezTo>
                  <a:cubicBezTo>
                    <a:pt x="437" y="565"/>
                    <a:pt x="565" y="437"/>
                    <a:pt x="565" y="288"/>
                  </a:cubicBezTo>
                  <a:cubicBezTo>
                    <a:pt x="565" y="128"/>
                    <a:pt x="437" y="1"/>
                    <a:pt x="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4"/>
            <p:cNvSpPr/>
            <p:nvPr/>
          </p:nvSpPr>
          <p:spPr>
            <a:xfrm>
              <a:off x="4251025" y="1055400"/>
              <a:ext cx="14400" cy="14400"/>
            </a:xfrm>
            <a:custGeom>
              <a:avLst/>
              <a:gdLst/>
              <a:ahLst/>
              <a:cxnLst/>
              <a:rect l="l" t="t" r="r" b="b"/>
              <a:pathLst>
                <a:path w="576" h="576" extrusionOk="0">
                  <a:moveTo>
                    <a:pt x="288" y="1"/>
                  </a:moveTo>
                  <a:cubicBezTo>
                    <a:pt x="128" y="1"/>
                    <a:pt x="1" y="128"/>
                    <a:pt x="1" y="289"/>
                  </a:cubicBezTo>
                  <a:cubicBezTo>
                    <a:pt x="1" y="448"/>
                    <a:pt x="128" y="575"/>
                    <a:pt x="288" y="575"/>
                  </a:cubicBezTo>
                  <a:cubicBezTo>
                    <a:pt x="448" y="575"/>
                    <a:pt x="575" y="448"/>
                    <a:pt x="575" y="289"/>
                  </a:cubicBezTo>
                  <a:cubicBezTo>
                    <a:pt x="575" y="128"/>
                    <a:pt x="448"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4"/>
            <p:cNvSpPr/>
            <p:nvPr/>
          </p:nvSpPr>
          <p:spPr>
            <a:xfrm>
              <a:off x="4404275" y="1017625"/>
              <a:ext cx="14375" cy="14150"/>
            </a:xfrm>
            <a:custGeom>
              <a:avLst/>
              <a:gdLst/>
              <a:ahLst/>
              <a:cxnLst/>
              <a:rect l="l" t="t" r="r" b="b"/>
              <a:pathLst>
                <a:path w="575" h="566" extrusionOk="0">
                  <a:moveTo>
                    <a:pt x="288" y="1"/>
                  </a:moveTo>
                  <a:cubicBezTo>
                    <a:pt x="128" y="1"/>
                    <a:pt x="0" y="128"/>
                    <a:pt x="0" y="288"/>
                  </a:cubicBezTo>
                  <a:cubicBezTo>
                    <a:pt x="0" y="437"/>
                    <a:pt x="128" y="565"/>
                    <a:pt x="288" y="565"/>
                  </a:cubicBezTo>
                  <a:cubicBezTo>
                    <a:pt x="447" y="565"/>
                    <a:pt x="575" y="437"/>
                    <a:pt x="575" y="288"/>
                  </a:cubicBezTo>
                  <a:cubicBezTo>
                    <a:pt x="575" y="128"/>
                    <a:pt x="447"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4"/>
            <p:cNvSpPr/>
            <p:nvPr/>
          </p:nvSpPr>
          <p:spPr>
            <a:xfrm>
              <a:off x="4338575" y="979850"/>
              <a:ext cx="14100" cy="14125"/>
            </a:xfrm>
            <a:custGeom>
              <a:avLst/>
              <a:gdLst/>
              <a:ahLst/>
              <a:cxnLst/>
              <a:rect l="l" t="t" r="r" b="b"/>
              <a:pathLst>
                <a:path w="564" h="565" extrusionOk="0">
                  <a:moveTo>
                    <a:pt x="277" y="0"/>
                  </a:moveTo>
                  <a:cubicBezTo>
                    <a:pt x="128" y="0"/>
                    <a:pt x="0" y="128"/>
                    <a:pt x="0" y="288"/>
                  </a:cubicBezTo>
                  <a:cubicBezTo>
                    <a:pt x="0" y="437"/>
                    <a:pt x="128" y="565"/>
                    <a:pt x="277" y="565"/>
                  </a:cubicBezTo>
                  <a:cubicBezTo>
                    <a:pt x="436" y="565"/>
                    <a:pt x="564" y="437"/>
                    <a:pt x="564" y="288"/>
                  </a:cubicBezTo>
                  <a:cubicBezTo>
                    <a:pt x="564" y="128"/>
                    <a:pt x="436" y="0"/>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4"/>
            <p:cNvSpPr/>
            <p:nvPr/>
          </p:nvSpPr>
          <p:spPr>
            <a:xfrm>
              <a:off x="4272850" y="1244575"/>
              <a:ext cx="14375" cy="14125"/>
            </a:xfrm>
            <a:custGeom>
              <a:avLst/>
              <a:gdLst/>
              <a:ahLst/>
              <a:cxnLst/>
              <a:rect l="l" t="t" r="r" b="b"/>
              <a:pathLst>
                <a:path w="575" h="565" extrusionOk="0">
                  <a:moveTo>
                    <a:pt x="288" y="1"/>
                  </a:moveTo>
                  <a:cubicBezTo>
                    <a:pt x="128" y="1"/>
                    <a:pt x="0" y="128"/>
                    <a:pt x="0" y="277"/>
                  </a:cubicBezTo>
                  <a:cubicBezTo>
                    <a:pt x="0" y="436"/>
                    <a:pt x="128" y="564"/>
                    <a:pt x="288" y="564"/>
                  </a:cubicBezTo>
                  <a:cubicBezTo>
                    <a:pt x="447" y="564"/>
                    <a:pt x="575" y="436"/>
                    <a:pt x="575" y="277"/>
                  </a:cubicBezTo>
                  <a:cubicBezTo>
                    <a:pt x="575" y="128"/>
                    <a:pt x="447"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4"/>
            <p:cNvSpPr/>
            <p:nvPr/>
          </p:nvSpPr>
          <p:spPr>
            <a:xfrm>
              <a:off x="4272850" y="1168750"/>
              <a:ext cx="14125" cy="14375"/>
            </a:xfrm>
            <a:custGeom>
              <a:avLst/>
              <a:gdLst/>
              <a:ahLst/>
              <a:cxnLst/>
              <a:rect l="l" t="t" r="r" b="b"/>
              <a:pathLst>
                <a:path w="565" h="575" extrusionOk="0">
                  <a:moveTo>
                    <a:pt x="277" y="0"/>
                  </a:moveTo>
                  <a:cubicBezTo>
                    <a:pt x="118" y="0"/>
                    <a:pt x="0" y="128"/>
                    <a:pt x="0" y="288"/>
                  </a:cubicBezTo>
                  <a:cubicBezTo>
                    <a:pt x="0" y="447"/>
                    <a:pt x="118" y="575"/>
                    <a:pt x="277" y="575"/>
                  </a:cubicBezTo>
                  <a:cubicBezTo>
                    <a:pt x="437" y="575"/>
                    <a:pt x="565" y="447"/>
                    <a:pt x="565" y="288"/>
                  </a:cubicBezTo>
                  <a:cubicBezTo>
                    <a:pt x="565" y="128"/>
                    <a:pt x="437" y="0"/>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9" name="Google Shape;2339;p74"/>
          <p:cNvGrpSpPr/>
          <p:nvPr/>
        </p:nvGrpSpPr>
        <p:grpSpPr>
          <a:xfrm>
            <a:off x="6045015" y="4202446"/>
            <a:ext cx="452008" cy="320057"/>
            <a:chOff x="5832675" y="2920450"/>
            <a:chExt cx="498850" cy="353225"/>
          </a:xfrm>
        </p:grpSpPr>
        <p:sp>
          <p:nvSpPr>
            <p:cNvPr id="2340" name="Google Shape;2340;p74"/>
            <p:cNvSpPr/>
            <p:nvPr/>
          </p:nvSpPr>
          <p:spPr>
            <a:xfrm>
              <a:off x="5896000" y="2920450"/>
              <a:ext cx="361300" cy="341250"/>
            </a:xfrm>
            <a:custGeom>
              <a:avLst/>
              <a:gdLst/>
              <a:ahLst/>
              <a:cxnLst/>
              <a:rect l="l" t="t" r="r" b="b"/>
              <a:pathLst>
                <a:path w="14452" h="13650" extrusionOk="0">
                  <a:moveTo>
                    <a:pt x="7209" y="1"/>
                  </a:moveTo>
                  <a:cubicBezTo>
                    <a:pt x="3807" y="1"/>
                    <a:pt x="870" y="2546"/>
                    <a:pt x="447" y="6000"/>
                  </a:cubicBezTo>
                  <a:cubicBezTo>
                    <a:pt x="0" y="9746"/>
                    <a:pt x="2661" y="13151"/>
                    <a:pt x="6407" y="13598"/>
                  </a:cubicBezTo>
                  <a:cubicBezTo>
                    <a:pt x="6688" y="13633"/>
                    <a:pt x="6967" y="13650"/>
                    <a:pt x="7243" y="13650"/>
                  </a:cubicBezTo>
                  <a:cubicBezTo>
                    <a:pt x="10646" y="13650"/>
                    <a:pt x="13581" y="11105"/>
                    <a:pt x="14005" y="7650"/>
                  </a:cubicBezTo>
                  <a:cubicBezTo>
                    <a:pt x="14452" y="3904"/>
                    <a:pt x="11792" y="499"/>
                    <a:pt x="8046" y="52"/>
                  </a:cubicBezTo>
                  <a:cubicBezTo>
                    <a:pt x="7765" y="17"/>
                    <a:pt x="7485" y="1"/>
                    <a:pt x="7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4"/>
            <p:cNvSpPr/>
            <p:nvPr/>
          </p:nvSpPr>
          <p:spPr>
            <a:xfrm>
              <a:off x="5913550" y="3035850"/>
              <a:ext cx="270600" cy="191050"/>
            </a:xfrm>
            <a:custGeom>
              <a:avLst/>
              <a:gdLst/>
              <a:ahLst/>
              <a:cxnLst/>
              <a:rect l="l" t="t" r="r" b="b"/>
              <a:pathLst>
                <a:path w="10824" h="7642" extrusionOk="0">
                  <a:moveTo>
                    <a:pt x="65" y="1"/>
                  </a:moveTo>
                  <a:lnTo>
                    <a:pt x="1" y="192"/>
                  </a:lnTo>
                  <a:cubicBezTo>
                    <a:pt x="1512" y="1554"/>
                    <a:pt x="3416" y="3034"/>
                    <a:pt x="5374" y="4385"/>
                  </a:cubicBezTo>
                  <a:cubicBezTo>
                    <a:pt x="7205" y="5641"/>
                    <a:pt x="9025" y="6769"/>
                    <a:pt x="10664" y="7642"/>
                  </a:cubicBezTo>
                  <a:cubicBezTo>
                    <a:pt x="10717" y="7599"/>
                    <a:pt x="10770" y="7556"/>
                    <a:pt x="10823" y="7504"/>
                  </a:cubicBezTo>
                  <a:cubicBezTo>
                    <a:pt x="9184" y="6631"/>
                    <a:pt x="7344" y="5503"/>
                    <a:pt x="5481" y="4226"/>
                  </a:cubicBezTo>
                  <a:cubicBezTo>
                    <a:pt x="3289" y="2704"/>
                    <a:pt x="1458" y="1256"/>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4"/>
            <p:cNvSpPr/>
            <p:nvPr/>
          </p:nvSpPr>
          <p:spPr>
            <a:xfrm>
              <a:off x="5832675" y="2927500"/>
              <a:ext cx="498850" cy="346175"/>
            </a:xfrm>
            <a:custGeom>
              <a:avLst/>
              <a:gdLst/>
              <a:ahLst/>
              <a:cxnLst/>
              <a:rect l="l" t="t" r="r" b="b"/>
              <a:pathLst>
                <a:path w="19954" h="13847" extrusionOk="0">
                  <a:moveTo>
                    <a:pt x="866" y="0"/>
                  </a:moveTo>
                  <a:cubicBezTo>
                    <a:pt x="538" y="0"/>
                    <a:pt x="303" y="83"/>
                    <a:pt x="181" y="259"/>
                  </a:cubicBezTo>
                  <a:cubicBezTo>
                    <a:pt x="128" y="323"/>
                    <a:pt x="107" y="397"/>
                    <a:pt x="96" y="482"/>
                  </a:cubicBezTo>
                  <a:cubicBezTo>
                    <a:pt x="1" y="1260"/>
                    <a:pt x="1288" y="2781"/>
                    <a:pt x="3236" y="4526"/>
                  </a:cubicBezTo>
                  <a:cubicBezTo>
                    <a:pt x="4747" y="5888"/>
                    <a:pt x="6651" y="7368"/>
                    <a:pt x="8609" y="8719"/>
                  </a:cubicBezTo>
                  <a:cubicBezTo>
                    <a:pt x="10440" y="9975"/>
                    <a:pt x="12260" y="11103"/>
                    <a:pt x="13899" y="11976"/>
                  </a:cubicBezTo>
                  <a:cubicBezTo>
                    <a:pt x="14548" y="12316"/>
                    <a:pt x="15165" y="12635"/>
                    <a:pt x="15751" y="12891"/>
                  </a:cubicBezTo>
                  <a:cubicBezTo>
                    <a:pt x="16676" y="13316"/>
                    <a:pt x="17751" y="13732"/>
                    <a:pt x="18528" y="13827"/>
                  </a:cubicBezTo>
                  <a:cubicBezTo>
                    <a:pt x="18633" y="13840"/>
                    <a:pt x="18733" y="13846"/>
                    <a:pt x="18826" y="13846"/>
                  </a:cubicBezTo>
                  <a:cubicBezTo>
                    <a:pt x="19141" y="13846"/>
                    <a:pt x="19384" y="13771"/>
                    <a:pt x="19507" y="13583"/>
                  </a:cubicBezTo>
                  <a:cubicBezTo>
                    <a:pt x="19954" y="12944"/>
                    <a:pt x="18677" y="11455"/>
                    <a:pt x="17527" y="10315"/>
                  </a:cubicBezTo>
                  <a:cubicBezTo>
                    <a:pt x="17102" y="9901"/>
                    <a:pt x="16633" y="9464"/>
                    <a:pt x="16123" y="9017"/>
                  </a:cubicBezTo>
                  <a:cubicBezTo>
                    <a:pt x="16101" y="9081"/>
                    <a:pt x="16070" y="9145"/>
                    <a:pt x="16048" y="9198"/>
                  </a:cubicBezTo>
                  <a:cubicBezTo>
                    <a:pt x="16538" y="9634"/>
                    <a:pt x="16985" y="10050"/>
                    <a:pt x="17389" y="10454"/>
                  </a:cubicBezTo>
                  <a:cubicBezTo>
                    <a:pt x="18740" y="11784"/>
                    <a:pt x="19475" y="12827"/>
                    <a:pt x="19411" y="13328"/>
                  </a:cubicBezTo>
                  <a:cubicBezTo>
                    <a:pt x="19400" y="13391"/>
                    <a:pt x="19379" y="13434"/>
                    <a:pt x="19358" y="13477"/>
                  </a:cubicBezTo>
                  <a:cubicBezTo>
                    <a:pt x="19274" y="13599"/>
                    <a:pt x="19096" y="13659"/>
                    <a:pt x="18834" y="13659"/>
                  </a:cubicBezTo>
                  <a:cubicBezTo>
                    <a:pt x="18228" y="13659"/>
                    <a:pt x="17177" y="13337"/>
                    <a:pt x="15825" y="12721"/>
                  </a:cubicBezTo>
                  <a:cubicBezTo>
                    <a:pt x="15271" y="12465"/>
                    <a:pt x="14675" y="12178"/>
                    <a:pt x="14058" y="11838"/>
                  </a:cubicBezTo>
                  <a:cubicBezTo>
                    <a:pt x="12419" y="10965"/>
                    <a:pt x="10579" y="9837"/>
                    <a:pt x="8716" y="8560"/>
                  </a:cubicBezTo>
                  <a:cubicBezTo>
                    <a:pt x="6524" y="7038"/>
                    <a:pt x="4693" y="5590"/>
                    <a:pt x="3300" y="4335"/>
                  </a:cubicBezTo>
                  <a:cubicBezTo>
                    <a:pt x="1086" y="2345"/>
                    <a:pt x="1" y="844"/>
                    <a:pt x="330" y="366"/>
                  </a:cubicBezTo>
                  <a:cubicBezTo>
                    <a:pt x="415" y="243"/>
                    <a:pt x="593" y="182"/>
                    <a:pt x="854" y="182"/>
                  </a:cubicBezTo>
                  <a:cubicBezTo>
                    <a:pt x="1611" y="182"/>
                    <a:pt x="3069" y="691"/>
                    <a:pt x="4991" y="1664"/>
                  </a:cubicBezTo>
                  <a:cubicBezTo>
                    <a:pt x="5034" y="1621"/>
                    <a:pt x="5076" y="1568"/>
                    <a:pt x="5130" y="1525"/>
                  </a:cubicBezTo>
                  <a:cubicBezTo>
                    <a:pt x="3294" y="588"/>
                    <a:pt x="1745" y="0"/>
                    <a:pt x="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3" name="Google Shape;2343;p74"/>
          <p:cNvGrpSpPr/>
          <p:nvPr/>
        </p:nvGrpSpPr>
        <p:grpSpPr>
          <a:xfrm>
            <a:off x="6693262" y="3377661"/>
            <a:ext cx="1274073" cy="1087835"/>
            <a:chOff x="5270800" y="3010600"/>
            <a:chExt cx="547800" cy="467725"/>
          </a:xfrm>
        </p:grpSpPr>
        <p:grpSp>
          <p:nvGrpSpPr>
            <p:cNvPr id="2344" name="Google Shape;2344;p74"/>
            <p:cNvGrpSpPr/>
            <p:nvPr/>
          </p:nvGrpSpPr>
          <p:grpSpPr>
            <a:xfrm>
              <a:off x="5446375" y="3010600"/>
              <a:ext cx="372225" cy="405725"/>
              <a:chOff x="5446375" y="3010600"/>
              <a:chExt cx="372225" cy="405725"/>
            </a:xfrm>
          </p:grpSpPr>
          <p:sp>
            <p:nvSpPr>
              <p:cNvPr id="2345" name="Google Shape;2345;p74"/>
              <p:cNvSpPr/>
              <p:nvPr/>
            </p:nvSpPr>
            <p:spPr>
              <a:xfrm>
                <a:off x="5631550" y="3227950"/>
                <a:ext cx="97125" cy="83550"/>
              </a:xfrm>
              <a:custGeom>
                <a:avLst/>
                <a:gdLst/>
                <a:ahLst/>
                <a:cxnLst/>
                <a:rect l="l" t="t" r="r" b="b"/>
                <a:pathLst>
                  <a:path w="3885" h="3342" extrusionOk="0">
                    <a:moveTo>
                      <a:pt x="3799" y="0"/>
                    </a:moveTo>
                    <a:lnTo>
                      <a:pt x="0" y="3246"/>
                    </a:lnTo>
                    <a:lnTo>
                      <a:pt x="86" y="3342"/>
                    </a:lnTo>
                    <a:lnTo>
                      <a:pt x="3884" y="96"/>
                    </a:lnTo>
                    <a:lnTo>
                      <a:pt x="37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4"/>
              <p:cNvSpPr/>
              <p:nvPr/>
            </p:nvSpPr>
            <p:spPr>
              <a:xfrm>
                <a:off x="5537900" y="3118075"/>
                <a:ext cx="97125" cy="83575"/>
              </a:xfrm>
              <a:custGeom>
                <a:avLst/>
                <a:gdLst/>
                <a:ahLst/>
                <a:cxnLst/>
                <a:rect l="l" t="t" r="r" b="b"/>
                <a:pathLst>
                  <a:path w="3885" h="3343" extrusionOk="0">
                    <a:moveTo>
                      <a:pt x="3799" y="0"/>
                    </a:moveTo>
                    <a:lnTo>
                      <a:pt x="0" y="3236"/>
                    </a:lnTo>
                    <a:lnTo>
                      <a:pt x="86" y="3342"/>
                    </a:lnTo>
                    <a:lnTo>
                      <a:pt x="3884" y="96"/>
                    </a:lnTo>
                    <a:lnTo>
                      <a:pt x="37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4"/>
              <p:cNvSpPr/>
              <p:nvPr/>
            </p:nvSpPr>
            <p:spPr>
              <a:xfrm>
                <a:off x="5659225" y="3257750"/>
                <a:ext cx="81950" cy="70775"/>
              </a:xfrm>
              <a:custGeom>
                <a:avLst/>
                <a:gdLst/>
                <a:ahLst/>
                <a:cxnLst/>
                <a:rect l="l" t="t" r="r" b="b"/>
                <a:pathLst>
                  <a:path w="3278" h="2831" extrusionOk="0">
                    <a:moveTo>
                      <a:pt x="3193" y="0"/>
                    </a:moveTo>
                    <a:lnTo>
                      <a:pt x="0" y="2724"/>
                    </a:lnTo>
                    <a:lnTo>
                      <a:pt x="85" y="2831"/>
                    </a:lnTo>
                    <a:lnTo>
                      <a:pt x="3278" y="106"/>
                    </a:lnTo>
                    <a:lnTo>
                      <a:pt x="31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4"/>
              <p:cNvSpPr/>
              <p:nvPr/>
            </p:nvSpPr>
            <p:spPr>
              <a:xfrm>
                <a:off x="5710550" y="3318150"/>
                <a:ext cx="81975" cy="70500"/>
              </a:xfrm>
              <a:custGeom>
                <a:avLst/>
                <a:gdLst/>
                <a:ahLst/>
                <a:cxnLst/>
                <a:rect l="l" t="t" r="r" b="b"/>
                <a:pathLst>
                  <a:path w="3279" h="2820" extrusionOk="0">
                    <a:moveTo>
                      <a:pt x="3193" y="0"/>
                    </a:moveTo>
                    <a:lnTo>
                      <a:pt x="1" y="2724"/>
                    </a:lnTo>
                    <a:lnTo>
                      <a:pt x="86" y="2820"/>
                    </a:lnTo>
                    <a:lnTo>
                      <a:pt x="3278" y="96"/>
                    </a:lnTo>
                    <a:lnTo>
                      <a:pt x="31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4"/>
              <p:cNvSpPr/>
              <p:nvPr/>
            </p:nvSpPr>
            <p:spPr>
              <a:xfrm>
                <a:off x="5618775" y="3210375"/>
                <a:ext cx="81975" cy="70800"/>
              </a:xfrm>
              <a:custGeom>
                <a:avLst/>
                <a:gdLst/>
                <a:ahLst/>
                <a:cxnLst/>
                <a:rect l="l" t="t" r="r" b="b"/>
                <a:pathLst>
                  <a:path w="3279" h="2832" extrusionOk="0">
                    <a:moveTo>
                      <a:pt x="3193" y="1"/>
                    </a:moveTo>
                    <a:lnTo>
                      <a:pt x="1" y="2725"/>
                    </a:lnTo>
                    <a:lnTo>
                      <a:pt x="86" y="2832"/>
                    </a:lnTo>
                    <a:lnTo>
                      <a:pt x="3278" y="97"/>
                    </a:lnTo>
                    <a:lnTo>
                      <a:pt x="3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4"/>
              <p:cNvSpPr/>
              <p:nvPr/>
            </p:nvSpPr>
            <p:spPr>
              <a:xfrm>
                <a:off x="5567425" y="3150000"/>
                <a:ext cx="81950" cy="70800"/>
              </a:xfrm>
              <a:custGeom>
                <a:avLst/>
                <a:gdLst/>
                <a:ahLst/>
                <a:cxnLst/>
                <a:rect l="l" t="t" r="r" b="b"/>
                <a:pathLst>
                  <a:path w="3278" h="2832" extrusionOk="0">
                    <a:moveTo>
                      <a:pt x="3193" y="1"/>
                    </a:moveTo>
                    <a:lnTo>
                      <a:pt x="0" y="2725"/>
                    </a:lnTo>
                    <a:lnTo>
                      <a:pt x="85" y="2831"/>
                    </a:lnTo>
                    <a:lnTo>
                      <a:pt x="3278" y="96"/>
                    </a:lnTo>
                    <a:lnTo>
                      <a:pt x="3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4"/>
              <p:cNvSpPr/>
              <p:nvPr/>
            </p:nvSpPr>
            <p:spPr>
              <a:xfrm>
                <a:off x="5526450" y="3102100"/>
                <a:ext cx="82250" cy="70800"/>
              </a:xfrm>
              <a:custGeom>
                <a:avLst/>
                <a:gdLst/>
                <a:ahLst/>
                <a:cxnLst/>
                <a:rect l="l" t="t" r="r" b="b"/>
                <a:pathLst>
                  <a:path w="3290" h="2832" extrusionOk="0">
                    <a:moveTo>
                      <a:pt x="3204" y="1"/>
                    </a:moveTo>
                    <a:lnTo>
                      <a:pt x="0" y="2725"/>
                    </a:lnTo>
                    <a:lnTo>
                      <a:pt x="86" y="2832"/>
                    </a:lnTo>
                    <a:lnTo>
                      <a:pt x="3289" y="96"/>
                    </a:lnTo>
                    <a:lnTo>
                      <a:pt x="32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4"/>
              <p:cNvSpPr/>
              <p:nvPr/>
            </p:nvSpPr>
            <p:spPr>
              <a:xfrm>
                <a:off x="5476425" y="3043300"/>
                <a:ext cx="82250" cy="70800"/>
              </a:xfrm>
              <a:custGeom>
                <a:avLst/>
                <a:gdLst/>
                <a:ahLst/>
                <a:cxnLst/>
                <a:rect l="l" t="t" r="r" b="b"/>
                <a:pathLst>
                  <a:path w="3290" h="2832" extrusionOk="0">
                    <a:moveTo>
                      <a:pt x="3204" y="1"/>
                    </a:moveTo>
                    <a:lnTo>
                      <a:pt x="1" y="2736"/>
                    </a:lnTo>
                    <a:lnTo>
                      <a:pt x="86" y="2831"/>
                    </a:lnTo>
                    <a:lnTo>
                      <a:pt x="3290" y="107"/>
                    </a:lnTo>
                    <a:lnTo>
                      <a:pt x="32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4"/>
              <p:cNvSpPr/>
              <p:nvPr/>
            </p:nvSpPr>
            <p:spPr>
              <a:xfrm>
                <a:off x="5446375" y="3092000"/>
                <a:ext cx="372225" cy="242375"/>
              </a:xfrm>
              <a:custGeom>
                <a:avLst/>
                <a:gdLst/>
                <a:ahLst/>
                <a:cxnLst/>
                <a:rect l="l" t="t" r="r" b="b"/>
                <a:pathLst>
                  <a:path w="14889" h="9695" extrusionOk="0">
                    <a:moveTo>
                      <a:pt x="107" y="1"/>
                    </a:moveTo>
                    <a:lnTo>
                      <a:pt x="1" y="86"/>
                    </a:lnTo>
                    <a:cubicBezTo>
                      <a:pt x="32" y="128"/>
                      <a:pt x="65" y="171"/>
                      <a:pt x="107" y="213"/>
                    </a:cubicBezTo>
                    <a:cubicBezTo>
                      <a:pt x="622" y="815"/>
                      <a:pt x="1303" y="1000"/>
                      <a:pt x="2030" y="1000"/>
                    </a:cubicBezTo>
                    <a:cubicBezTo>
                      <a:pt x="2626" y="1000"/>
                      <a:pt x="3252" y="876"/>
                      <a:pt x="3842" y="756"/>
                    </a:cubicBezTo>
                    <a:lnTo>
                      <a:pt x="3917" y="746"/>
                    </a:lnTo>
                    <a:cubicBezTo>
                      <a:pt x="4572" y="614"/>
                      <a:pt x="5212" y="488"/>
                      <a:pt x="5797" y="488"/>
                    </a:cubicBezTo>
                    <a:cubicBezTo>
                      <a:pt x="6496" y="488"/>
                      <a:pt x="7118" y="668"/>
                      <a:pt x="7599" y="1235"/>
                    </a:cubicBezTo>
                    <a:cubicBezTo>
                      <a:pt x="8493" y="2288"/>
                      <a:pt x="7992" y="3629"/>
                      <a:pt x="7514" y="4938"/>
                    </a:cubicBezTo>
                    <a:lnTo>
                      <a:pt x="7503" y="4960"/>
                    </a:lnTo>
                    <a:cubicBezTo>
                      <a:pt x="7003" y="6311"/>
                      <a:pt x="6492" y="7705"/>
                      <a:pt x="7429" y="8812"/>
                    </a:cubicBezTo>
                    <a:cubicBezTo>
                      <a:pt x="7943" y="9414"/>
                      <a:pt x="8625" y="9599"/>
                      <a:pt x="9353" y="9599"/>
                    </a:cubicBezTo>
                    <a:cubicBezTo>
                      <a:pt x="9951" y="9599"/>
                      <a:pt x="10580" y="9474"/>
                      <a:pt x="11175" y="9354"/>
                    </a:cubicBezTo>
                    <a:lnTo>
                      <a:pt x="11238" y="9344"/>
                    </a:lnTo>
                    <a:cubicBezTo>
                      <a:pt x="11896" y="9212"/>
                      <a:pt x="12536" y="9084"/>
                      <a:pt x="13122" y="9084"/>
                    </a:cubicBezTo>
                    <a:cubicBezTo>
                      <a:pt x="13760" y="9084"/>
                      <a:pt x="14332" y="9235"/>
                      <a:pt x="14793" y="9695"/>
                    </a:cubicBezTo>
                    <a:lnTo>
                      <a:pt x="14888" y="9600"/>
                    </a:lnTo>
                    <a:cubicBezTo>
                      <a:pt x="14399" y="9115"/>
                      <a:pt x="13784" y="8960"/>
                      <a:pt x="13117" y="8960"/>
                    </a:cubicBezTo>
                    <a:cubicBezTo>
                      <a:pt x="12509" y="8960"/>
                      <a:pt x="11857" y="9089"/>
                      <a:pt x="11217" y="9216"/>
                    </a:cubicBezTo>
                    <a:lnTo>
                      <a:pt x="11142" y="9227"/>
                    </a:lnTo>
                    <a:cubicBezTo>
                      <a:pt x="10532" y="9348"/>
                      <a:pt x="9912" y="9471"/>
                      <a:pt x="9334" y="9471"/>
                    </a:cubicBezTo>
                    <a:cubicBezTo>
                      <a:pt x="8643" y="9471"/>
                      <a:pt x="8011" y="9295"/>
                      <a:pt x="7524" y="8727"/>
                    </a:cubicBezTo>
                    <a:cubicBezTo>
                      <a:pt x="6641" y="7673"/>
                      <a:pt x="7120" y="6375"/>
                      <a:pt x="7630" y="5002"/>
                    </a:cubicBezTo>
                    <a:lnTo>
                      <a:pt x="7630" y="4981"/>
                    </a:lnTo>
                    <a:cubicBezTo>
                      <a:pt x="8131" y="3640"/>
                      <a:pt x="8642" y="2257"/>
                      <a:pt x="7705" y="1150"/>
                    </a:cubicBezTo>
                    <a:cubicBezTo>
                      <a:pt x="7187" y="550"/>
                      <a:pt x="6517" y="365"/>
                      <a:pt x="5784" y="365"/>
                    </a:cubicBezTo>
                    <a:cubicBezTo>
                      <a:pt x="5177" y="365"/>
                      <a:pt x="4526" y="492"/>
                      <a:pt x="3885" y="618"/>
                    </a:cubicBezTo>
                    <a:lnTo>
                      <a:pt x="3821" y="628"/>
                    </a:lnTo>
                    <a:cubicBezTo>
                      <a:pt x="3210" y="749"/>
                      <a:pt x="2591" y="873"/>
                      <a:pt x="2013" y="873"/>
                    </a:cubicBezTo>
                    <a:cubicBezTo>
                      <a:pt x="1321" y="873"/>
                      <a:pt x="689" y="696"/>
                      <a:pt x="202" y="128"/>
                    </a:cubicBezTo>
                    <a:lnTo>
                      <a:pt x="1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4"/>
              <p:cNvSpPr/>
              <p:nvPr/>
            </p:nvSpPr>
            <p:spPr>
              <a:xfrm>
                <a:off x="5515550" y="3010600"/>
                <a:ext cx="237050" cy="405725"/>
              </a:xfrm>
              <a:custGeom>
                <a:avLst/>
                <a:gdLst/>
                <a:ahLst/>
                <a:cxnLst/>
                <a:rect l="l" t="t" r="r" b="b"/>
                <a:pathLst>
                  <a:path w="9482" h="16229" extrusionOk="0">
                    <a:moveTo>
                      <a:pt x="1118" y="0"/>
                    </a:moveTo>
                    <a:lnTo>
                      <a:pt x="1011" y="85"/>
                    </a:lnTo>
                    <a:cubicBezTo>
                      <a:pt x="1032" y="96"/>
                      <a:pt x="1043" y="117"/>
                      <a:pt x="1065" y="138"/>
                    </a:cubicBezTo>
                    <a:cubicBezTo>
                      <a:pt x="1075" y="149"/>
                      <a:pt x="1096" y="170"/>
                      <a:pt x="1107" y="192"/>
                    </a:cubicBezTo>
                    <a:cubicBezTo>
                      <a:pt x="2001" y="1235"/>
                      <a:pt x="1522" y="2533"/>
                      <a:pt x="1011" y="3905"/>
                    </a:cubicBezTo>
                    <a:lnTo>
                      <a:pt x="1001" y="3927"/>
                    </a:lnTo>
                    <a:cubicBezTo>
                      <a:pt x="511" y="5267"/>
                      <a:pt x="1" y="6651"/>
                      <a:pt x="937" y="7758"/>
                    </a:cubicBezTo>
                    <a:cubicBezTo>
                      <a:pt x="1449" y="8357"/>
                      <a:pt x="2117" y="8543"/>
                      <a:pt x="2848" y="8543"/>
                    </a:cubicBezTo>
                    <a:cubicBezTo>
                      <a:pt x="3455" y="8543"/>
                      <a:pt x="4105" y="8415"/>
                      <a:pt x="4747" y="8290"/>
                    </a:cubicBezTo>
                    <a:lnTo>
                      <a:pt x="4821" y="8280"/>
                    </a:lnTo>
                    <a:cubicBezTo>
                      <a:pt x="5429" y="8159"/>
                      <a:pt x="6046" y="8036"/>
                      <a:pt x="6622" y="8036"/>
                    </a:cubicBezTo>
                    <a:cubicBezTo>
                      <a:pt x="7316" y="8036"/>
                      <a:pt x="7951" y="8214"/>
                      <a:pt x="8439" y="8790"/>
                    </a:cubicBezTo>
                    <a:cubicBezTo>
                      <a:pt x="9333" y="9833"/>
                      <a:pt x="8843" y="11132"/>
                      <a:pt x="8333" y="12504"/>
                    </a:cubicBezTo>
                    <a:lnTo>
                      <a:pt x="8333" y="12525"/>
                    </a:lnTo>
                    <a:cubicBezTo>
                      <a:pt x="7854" y="13813"/>
                      <a:pt x="7365" y="15154"/>
                      <a:pt x="8162" y="16229"/>
                    </a:cubicBezTo>
                    <a:lnTo>
                      <a:pt x="8269" y="16155"/>
                    </a:lnTo>
                    <a:cubicBezTo>
                      <a:pt x="7514" y="15133"/>
                      <a:pt x="7992" y="13835"/>
                      <a:pt x="8450" y="12568"/>
                    </a:cubicBezTo>
                    <a:lnTo>
                      <a:pt x="8460" y="12546"/>
                    </a:lnTo>
                    <a:cubicBezTo>
                      <a:pt x="8961" y="11206"/>
                      <a:pt x="9482" y="9801"/>
                      <a:pt x="8535" y="8705"/>
                    </a:cubicBezTo>
                    <a:cubicBezTo>
                      <a:pt x="8015" y="8092"/>
                      <a:pt x="7336" y="7905"/>
                      <a:pt x="6610" y="7905"/>
                    </a:cubicBezTo>
                    <a:cubicBezTo>
                      <a:pt x="6013" y="7905"/>
                      <a:pt x="5385" y="8032"/>
                      <a:pt x="4789" y="8152"/>
                    </a:cubicBezTo>
                    <a:lnTo>
                      <a:pt x="4714" y="8162"/>
                    </a:lnTo>
                    <a:cubicBezTo>
                      <a:pt x="4059" y="8293"/>
                      <a:pt x="3422" y="8420"/>
                      <a:pt x="2837" y="8420"/>
                    </a:cubicBezTo>
                    <a:cubicBezTo>
                      <a:pt x="2140" y="8420"/>
                      <a:pt x="1519" y="8240"/>
                      <a:pt x="1032" y="7673"/>
                    </a:cubicBezTo>
                    <a:cubicBezTo>
                      <a:pt x="150" y="6630"/>
                      <a:pt x="649" y="5279"/>
                      <a:pt x="1129" y="3969"/>
                    </a:cubicBezTo>
                    <a:lnTo>
                      <a:pt x="1139" y="3948"/>
                    </a:lnTo>
                    <a:cubicBezTo>
                      <a:pt x="1639" y="2607"/>
                      <a:pt x="2150" y="1213"/>
                      <a:pt x="1214" y="107"/>
                    </a:cubicBezTo>
                    <a:cubicBezTo>
                      <a:pt x="1192" y="85"/>
                      <a:pt x="1181" y="64"/>
                      <a:pt x="1160" y="43"/>
                    </a:cubicBez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4"/>
              <p:cNvSpPr/>
              <p:nvPr/>
            </p:nvSpPr>
            <p:spPr>
              <a:xfrm>
                <a:off x="5758975" y="3332900"/>
                <a:ext cx="16250" cy="14375"/>
              </a:xfrm>
              <a:custGeom>
                <a:avLst/>
                <a:gdLst/>
                <a:ahLst/>
                <a:cxnLst/>
                <a:rect l="l" t="t" r="r" b="b"/>
                <a:pathLst>
                  <a:path w="650" h="575" extrusionOk="0">
                    <a:moveTo>
                      <a:pt x="319" y="1"/>
                    </a:moveTo>
                    <a:cubicBezTo>
                      <a:pt x="255" y="1"/>
                      <a:pt x="191" y="23"/>
                      <a:pt x="139" y="70"/>
                    </a:cubicBezTo>
                    <a:cubicBezTo>
                      <a:pt x="11" y="176"/>
                      <a:pt x="0" y="357"/>
                      <a:pt x="107" y="474"/>
                    </a:cubicBezTo>
                    <a:cubicBezTo>
                      <a:pt x="161" y="540"/>
                      <a:pt x="241" y="575"/>
                      <a:pt x="323" y="575"/>
                    </a:cubicBezTo>
                    <a:cubicBezTo>
                      <a:pt x="388" y="575"/>
                      <a:pt x="455" y="553"/>
                      <a:pt x="511" y="506"/>
                    </a:cubicBezTo>
                    <a:cubicBezTo>
                      <a:pt x="629" y="399"/>
                      <a:pt x="650" y="219"/>
                      <a:pt x="544" y="101"/>
                    </a:cubicBezTo>
                    <a:cubicBezTo>
                      <a:pt x="484" y="36"/>
                      <a:pt x="401" y="1"/>
                      <a:pt x="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4"/>
              <p:cNvSpPr/>
              <p:nvPr/>
            </p:nvSpPr>
            <p:spPr>
              <a:xfrm>
                <a:off x="5672775" y="3302425"/>
                <a:ext cx="16275" cy="14350"/>
              </a:xfrm>
              <a:custGeom>
                <a:avLst/>
                <a:gdLst/>
                <a:ahLst/>
                <a:cxnLst/>
                <a:rect l="l" t="t" r="r" b="b"/>
                <a:pathLst>
                  <a:path w="651" h="574" extrusionOk="0">
                    <a:moveTo>
                      <a:pt x="323" y="0"/>
                    </a:moveTo>
                    <a:cubicBezTo>
                      <a:pt x="257" y="0"/>
                      <a:pt x="192" y="22"/>
                      <a:pt x="139" y="65"/>
                    </a:cubicBezTo>
                    <a:cubicBezTo>
                      <a:pt x="22" y="171"/>
                      <a:pt x="0" y="352"/>
                      <a:pt x="107" y="469"/>
                    </a:cubicBezTo>
                    <a:cubicBezTo>
                      <a:pt x="165" y="539"/>
                      <a:pt x="246" y="574"/>
                      <a:pt x="326" y="574"/>
                    </a:cubicBezTo>
                    <a:cubicBezTo>
                      <a:pt x="392" y="574"/>
                      <a:pt x="458" y="550"/>
                      <a:pt x="511" y="501"/>
                    </a:cubicBezTo>
                    <a:cubicBezTo>
                      <a:pt x="629" y="405"/>
                      <a:pt x="650" y="225"/>
                      <a:pt x="544" y="97"/>
                    </a:cubicBezTo>
                    <a:cubicBezTo>
                      <a:pt x="485" y="32"/>
                      <a:pt x="404"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4"/>
              <p:cNvSpPr/>
              <p:nvPr/>
            </p:nvSpPr>
            <p:spPr>
              <a:xfrm>
                <a:off x="5586575" y="3189950"/>
                <a:ext cx="16000" cy="14375"/>
              </a:xfrm>
              <a:custGeom>
                <a:avLst/>
                <a:gdLst/>
                <a:ahLst/>
                <a:cxnLst/>
                <a:rect l="l" t="t" r="r" b="b"/>
                <a:pathLst>
                  <a:path w="640" h="575" extrusionOk="0">
                    <a:moveTo>
                      <a:pt x="322" y="0"/>
                    </a:moveTo>
                    <a:cubicBezTo>
                      <a:pt x="255" y="0"/>
                      <a:pt x="186" y="25"/>
                      <a:pt x="128" y="73"/>
                    </a:cubicBezTo>
                    <a:cubicBezTo>
                      <a:pt x="12" y="169"/>
                      <a:pt x="1" y="350"/>
                      <a:pt x="97" y="477"/>
                    </a:cubicBezTo>
                    <a:cubicBezTo>
                      <a:pt x="155" y="542"/>
                      <a:pt x="236" y="574"/>
                      <a:pt x="317" y="574"/>
                    </a:cubicBezTo>
                    <a:cubicBezTo>
                      <a:pt x="383" y="574"/>
                      <a:pt x="448" y="553"/>
                      <a:pt x="501" y="510"/>
                    </a:cubicBezTo>
                    <a:cubicBezTo>
                      <a:pt x="629" y="403"/>
                      <a:pt x="639" y="222"/>
                      <a:pt x="533" y="105"/>
                    </a:cubicBezTo>
                    <a:cubicBezTo>
                      <a:pt x="481" y="35"/>
                      <a:pt x="403"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4"/>
              <p:cNvSpPr/>
              <p:nvPr/>
            </p:nvSpPr>
            <p:spPr>
              <a:xfrm>
                <a:off x="5519525" y="3062975"/>
                <a:ext cx="16275" cy="14375"/>
              </a:xfrm>
              <a:custGeom>
                <a:avLst/>
                <a:gdLst/>
                <a:ahLst/>
                <a:cxnLst/>
                <a:rect l="l" t="t" r="r" b="b"/>
                <a:pathLst>
                  <a:path w="651" h="575" extrusionOk="0">
                    <a:moveTo>
                      <a:pt x="324" y="1"/>
                    </a:moveTo>
                    <a:cubicBezTo>
                      <a:pt x="258" y="1"/>
                      <a:pt x="192" y="22"/>
                      <a:pt x="140" y="65"/>
                    </a:cubicBezTo>
                    <a:cubicBezTo>
                      <a:pt x="22" y="171"/>
                      <a:pt x="1" y="353"/>
                      <a:pt x="107" y="469"/>
                    </a:cubicBezTo>
                    <a:cubicBezTo>
                      <a:pt x="160" y="539"/>
                      <a:pt x="241" y="574"/>
                      <a:pt x="322" y="574"/>
                    </a:cubicBezTo>
                    <a:cubicBezTo>
                      <a:pt x="390" y="574"/>
                      <a:pt x="459" y="550"/>
                      <a:pt x="512" y="502"/>
                    </a:cubicBezTo>
                    <a:cubicBezTo>
                      <a:pt x="629" y="406"/>
                      <a:pt x="650" y="225"/>
                      <a:pt x="544" y="97"/>
                    </a:cubicBezTo>
                    <a:cubicBezTo>
                      <a:pt x="485" y="33"/>
                      <a:pt x="404" y="1"/>
                      <a:pt x="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4"/>
              <p:cNvSpPr/>
              <p:nvPr/>
            </p:nvSpPr>
            <p:spPr>
              <a:xfrm>
                <a:off x="5599350" y="3134600"/>
                <a:ext cx="16250" cy="14375"/>
              </a:xfrm>
              <a:custGeom>
                <a:avLst/>
                <a:gdLst/>
                <a:ahLst/>
                <a:cxnLst/>
                <a:rect l="l" t="t" r="r" b="b"/>
                <a:pathLst>
                  <a:path w="650" h="575" extrusionOk="0">
                    <a:moveTo>
                      <a:pt x="333" y="1"/>
                    </a:moveTo>
                    <a:cubicBezTo>
                      <a:pt x="266" y="1"/>
                      <a:pt x="197" y="25"/>
                      <a:pt x="139" y="73"/>
                    </a:cubicBezTo>
                    <a:cubicBezTo>
                      <a:pt x="22" y="170"/>
                      <a:pt x="0" y="350"/>
                      <a:pt x="107" y="478"/>
                    </a:cubicBezTo>
                    <a:cubicBezTo>
                      <a:pt x="165" y="542"/>
                      <a:pt x="246" y="575"/>
                      <a:pt x="327" y="575"/>
                    </a:cubicBezTo>
                    <a:cubicBezTo>
                      <a:pt x="393" y="575"/>
                      <a:pt x="459" y="553"/>
                      <a:pt x="511" y="510"/>
                    </a:cubicBezTo>
                    <a:cubicBezTo>
                      <a:pt x="639" y="404"/>
                      <a:pt x="650" y="222"/>
                      <a:pt x="543" y="106"/>
                    </a:cubicBezTo>
                    <a:cubicBezTo>
                      <a:pt x="491" y="36"/>
                      <a:pt x="413" y="1"/>
                      <a:pt x="3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4"/>
              <p:cNvSpPr/>
              <p:nvPr/>
            </p:nvSpPr>
            <p:spPr>
              <a:xfrm>
                <a:off x="5698600" y="3239900"/>
                <a:ext cx="16225" cy="14400"/>
              </a:xfrm>
              <a:custGeom>
                <a:avLst/>
                <a:gdLst/>
                <a:ahLst/>
                <a:cxnLst/>
                <a:rect l="l" t="t" r="r" b="b"/>
                <a:pathLst>
                  <a:path w="649" h="576" extrusionOk="0">
                    <a:moveTo>
                      <a:pt x="322" y="0"/>
                    </a:moveTo>
                    <a:cubicBezTo>
                      <a:pt x="257" y="0"/>
                      <a:pt x="191" y="22"/>
                      <a:pt x="138" y="65"/>
                    </a:cubicBezTo>
                    <a:cubicBezTo>
                      <a:pt x="21" y="172"/>
                      <a:pt x="0" y="352"/>
                      <a:pt x="107" y="470"/>
                    </a:cubicBezTo>
                    <a:cubicBezTo>
                      <a:pt x="166" y="541"/>
                      <a:pt x="249" y="576"/>
                      <a:pt x="331" y="576"/>
                    </a:cubicBezTo>
                    <a:cubicBezTo>
                      <a:pt x="395" y="576"/>
                      <a:pt x="459" y="554"/>
                      <a:pt x="511" y="512"/>
                    </a:cubicBezTo>
                    <a:cubicBezTo>
                      <a:pt x="628" y="406"/>
                      <a:pt x="649" y="225"/>
                      <a:pt x="542" y="97"/>
                    </a:cubicBezTo>
                    <a:cubicBezTo>
                      <a:pt x="484" y="33"/>
                      <a:pt x="403"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1" name="Google Shape;2361;p74"/>
            <p:cNvGrpSpPr/>
            <p:nvPr/>
          </p:nvGrpSpPr>
          <p:grpSpPr>
            <a:xfrm>
              <a:off x="5270800" y="3285950"/>
              <a:ext cx="187575" cy="192375"/>
              <a:chOff x="5270800" y="3285950"/>
              <a:chExt cx="187575" cy="192375"/>
            </a:xfrm>
          </p:grpSpPr>
          <p:sp>
            <p:nvSpPr>
              <p:cNvPr id="2362" name="Google Shape;2362;p74"/>
              <p:cNvSpPr/>
              <p:nvPr/>
            </p:nvSpPr>
            <p:spPr>
              <a:xfrm>
                <a:off x="5334375" y="3285950"/>
                <a:ext cx="74500" cy="68925"/>
              </a:xfrm>
              <a:custGeom>
                <a:avLst/>
                <a:gdLst/>
                <a:ahLst/>
                <a:cxnLst/>
                <a:rect l="l" t="t" r="r" b="b"/>
                <a:pathLst>
                  <a:path w="2980" h="2757" extrusionOk="0">
                    <a:moveTo>
                      <a:pt x="948" y="118"/>
                    </a:moveTo>
                    <a:lnTo>
                      <a:pt x="2310" y="277"/>
                    </a:lnTo>
                    <a:lnTo>
                      <a:pt x="2852" y="1532"/>
                    </a:lnTo>
                    <a:lnTo>
                      <a:pt x="2043" y="2639"/>
                    </a:lnTo>
                    <a:lnTo>
                      <a:pt x="671" y="2480"/>
                    </a:lnTo>
                    <a:lnTo>
                      <a:pt x="128" y="1224"/>
                    </a:lnTo>
                    <a:lnTo>
                      <a:pt x="948" y="118"/>
                    </a:lnTo>
                    <a:close/>
                    <a:moveTo>
                      <a:pt x="894" y="0"/>
                    </a:moveTo>
                    <a:lnTo>
                      <a:pt x="0" y="1203"/>
                    </a:lnTo>
                    <a:lnTo>
                      <a:pt x="596" y="2586"/>
                    </a:lnTo>
                    <a:lnTo>
                      <a:pt x="2086" y="2757"/>
                    </a:lnTo>
                    <a:lnTo>
                      <a:pt x="2980" y="1544"/>
                    </a:lnTo>
                    <a:lnTo>
                      <a:pt x="2384" y="170"/>
                    </a:lnTo>
                    <a:lnTo>
                      <a:pt x="8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4"/>
              <p:cNvSpPr/>
              <p:nvPr/>
            </p:nvSpPr>
            <p:spPr>
              <a:xfrm>
                <a:off x="5270800" y="3372675"/>
                <a:ext cx="73975" cy="68650"/>
              </a:xfrm>
              <a:custGeom>
                <a:avLst/>
                <a:gdLst/>
                <a:ahLst/>
                <a:cxnLst/>
                <a:rect l="l" t="t" r="r" b="b"/>
                <a:pathLst>
                  <a:path w="2959" h="2746" extrusionOk="0">
                    <a:moveTo>
                      <a:pt x="873" y="0"/>
                    </a:moveTo>
                    <a:lnTo>
                      <a:pt x="0" y="1182"/>
                    </a:lnTo>
                    <a:lnTo>
                      <a:pt x="85" y="1246"/>
                    </a:lnTo>
                    <a:lnTo>
                      <a:pt x="926" y="118"/>
                    </a:lnTo>
                    <a:lnTo>
                      <a:pt x="2288" y="267"/>
                    </a:lnTo>
                    <a:lnTo>
                      <a:pt x="2831" y="1533"/>
                    </a:lnTo>
                    <a:lnTo>
                      <a:pt x="2022" y="2629"/>
                    </a:lnTo>
                    <a:lnTo>
                      <a:pt x="617" y="2469"/>
                    </a:lnTo>
                    <a:lnTo>
                      <a:pt x="606" y="2587"/>
                    </a:lnTo>
                    <a:lnTo>
                      <a:pt x="2065" y="2746"/>
                    </a:lnTo>
                    <a:lnTo>
                      <a:pt x="2959" y="1544"/>
                    </a:lnTo>
                    <a:lnTo>
                      <a:pt x="2363" y="171"/>
                    </a:lnTo>
                    <a:lnTo>
                      <a:pt x="8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4"/>
              <p:cNvSpPr/>
              <p:nvPr/>
            </p:nvSpPr>
            <p:spPr>
              <a:xfrm>
                <a:off x="5384375" y="3322925"/>
                <a:ext cx="74000" cy="68925"/>
              </a:xfrm>
              <a:custGeom>
                <a:avLst/>
                <a:gdLst/>
                <a:ahLst/>
                <a:cxnLst/>
                <a:rect l="l" t="t" r="r" b="b"/>
                <a:pathLst>
                  <a:path w="2960" h="2757" extrusionOk="0">
                    <a:moveTo>
                      <a:pt x="895" y="1"/>
                    </a:moveTo>
                    <a:lnTo>
                      <a:pt x="1" y="1214"/>
                    </a:lnTo>
                    <a:lnTo>
                      <a:pt x="597" y="2586"/>
                    </a:lnTo>
                    <a:lnTo>
                      <a:pt x="2087" y="2757"/>
                    </a:lnTo>
                    <a:lnTo>
                      <a:pt x="2959" y="1576"/>
                    </a:lnTo>
                    <a:lnTo>
                      <a:pt x="2874" y="1512"/>
                    </a:lnTo>
                    <a:lnTo>
                      <a:pt x="2034" y="2640"/>
                    </a:lnTo>
                    <a:lnTo>
                      <a:pt x="672" y="2480"/>
                    </a:lnTo>
                    <a:lnTo>
                      <a:pt x="128" y="1224"/>
                    </a:lnTo>
                    <a:lnTo>
                      <a:pt x="948" y="117"/>
                    </a:lnTo>
                    <a:lnTo>
                      <a:pt x="2342" y="277"/>
                    </a:lnTo>
                    <a:lnTo>
                      <a:pt x="2353" y="171"/>
                    </a:lnTo>
                    <a:lnTo>
                      <a:pt x="8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4"/>
              <p:cNvSpPr/>
              <p:nvPr/>
            </p:nvSpPr>
            <p:spPr>
              <a:xfrm>
                <a:off x="5320275" y="3409650"/>
                <a:ext cx="74525" cy="68675"/>
              </a:xfrm>
              <a:custGeom>
                <a:avLst/>
                <a:gdLst/>
                <a:ahLst/>
                <a:cxnLst/>
                <a:rect l="l" t="t" r="r" b="b"/>
                <a:pathLst>
                  <a:path w="2981" h="2747" extrusionOk="0">
                    <a:moveTo>
                      <a:pt x="947" y="118"/>
                    </a:moveTo>
                    <a:lnTo>
                      <a:pt x="2309" y="267"/>
                    </a:lnTo>
                    <a:lnTo>
                      <a:pt x="2852" y="1533"/>
                    </a:lnTo>
                    <a:lnTo>
                      <a:pt x="2033" y="2629"/>
                    </a:lnTo>
                    <a:lnTo>
                      <a:pt x="670" y="2480"/>
                    </a:lnTo>
                    <a:lnTo>
                      <a:pt x="128" y="1214"/>
                    </a:lnTo>
                    <a:lnTo>
                      <a:pt x="947" y="118"/>
                    </a:lnTo>
                    <a:close/>
                    <a:moveTo>
                      <a:pt x="894" y="1"/>
                    </a:moveTo>
                    <a:lnTo>
                      <a:pt x="0" y="1203"/>
                    </a:lnTo>
                    <a:lnTo>
                      <a:pt x="596" y="2576"/>
                    </a:lnTo>
                    <a:lnTo>
                      <a:pt x="2086" y="2747"/>
                    </a:lnTo>
                    <a:lnTo>
                      <a:pt x="2980" y="1544"/>
                    </a:lnTo>
                    <a:lnTo>
                      <a:pt x="2384" y="171"/>
                    </a:lnTo>
                    <a:lnTo>
                      <a:pt x="8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4"/>
              <p:cNvSpPr/>
              <p:nvPr/>
            </p:nvSpPr>
            <p:spPr>
              <a:xfrm>
                <a:off x="5327450" y="3347950"/>
                <a:ext cx="74525" cy="68650"/>
              </a:xfrm>
              <a:custGeom>
                <a:avLst/>
                <a:gdLst/>
                <a:ahLst/>
                <a:cxnLst/>
                <a:rect l="l" t="t" r="r" b="b"/>
                <a:pathLst>
                  <a:path w="2981" h="2746" extrusionOk="0">
                    <a:moveTo>
                      <a:pt x="937" y="106"/>
                    </a:moveTo>
                    <a:lnTo>
                      <a:pt x="2299" y="266"/>
                    </a:lnTo>
                    <a:lnTo>
                      <a:pt x="2852" y="1521"/>
                    </a:lnTo>
                    <a:lnTo>
                      <a:pt x="2033" y="2628"/>
                    </a:lnTo>
                    <a:lnTo>
                      <a:pt x="671" y="2479"/>
                    </a:lnTo>
                    <a:lnTo>
                      <a:pt x="118" y="1213"/>
                    </a:lnTo>
                    <a:lnTo>
                      <a:pt x="937" y="106"/>
                    </a:lnTo>
                    <a:close/>
                    <a:moveTo>
                      <a:pt x="884" y="0"/>
                    </a:moveTo>
                    <a:lnTo>
                      <a:pt x="0" y="1202"/>
                    </a:lnTo>
                    <a:lnTo>
                      <a:pt x="596" y="2575"/>
                    </a:lnTo>
                    <a:lnTo>
                      <a:pt x="2086" y="2746"/>
                    </a:lnTo>
                    <a:lnTo>
                      <a:pt x="2980" y="1543"/>
                    </a:lnTo>
                    <a:lnTo>
                      <a:pt x="2374" y="170"/>
                    </a:lnTo>
                    <a:lnTo>
                      <a:pt x="8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4"/>
              <p:cNvSpPr/>
              <p:nvPr/>
            </p:nvSpPr>
            <p:spPr>
              <a:xfrm>
                <a:off x="5343675" y="3345475"/>
                <a:ext cx="11200" cy="10050"/>
              </a:xfrm>
              <a:custGeom>
                <a:avLst/>
                <a:gdLst/>
                <a:ahLst/>
                <a:cxnLst/>
                <a:rect l="l" t="t" r="r" b="b"/>
                <a:pathLst>
                  <a:path w="448" h="402" extrusionOk="0">
                    <a:moveTo>
                      <a:pt x="220" y="0"/>
                    </a:moveTo>
                    <a:cubicBezTo>
                      <a:pt x="161" y="0"/>
                      <a:pt x="102" y="28"/>
                      <a:pt x="65" y="78"/>
                    </a:cubicBezTo>
                    <a:cubicBezTo>
                      <a:pt x="1" y="173"/>
                      <a:pt x="22" y="291"/>
                      <a:pt x="107" y="365"/>
                    </a:cubicBezTo>
                    <a:cubicBezTo>
                      <a:pt x="141" y="390"/>
                      <a:pt x="181" y="402"/>
                      <a:pt x="221" y="402"/>
                    </a:cubicBezTo>
                    <a:cubicBezTo>
                      <a:pt x="283" y="402"/>
                      <a:pt x="345" y="374"/>
                      <a:pt x="384" y="322"/>
                    </a:cubicBezTo>
                    <a:cubicBezTo>
                      <a:pt x="448" y="227"/>
                      <a:pt x="427" y="109"/>
                      <a:pt x="341" y="45"/>
                    </a:cubicBezTo>
                    <a:cubicBezTo>
                      <a:pt x="306" y="15"/>
                      <a:pt x="263" y="0"/>
                      <a:pt x="2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4"/>
              <p:cNvSpPr/>
              <p:nvPr/>
            </p:nvSpPr>
            <p:spPr>
              <a:xfrm>
                <a:off x="5342875" y="3344175"/>
                <a:ext cx="13600" cy="12550"/>
              </a:xfrm>
              <a:custGeom>
                <a:avLst/>
                <a:gdLst/>
                <a:ahLst/>
                <a:cxnLst/>
                <a:rect l="l" t="t" r="r" b="b"/>
                <a:pathLst>
                  <a:path w="544" h="502" extrusionOk="0">
                    <a:moveTo>
                      <a:pt x="256" y="108"/>
                    </a:moveTo>
                    <a:cubicBezTo>
                      <a:pt x="288" y="108"/>
                      <a:pt x="320" y="119"/>
                      <a:pt x="341" y="140"/>
                    </a:cubicBezTo>
                    <a:cubicBezTo>
                      <a:pt x="405" y="183"/>
                      <a:pt x="416" y="279"/>
                      <a:pt x="373" y="343"/>
                    </a:cubicBezTo>
                    <a:cubicBezTo>
                      <a:pt x="352" y="374"/>
                      <a:pt x="320" y="385"/>
                      <a:pt x="277" y="395"/>
                    </a:cubicBezTo>
                    <a:cubicBezTo>
                      <a:pt x="235" y="395"/>
                      <a:pt x="203" y="395"/>
                      <a:pt x="171" y="364"/>
                    </a:cubicBezTo>
                    <a:cubicBezTo>
                      <a:pt x="139" y="343"/>
                      <a:pt x="118" y="310"/>
                      <a:pt x="118" y="279"/>
                    </a:cubicBezTo>
                    <a:cubicBezTo>
                      <a:pt x="107" y="236"/>
                      <a:pt x="118" y="194"/>
                      <a:pt x="139" y="161"/>
                    </a:cubicBezTo>
                    <a:cubicBezTo>
                      <a:pt x="171" y="130"/>
                      <a:pt x="213" y="108"/>
                      <a:pt x="256" y="108"/>
                    </a:cubicBezTo>
                    <a:close/>
                    <a:moveTo>
                      <a:pt x="261" y="0"/>
                    </a:moveTo>
                    <a:cubicBezTo>
                      <a:pt x="183" y="0"/>
                      <a:pt x="105" y="33"/>
                      <a:pt x="54" y="97"/>
                    </a:cubicBezTo>
                    <a:cubicBezTo>
                      <a:pt x="12" y="151"/>
                      <a:pt x="1" y="225"/>
                      <a:pt x="12" y="289"/>
                    </a:cubicBezTo>
                    <a:cubicBezTo>
                      <a:pt x="12" y="353"/>
                      <a:pt x="54" y="417"/>
                      <a:pt x="107" y="459"/>
                    </a:cubicBezTo>
                    <a:cubicBezTo>
                      <a:pt x="150" y="492"/>
                      <a:pt x="203" y="502"/>
                      <a:pt x="256" y="502"/>
                    </a:cubicBezTo>
                    <a:lnTo>
                      <a:pt x="299" y="502"/>
                    </a:lnTo>
                    <a:cubicBezTo>
                      <a:pt x="362" y="492"/>
                      <a:pt x="416" y="459"/>
                      <a:pt x="459" y="406"/>
                    </a:cubicBezTo>
                    <a:cubicBezTo>
                      <a:pt x="544" y="289"/>
                      <a:pt x="522" y="130"/>
                      <a:pt x="405" y="45"/>
                    </a:cubicBezTo>
                    <a:cubicBezTo>
                      <a:pt x="363" y="15"/>
                      <a:pt x="312"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4"/>
              <p:cNvSpPr/>
              <p:nvPr/>
            </p:nvSpPr>
            <p:spPr>
              <a:xfrm>
                <a:off x="5373750" y="3409525"/>
                <a:ext cx="11175" cy="9850"/>
              </a:xfrm>
              <a:custGeom>
                <a:avLst/>
                <a:gdLst/>
                <a:ahLst/>
                <a:cxnLst/>
                <a:rect l="l" t="t" r="r" b="b"/>
                <a:pathLst>
                  <a:path w="447" h="394" extrusionOk="0">
                    <a:moveTo>
                      <a:pt x="227" y="0"/>
                    </a:moveTo>
                    <a:cubicBezTo>
                      <a:pt x="165" y="0"/>
                      <a:pt x="103" y="28"/>
                      <a:pt x="64" y="80"/>
                    </a:cubicBezTo>
                    <a:cubicBezTo>
                      <a:pt x="0" y="165"/>
                      <a:pt x="21" y="293"/>
                      <a:pt x="106" y="357"/>
                    </a:cubicBezTo>
                    <a:cubicBezTo>
                      <a:pt x="140" y="382"/>
                      <a:pt x="180" y="394"/>
                      <a:pt x="221" y="394"/>
                    </a:cubicBezTo>
                    <a:cubicBezTo>
                      <a:pt x="282" y="394"/>
                      <a:pt x="344" y="366"/>
                      <a:pt x="383" y="314"/>
                    </a:cubicBezTo>
                    <a:cubicBezTo>
                      <a:pt x="447" y="229"/>
                      <a:pt x="437" y="101"/>
                      <a:pt x="341" y="37"/>
                    </a:cubicBezTo>
                    <a:cubicBezTo>
                      <a:pt x="307" y="12"/>
                      <a:pt x="267"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4"/>
              <p:cNvSpPr/>
              <p:nvPr/>
            </p:nvSpPr>
            <p:spPr>
              <a:xfrm>
                <a:off x="5372150" y="3408100"/>
                <a:ext cx="13850" cy="12750"/>
              </a:xfrm>
              <a:custGeom>
                <a:avLst/>
                <a:gdLst/>
                <a:ahLst/>
                <a:cxnLst/>
                <a:rect l="l" t="t" r="r" b="b"/>
                <a:pathLst>
                  <a:path w="554" h="510" extrusionOk="0">
                    <a:moveTo>
                      <a:pt x="299" y="112"/>
                    </a:moveTo>
                    <a:cubicBezTo>
                      <a:pt x="326" y="112"/>
                      <a:pt x="349" y="121"/>
                      <a:pt x="373" y="137"/>
                    </a:cubicBezTo>
                    <a:cubicBezTo>
                      <a:pt x="405" y="158"/>
                      <a:pt x="426" y="191"/>
                      <a:pt x="437" y="233"/>
                    </a:cubicBezTo>
                    <a:cubicBezTo>
                      <a:pt x="437" y="276"/>
                      <a:pt x="426" y="307"/>
                      <a:pt x="405" y="340"/>
                    </a:cubicBezTo>
                    <a:cubicBezTo>
                      <a:pt x="383" y="371"/>
                      <a:pt x="352" y="392"/>
                      <a:pt x="309" y="392"/>
                    </a:cubicBezTo>
                    <a:cubicBezTo>
                      <a:pt x="301" y="395"/>
                      <a:pt x="291" y="397"/>
                      <a:pt x="281" y="397"/>
                    </a:cubicBezTo>
                    <a:cubicBezTo>
                      <a:pt x="255" y="397"/>
                      <a:pt x="226" y="387"/>
                      <a:pt x="203" y="371"/>
                    </a:cubicBezTo>
                    <a:cubicBezTo>
                      <a:pt x="139" y="318"/>
                      <a:pt x="128" y="233"/>
                      <a:pt x="170" y="169"/>
                    </a:cubicBezTo>
                    <a:cubicBezTo>
                      <a:pt x="203" y="137"/>
                      <a:pt x="234" y="116"/>
                      <a:pt x="267" y="116"/>
                    </a:cubicBezTo>
                    <a:cubicBezTo>
                      <a:pt x="278" y="113"/>
                      <a:pt x="289" y="112"/>
                      <a:pt x="299" y="112"/>
                    </a:cubicBezTo>
                    <a:close/>
                    <a:moveTo>
                      <a:pt x="289" y="0"/>
                    </a:moveTo>
                    <a:cubicBezTo>
                      <a:pt x="212" y="0"/>
                      <a:pt x="136" y="36"/>
                      <a:pt x="85" y="106"/>
                    </a:cubicBezTo>
                    <a:cubicBezTo>
                      <a:pt x="0" y="212"/>
                      <a:pt x="33" y="371"/>
                      <a:pt x="139" y="456"/>
                    </a:cubicBezTo>
                    <a:cubicBezTo>
                      <a:pt x="182" y="489"/>
                      <a:pt x="234" y="510"/>
                      <a:pt x="288" y="510"/>
                    </a:cubicBezTo>
                    <a:lnTo>
                      <a:pt x="331" y="510"/>
                    </a:lnTo>
                    <a:cubicBezTo>
                      <a:pt x="394" y="499"/>
                      <a:pt x="458" y="456"/>
                      <a:pt x="490" y="403"/>
                    </a:cubicBezTo>
                    <a:cubicBezTo>
                      <a:pt x="532" y="350"/>
                      <a:pt x="554" y="286"/>
                      <a:pt x="543" y="212"/>
                    </a:cubicBezTo>
                    <a:cubicBezTo>
                      <a:pt x="532" y="148"/>
                      <a:pt x="501" y="94"/>
                      <a:pt x="437" y="52"/>
                    </a:cubicBezTo>
                    <a:cubicBezTo>
                      <a:pt x="394" y="17"/>
                      <a:pt x="341"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4"/>
              <p:cNvSpPr/>
              <p:nvPr/>
            </p:nvSpPr>
            <p:spPr>
              <a:xfrm>
                <a:off x="5401950" y="3319350"/>
                <a:ext cx="11200" cy="9925"/>
              </a:xfrm>
              <a:custGeom>
                <a:avLst/>
                <a:gdLst/>
                <a:ahLst/>
                <a:cxnLst/>
                <a:rect l="l" t="t" r="r" b="b"/>
                <a:pathLst>
                  <a:path w="448" h="397" extrusionOk="0">
                    <a:moveTo>
                      <a:pt x="227" y="0"/>
                    </a:moveTo>
                    <a:cubicBezTo>
                      <a:pt x="165" y="0"/>
                      <a:pt x="103" y="28"/>
                      <a:pt x="64" y="80"/>
                    </a:cubicBezTo>
                    <a:cubicBezTo>
                      <a:pt x="0" y="165"/>
                      <a:pt x="11" y="293"/>
                      <a:pt x="107" y="357"/>
                    </a:cubicBezTo>
                    <a:cubicBezTo>
                      <a:pt x="142" y="383"/>
                      <a:pt x="185" y="397"/>
                      <a:pt x="227" y="397"/>
                    </a:cubicBezTo>
                    <a:cubicBezTo>
                      <a:pt x="287" y="397"/>
                      <a:pt x="346" y="370"/>
                      <a:pt x="383" y="314"/>
                    </a:cubicBezTo>
                    <a:cubicBezTo>
                      <a:pt x="447" y="229"/>
                      <a:pt x="426" y="101"/>
                      <a:pt x="341" y="37"/>
                    </a:cubicBezTo>
                    <a:cubicBezTo>
                      <a:pt x="307" y="12"/>
                      <a:pt x="267"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4"/>
              <p:cNvSpPr/>
              <p:nvPr/>
            </p:nvSpPr>
            <p:spPr>
              <a:xfrm>
                <a:off x="5400875" y="3318050"/>
                <a:ext cx="13850" cy="12600"/>
              </a:xfrm>
              <a:custGeom>
                <a:avLst/>
                <a:gdLst/>
                <a:ahLst/>
                <a:cxnLst/>
                <a:rect l="l" t="t" r="r" b="b"/>
                <a:pathLst>
                  <a:path w="554" h="504" extrusionOk="0">
                    <a:moveTo>
                      <a:pt x="267" y="111"/>
                    </a:moveTo>
                    <a:cubicBezTo>
                      <a:pt x="298" y="111"/>
                      <a:pt x="320" y="121"/>
                      <a:pt x="352" y="132"/>
                    </a:cubicBezTo>
                    <a:cubicBezTo>
                      <a:pt x="416" y="185"/>
                      <a:pt x="426" y="270"/>
                      <a:pt x="384" y="334"/>
                    </a:cubicBezTo>
                    <a:cubicBezTo>
                      <a:pt x="352" y="366"/>
                      <a:pt x="320" y="387"/>
                      <a:pt x="288" y="397"/>
                    </a:cubicBezTo>
                    <a:cubicBezTo>
                      <a:pt x="246" y="397"/>
                      <a:pt x="213" y="387"/>
                      <a:pt x="182" y="366"/>
                    </a:cubicBezTo>
                    <a:cubicBezTo>
                      <a:pt x="150" y="345"/>
                      <a:pt x="128" y="312"/>
                      <a:pt x="118" y="270"/>
                    </a:cubicBezTo>
                    <a:cubicBezTo>
                      <a:pt x="118" y="238"/>
                      <a:pt x="128" y="196"/>
                      <a:pt x="150" y="163"/>
                    </a:cubicBezTo>
                    <a:cubicBezTo>
                      <a:pt x="171" y="132"/>
                      <a:pt x="203" y="111"/>
                      <a:pt x="246" y="111"/>
                    </a:cubicBezTo>
                    <a:close/>
                    <a:moveTo>
                      <a:pt x="276" y="0"/>
                    </a:moveTo>
                    <a:cubicBezTo>
                      <a:pt x="259" y="0"/>
                      <a:pt x="242" y="2"/>
                      <a:pt x="224" y="4"/>
                    </a:cubicBezTo>
                    <a:cubicBezTo>
                      <a:pt x="161" y="14"/>
                      <a:pt x="97" y="47"/>
                      <a:pt x="64" y="100"/>
                    </a:cubicBezTo>
                    <a:cubicBezTo>
                      <a:pt x="22" y="153"/>
                      <a:pt x="1" y="217"/>
                      <a:pt x="12" y="291"/>
                    </a:cubicBezTo>
                    <a:cubicBezTo>
                      <a:pt x="22" y="355"/>
                      <a:pt x="54" y="409"/>
                      <a:pt x="118" y="451"/>
                    </a:cubicBezTo>
                    <a:cubicBezTo>
                      <a:pt x="161" y="483"/>
                      <a:pt x="213" y="504"/>
                      <a:pt x="267" y="504"/>
                    </a:cubicBezTo>
                    <a:cubicBezTo>
                      <a:pt x="341" y="504"/>
                      <a:pt x="416" y="472"/>
                      <a:pt x="469" y="397"/>
                    </a:cubicBezTo>
                    <a:cubicBezTo>
                      <a:pt x="554" y="291"/>
                      <a:pt x="522" y="132"/>
                      <a:pt x="416" y="47"/>
                    </a:cubicBezTo>
                    <a:cubicBezTo>
                      <a:pt x="375" y="14"/>
                      <a:pt x="328" y="0"/>
                      <a:pt x="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4"/>
              <p:cNvSpPr/>
              <p:nvPr/>
            </p:nvSpPr>
            <p:spPr>
              <a:xfrm>
                <a:off x="5316025" y="3435050"/>
                <a:ext cx="11450" cy="10075"/>
              </a:xfrm>
              <a:custGeom>
                <a:avLst/>
                <a:gdLst/>
                <a:ahLst/>
                <a:cxnLst/>
                <a:rect l="l" t="t" r="r" b="b"/>
                <a:pathLst>
                  <a:path w="458" h="403" extrusionOk="0">
                    <a:moveTo>
                      <a:pt x="232" y="1"/>
                    </a:moveTo>
                    <a:cubicBezTo>
                      <a:pt x="170" y="1"/>
                      <a:pt x="109" y="29"/>
                      <a:pt x="64" y="81"/>
                    </a:cubicBezTo>
                    <a:cubicBezTo>
                      <a:pt x="0" y="177"/>
                      <a:pt x="21" y="293"/>
                      <a:pt x="107" y="357"/>
                    </a:cubicBezTo>
                    <a:cubicBezTo>
                      <a:pt x="146" y="388"/>
                      <a:pt x="188" y="402"/>
                      <a:pt x="229" y="402"/>
                    </a:cubicBezTo>
                    <a:cubicBezTo>
                      <a:pt x="289" y="402"/>
                      <a:pt x="345" y="372"/>
                      <a:pt x="383" y="315"/>
                    </a:cubicBezTo>
                    <a:cubicBezTo>
                      <a:pt x="457" y="230"/>
                      <a:pt x="436" y="113"/>
                      <a:pt x="351" y="38"/>
                    </a:cubicBezTo>
                    <a:cubicBezTo>
                      <a:pt x="313" y="13"/>
                      <a:pt x="272" y="1"/>
                      <a:pt x="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4"/>
              <p:cNvSpPr/>
              <p:nvPr/>
            </p:nvSpPr>
            <p:spPr>
              <a:xfrm>
                <a:off x="5314425" y="3433700"/>
                <a:ext cx="13850" cy="12700"/>
              </a:xfrm>
              <a:custGeom>
                <a:avLst/>
                <a:gdLst/>
                <a:ahLst/>
                <a:cxnLst/>
                <a:rect l="l" t="t" r="r" b="b"/>
                <a:pathLst>
                  <a:path w="554" h="508" extrusionOk="0">
                    <a:moveTo>
                      <a:pt x="297" y="110"/>
                    </a:moveTo>
                    <a:cubicBezTo>
                      <a:pt x="328" y="110"/>
                      <a:pt x="356" y="121"/>
                      <a:pt x="372" y="146"/>
                    </a:cubicBezTo>
                    <a:cubicBezTo>
                      <a:pt x="405" y="167"/>
                      <a:pt x="426" y="198"/>
                      <a:pt x="436" y="231"/>
                    </a:cubicBezTo>
                    <a:cubicBezTo>
                      <a:pt x="436" y="273"/>
                      <a:pt x="426" y="316"/>
                      <a:pt x="405" y="337"/>
                    </a:cubicBezTo>
                    <a:cubicBezTo>
                      <a:pt x="383" y="369"/>
                      <a:pt x="351" y="390"/>
                      <a:pt x="309" y="401"/>
                    </a:cubicBezTo>
                    <a:cubicBezTo>
                      <a:pt x="277" y="401"/>
                      <a:pt x="234" y="390"/>
                      <a:pt x="202" y="369"/>
                    </a:cubicBezTo>
                    <a:cubicBezTo>
                      <a:pt x="138" y="326"/>
                      <a:pt x="128" y="231"/>
                      <a:pt x="181" y="167"/>
                    </a:cubicBezTo>
                    <a:cubicBezTo>
                      <a:pt x="202" y="135"/>
                      <a:pt x="234" y="124"/>
                      <a:pt x="266" y="113"/>
                    </a:cubicBezTo>
                    <a:cubicBezTo>
                      <a:pt x="277" y="111"/>
                      <a:pt x="287" y="110"/>
                      <a:pt x="297" y="110"/>
                    </a:cubicBezTo>
                    <a:close/>
                    <a:moveTo>
                      <a:pt x="297" y="1"/>
                    </a:moveTo>
                    <a:cubicBezTo>
                      <a:pt x="217" y="1"/>
                      <a:pt x="137" y="38"/>
                      <a:pt x="85" y="103"/>
                    </a:cubicBezTo>
                    <a:cubicBezTo>
                      <a:pt x="0" y="220"/>
                      <a:pt x="32" y="380"/>
                      <a:pt x="138" y="465"/>
                    </a:cubicBezTo>
                    <a:cubicBezTo>
                      <a:pt x="181" y="496"/>
                      <a:pt x="234" y="508"/>
                      <a:pt x="287" y="508"/>
                    </a:cubicBezTo>
                    <a:lnTo>
                      <a:pt x="330" y="508"/>
                    </a:lnTo>
                    <a:cubicBezTo>
                      <a:pt x="394" y="496"/>
                      <a:pt x="458" y="465"/>
                      <a:pt x="500" y="411"/>
                    </a:cubicBezTo>
                    <a:cubicBezTo>
                      <a:pt x="532" y="347"/>
                      <a:pt x="554" y="284"/>
                      <a:pt x="543" y="220"/>
                    </a:cubicBezTo>
                    <a:cubicBezTo>
                      <a:pt x="532" y="156"/>
                      <a:pt x="500" y="92"/>
                      <a:pt x="447" y="50"/>
                    </a:cubicBezTo>
                    <a:cubicBezTo>
                      <a:pt x="401" y="16"/>
                      <a:pt x="349"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75" name="Google Shape;2375;p74"/>
          <p:cNvGrpSpPr/>
          <p:nvPr/>
        </p:nvGrpSpPr>
        <p:grpSpPr>
          <a:xfrm>
            <a:off x="4100613" y="3115300"/>
            <a:ext cx="452025" cy="393100"/>
            <a:chOff x="4862150" y="3812450"/>
            <a:chExt cx="452025" cy="393100"/>
          </a:xfrm>
        </p:grpSpPr>
        <p:sp>
          <p:nvSpPr>
            <p:cNvPr id="2376" name="Google Shape;2376;p74"/>
            <p:cNvSpPr/>
            <p:nvPr/>
          </p:nvSpPr>
          <p:spPr>
            <a:xfrm>
              <a:off x="4862150" y="3812450"/>
              <a:ext cx="452025" cy="393100"/>
            </a:xfrm>
            <a:custGeom>
              <a:avLst/>
              <a:gdLst/>
              <a:ahLst/>
              <a:cxnLst/>
              <a:rect l="l" t="t" r="r" b="b"/>
              <a:pathLst>
                <a:path w="18081" h="15724" extrusionOk="0">
                  <a:moveTo>
                    <a:pt x="3756" y="3544"/>
                  </a:moveTo>
                  <a:lnTo>
                    <a:pt x="14930" y="11026"/>
                  </a:lnTo>
                  <a:cubicBezTo>
                    <a:pt x="14930" y="11026"/>
                    <a:pt x="13154" y="13636"/>
                    <a:pt x="10012" y="13636"/>
                  </a:cubicBezTo>
                  <a:cubicBezTo>
                    <a:pt x="8736" y="13636"/>
                    <a:pt x="7234" y="13205"/>
                    <a:pt x="5534" y="11994"/>
                  </a:cubicBezTo>
                  <a:cubicBezTo>
                    <a:pt x="0" y="8046"/>
                    <a:pt x="3756" y="3544"/>
                    <a:pt x="3756" y="3544"/>
                  </a:cubicBezTo>
                  <a:close/>
                  <a:moveTo>
                    <a:pt x="2512" y="1"/>
                  </a:moveTo>
                  <a:cubicBezTo>
                    <a:pt x="2512" y="1"/>
                    <a:pt x="1533" y="1214"/>
                    <a:pt x="830" y="3033"/>
                  </a:cubicBezTo>
                  <a:cubicBezTo>
                    <a:pt x="830" y="3055"/>
                    <a:pt x="819" y="3076"/>
                    <a:pt x="809" y="3108"/>
                  </a:cubicBezTo>
                  <a:cubicBezTo>
                    <a:pt x="532" y="3842"/>
                    <a:pt x="298" y="4693"/>
                    <a:pt x="202" y="5587"/>
                  </a:cubicBezTo>
                  <a:cubicBezTo>
                    <a:pt x="202" y="5620"/>
                    <a:pt x="192" y="5641"/>
                    <a:pt x="192" y="5672"/>
                  </a:cubicBezTo>
                  <a:cubicBezTo>
                    <a:pt x="96" y="6641"/>
                    <a:pt x="149" y="7673"/>
                    <a:pt x="469" y="8737"/>
                  </a:cubicBezTo>
                  <a:cubicBezTo>
                    <a:pt x="479" y="8759"/>
                    <a:pt x="479" y="8780"/>
                    <a:pt x="490" y="8812"/>
                  </a:cubicBezTo>
                  <a:cubicBezTo>
                    <a:pt x="755" y="9674"/>
                    <a:pt x="1192" y="10557"/>
                    <a:pt x="1873" y="11419"/>
                  </a:cubicBezTo>
                  <a:cubicBezTo>
                    <a:pt x="1883" y="11440"/>
                    <a:pt x="1895" y="11462"/>
                    <a:pt x="1916" y="11483"/>
                  </a:cubicBezTo>
                  <a:cubicBezTo>
                    <a:pt x="2458" y="12164"/>
                    <a:pt x="3139" y="12835"/>
                    <a:pt x="4002" y="13495"/>
                  </a:cubicBezTo>
                  <a:cubicBezTo>
                    <a:pt x="4076" y="13547"/>
                    <a:pt x="4151" y="13601"/>
                    <a:pt x="4214" y="13654"/>
                  </a:cubicBezTo>
                  <a:cubicBezTo>
                    <a:pt x="4236" y="13665"/>
                    <a:pt x="4257" y="13686"/>
                    <a:pt x="4278" y="13696"/>
                  </a:cubicBezTo>
                  <a:cubicBezTo>
                    <a:pt x="5395" y="14505"/>
                    <a:pt x="6470" y="15037"/>
                    <a:pt x="7481" y="15346"/>
                  </a:cubicBezTo>
                  <a:cubicBezTo>
                    <a:pt x="7513" y="15356"/>
                    <a:pt x="7535" y="15368"/>
                    <a:pt x="7556" y="15368"/>
                  </a:cubicBezTo>
                  <a:cubicBezTo>
                    <a:pt x="8377" y="15615"/>
                    <a:pt x="9162" y="15723"/>
                    <a:pt x="9909" y="15723"/>
                  </a:cubicBezTo>
                  <a:cubicBezTo>
                    <a:pt x="10382" y="15723"/>
                    <a:pt x="10839" y="15680"/>
                    <a:pt x="11281" y="15602"/>
                  </a:cubicBezTo>
                  <a:cubicBezTo>
                    <a:pt x="11302" y="15602"/>
                    <a:pt x="11323" y="15602"/>
                    <a:pt x="11355" y="15591"/>
                  </a:cubicBezTo>
                  <a:cubicBezTo>
                    <a:pt x="12610" y="15356"/>
                    <a:pt x="13728" y="14846"/>
                    <a:pt x="14665" y="14240"/>
                  </a:cubicBezTo>
                  <a:cubicBezTo>
                    <a:pt x="14686" y="14218"/>
                    <a:pt x="14707" y="14207"/>
                    <a:pt x="14729" y="14186"/>
                  </a:cubicBezTo>
                  <a:cubicBezTo>
                    <a:pt x="16846" y="12802"/>
                    <a:pt x="18080" y="10993"/>
                    <a:pt x="18080" y="10993"/>
                  </a:cubicBezTo>
                  <a:lnTo>
                    <a:pt x="25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4"/>
            <p:cNvSpPr/>
            <p:nvPr/>
          </p:nvSpPr>
          <p:spPr>
            <a:xfrm>
              <a:off x="5209325" y="4149950"/>
              <a:ext cx="21050" cy="18500"/>
            </a:xfrm>
            <a:custGeom>
              <a:avLst/>
              <a:gdLst/>
              <a:ahLst/>
              <a:cxnLst/>
              <a:rect l="l" t="t" r="r" b="b"/>
              <a:pathLst>
                <a:path w="842" h="740" extrusionOk="0">
                  <a:moveTo>
                    <a:pt x="53" y="1"/>
                  </a:moveTo>
                  <a:cubicBezTo>
                    <a:pt x="43" y="1"/>
                    <a:pt x="30" y="8"/>
                    <a:pt x="22" y="16"/>
                  </a:cubicBezTo>
                  <a:cubicBezTo>
                    <a:pt x="0" y="26"/>
                    <a:pt x="11" y="58"/>
                    <a:pt x="22" y="69"/>
                  </a:cubicBezTo>
                  <a:lnTo>
                    <a:pt x="778" y="740"/>
                  </a:lnTo>
                  <a:cubicBezTo>
                    <a:pt x="799" y="718"/>
                    <a:pt x="820" y="707"/>
                    <a:pt x="842" y="686"/>
                  </a:cubicBezTo>
                  <a:lnTo>
                    <a:pt x="75" y="16"/>
                  </a:lnTo>
                  <a:cubicBezTo>
                    <a:pt x="75" y="5"/>
                    <a:pt x="64" y="5"/>
                    <a:pt x="64" y="5"/>
                  </a:cubicBezTo>
                  <a:cubicBezTo>
                    <a:pt x="61" y="2"/>
                    <a:pt x="57"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4"/>
            <p:cNvSpPr/>
            <p:nvPr/>
          </p:nvSpPr>
          <p:spPr>
            <a:xfrm>
              <a:off x="5136950" y="4175600"/>
              <a:ext cx="9075" cy="26900"/>
            </a:xfrm>
            <a:custGeom>
              <a:avLst/>
              <a:gdLst/>
              <a:ahLst/>
              <a:cxnLst/>
              <a:rect l="l" t="t" r="r" b="b"/>
              <a:pathLst>
                <a:path w="363" h="1076" extrusionOk="0">
                  <a:moveTo>
                    <a:pt x="33" y="0"/>
                  </a:moveTo>
                  <a:cubicBezTo>
                    <a:pt x="12" y="11"/>
                    <a:pt x="1" y="33"/>
                    <a:pt x="12" y="54"/>
                  </a:cubicBezTo>
                  <a:lnTo>
                    <a:pt x="289" y="1076"/>
                  </a:lnTo>
                  <a:cubicBezTo>
                    <a:pt x="310" y="1076"/>
                    <a:pt x="331" y="1076"/>
                    <a:pt x="363" y="1065"/>
                  </a:cubicBezTo>
                  <a:lnTo>
                    <a:pt x="86" y="33"/>
                  </a:lnTo>
                  <a:cubicBezTo>
                    <a:pt x="76" y="22"/>
                    <a:pt x="76" y="11"/>
                    <a:pt x="65" y="11"/>
                  </a:cubicBezTo>
                  <a:cubicBezTo>
                    <a:pt x="54" y="0"/>
                    <a:pt x="43"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4"/>
            <p:cNvSpPr/>
            <p:nvPr/>
          </p:nvSpPr>
          <p:spPr>
            <a:xfrm>
              <a:off x="5049175" y="4167075"/>
              <a:ext cx="7450" cy="29575"/>
            </a:xfrm>
            <a:custGeom>
              <a:avLst/>
              <a:gdLst/>
              <a:ahLst/>
              <a:cxnLst/>
              <a:rect l="l" t="t" r="r" b="b"/>
              <a:pathLst>
                <a:path w="298" h="1183" extrusionOk="0">
                  <a:moveTo>
                    <a:pt x="267" y="1"/>
                  </a:moveTo>
                  <a:cubicBezTo>
                    <a:pt x="245" y="1"/>
                    <a:pt x="224" y="12"/>
                    <a:pt x="224" y="33"/>
                  </a:cubicBezTo>
                  <a:lnTo>
                    <a:pt x="0" y="1161"/>
                  </a:lnTo>
                  <a:cubicBezTo>
                    <a:pt x="32" y="1171"/>
                    <a:pt x="54" y="1183"/>
                    <a:pt x="75" y="1183"/>
                  </a:cubicBezTo>
                  <a:lnTo>
                    <a:pt x="298" y="55"/>
                  </a:lnTo>
                  <a:cubicBezTo>
                    <a:pt x="298" y="33"/>
                    <a:pt x="288" y="12"/>
                    <a:pt x="277" y="12"/>
                  </a:cubicBezTo>
                  <a:cubicBezTo>
                    <a:pt x="277" y="1"/>
                    <a:pt x="26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4"/>
            <p:cNvSpPr/>
            <p:nvPr/>
          </p:nvSpPr>
          <p:spPr>
            <a:xfrm>
              <a:off x="4967500" y="4133450"/>
              <a:ext cx="14925" cy="21425"/>
            </a:xfrm>
            <a:custGeom>
              <a:avLst/>
              <a:gdLst/>
              <a:ahLst/>
              <a:cxnLst/>
              <a:rect l="l" t="t" r="r" b="b"/>
              <a:pathLst>
                <a:path w="597" h="857" extrusionOk="0">
                  <a:moveTo>
                    <a:pt x="557" y="1"/>
                  </a:moveTo>
                  <a:cubicBezTo>
                    <a:pt x="542" y="1"/>
                    <a:pt x="529" y="8"/>
                    <a:pt x="521" y="16"/>
                  </a:cubicBezTo>
                  <a:lnTo>
                    <a:pt x="0" y="814"/>
                  </a:lnTo>
                  <a:cubicBezTo>
                    <a:pt x="22" y="825"/>
                    <a:pt x="43" y="846"/>
                    <a:pt x="64" y="856"/>
                  </a:cubicBezTo>
                  <a:lnTo>
                    <a:pt x="585" y="59"/>
                  </a:lnTo>
                  <a:cubicBezTo>
                    <a:pt x="596" y="37"/>
                    <a:pt x="596" y="16"/>
                    <a:pt x="575" y="5"/>
                  </a:cubicBezTo>
                  <a:cubicBezTo>
                    <a:pt x="569" y="2"/>
                    <a:pt x="563" y="1"/>
                    <a:pt x="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4"/>
            <p:cNvSpPr/>
            <p:nvPr/>
          </p:nvSpPr>
          <p:spPr>
            <a:xfrm>
              <a:off x="4908975" y="4080150"/>
              <a:ext cx="20775" cy="19375"/>
            </a:xfrm>
            <a:custGeom>
              <a:avLst/>
              <a:gdLst/>
              <a:ahLst/>
              <a:cxnLst/>
              <a:rect l="l" t="t" r="r" b="b"/>
              <a:pathLst>
                <a:path w="831" h="775" extrusionOk="0">
                  <a:moveTo>
                    <a:pt x="787" y="1"/>
                  </a:moveTo>
                  <a:cubicBezTo>
                    <a:pt x="779" y="1"/>
                    <a:pt x="772" y="4"/>
                    <a:pt x="766" y="9"/>
                  </a:cubicBezTo>
                  <a:lnTo>
                    <a:pt x="0" y="711"/>
                  </a:lnTo>
                  <a:cubicBezTo>
                    <a:pt x="10" y="732"/>
                    <a:pt x="22" y="754"/>
                    <a:pt x="43" y="775"/>
                  </a:cubicBezTo>
                  <a:lnTo>
                    <a:pt x="819" y="62"/>
                  </a:lnTo>
                  <a:cubicBezTo>
                    <a:pt x="830" y="51"/>
                    <a:pt x="830" y="30"/>
                    <a:pt x="819" y="9"/>
                  </a:cubicBezTo>
                  <a:lnTo>
                    <a:pt x="809" y="9"/>
                  </a:lnTo>
                  <a:cubicBezTo>
                    <a:pt x="803" y="4"/>
                    <a:pt x="795" y="1"/>
                    <a:pt x="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4"/>
            <p:cNvSpPr/>
            <p:nvPr/>
          </p:nvSpPr>
          <p:spPr>
            <a:xfrm>
              <a:off x="4873850" y="4027150"/>
              <a:ext cx="27950" cy="5625"/>
            </a:xfrm>
            <a:custGeom>
              <a:avLst/>
              <a:gdLst/>
              <a:ahLst/>
              <a:cxnLst/>
              <a:rect l="l" t="t" r="r" b="b"/>
              <a:pathLst>
                <a:path w="1118" h="225" extrusionOk="0">
                  <a:moveTo>
                    <a:pt x="1075" y="0"/>
                  </a:moveTo>
                  <a:lnTo>
                    <a:pt x="1" y="149"/>
                  </a:lnTo>
                  <a:cubicBezTo>
                    <a:pt x="11" y="171"/>
                    <a:pt x="11" y="192"/>
                    <a:pt x="22" y="224"/>
                  </a:cubicBezTo>
                  <a:lnTo>
                    <a:pt x="1086" y="75"/>
                  </a:lnTo>
                  <a:cubicBezTo>
                    <a:pt x="1107" y="75"/>
                    <a:pt x="1117" y="54"/>
                    <a:pt x="1117" y="43"/>
                  </a:cubicBezTo>
                  <a:cubicBezTo>
                    <a:pt x="1117" y="22"/>
                    <a:pt x="1107" y="11"/>
                    <a:pt x="1096" y="11"/>
                  </a:cubicBezTo>
                  <a:cubicBezTo>
                    <a:pt x="1096" y="0"/>
                    <a:pt x="1086"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4"/>
            <p:cNvSpPr/>
            <p:nvPr/>
          </p:nvSpPr>
          <p:spPr>
            <a:xfrm>
              <a:off x="4866925" y="3952125"/>
              <a:ext cx="36225" cy="7225"/>
            </a:xfrm>
            <a:custGeom>
              <a:avLst/>
              <a:gdLst/>
              <a:ahLst/>
              <a:cxnLst/>
              <a:rect l="l" t="t" r="r" b="b"/>
              <a:pathLst>
                <a:path w="1449" h="289" extrusionOk="0">
                  <a:moveTo>
                    <a:pt x="11" y="0"/>
                  </a:moveTo>
                  <a:cubicBezTo>
                    <a:pt x="11" y="33"/>
                    <a:pt x="1" y="54"/>
                    <a:pt x="1" y="85"/>
                  </a:cubicBezTo>
                  <a:lnTo>
                    <a:pt x="1406" y="288"/>
                  </a:lnTo>
                  <a:cubicBezTo>
                    <a:pt x="1427" y="288"/>
                    <a:pt x="1437" y="277"/>
                    <a:pt x="1448" y="256"/>
                  </a:cubicBezTo>
                  <a:cubicBezTo>
                    <a:pt x="1448" y="234"/>
                    <a:pt x="1437" y="224"/>
                    <a:pt x="1427" y="213"/>
                  </a:cubicBezTo>
                  <a:lnTo>
                    <a:pt x="1416" y="213"/>
                  </a:lnTo>
                  <a:lnTo>
                    <a:pt x="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4"/>
            <p:cNvSpPr/>
            <p:nvPr/>
          </p:nvSpPr>
          <p:spPr>
            <a:xfrm>
              <a:off x="4882375" y="3888275"/>
              <a:ext cx="33000" cy="16350"/>
            </a:xfrm>
            <a:custGeom>
              <a:avLst/>
              <a:gdLst/>
              <a:ahLst/>
              <a:cxnLst/>
              <a:rect l="l" t="t" r="r" b="b"/>
              <a:pathLst>
                <a:path w="1320" h="654" extrusionOk="0">
                  <a:moveTo>
                    <a:pt x="21" y="0"/>
                  </a:moveTo>
                  <a:cubicBezTo>
                    <a:pt x="21" y="22"/>
                    <a:pt x="10" y="43"/>
                    <a:pt x="0" y="75"/>
                  </a:cubicBezTo>
                  <a:lnTo>
                    <a:pt x="1256" y="650"/>
                  </a:lnTo>
                  <a:cubicBezTo>
                    <a:pt x="1261" y="653"/>
                    <a:pt x="1267" y="654"/>
                    <a:pt x="1273" y="654"/>
                  </a:cubicBezTo>
                  <a:cubicBezTo>
                    <a:pt x="1288" y="654"/>
                    <a:pt x="1301" y="644"/>
                    <a:pt x="1309" y="629"/>
                  </a:cubicBezTo>
                  <a:cubicBezTo>
                    <a:pt x="1320" y="617"/>
                    <a:pt x="1309" y="586"/>
                    <a:pt x="1287" y="586"/>
                  </a:cubicBezTo>
                  <a:lnTo>
                    <a:pt x="1287" y="575"/>
                  </a:lnTo>
                  <a:lnTo>
                    <a:pt x="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4"/>
            <p:cNvSpPr/>
            <p:nvPr/>
          </p:nvSpPr>
          <p:spPr>
            <a:xfrm>
              <a:off x="5092275" y="3959225"/>
              <a:ext cx="19975" cy="17500"/>
            </a:xfrm>
            <a:custGeom>
              <a:avLst/>
              <a:gdLst/>
              <a:ahLst/>
              <a:cxnLst/>
              <a:rect l="l" t="t" r="r" b="b"/>
              <a:pathLst>
                <a:path w="799" h="700" extrusionOk="0">
                  <a:moveTo>
                    <a:pt x="403" y="0"/>
                  </a:moveTo>
                  <a:cubicBezTo>
                    <a:pt x="273" y="0"/>
                    <a:pt x="146" y="73"/>
                    <a:pt x="85" y="196"/>
                  </a:cubicBezTo>
                  <a:cubicBezTo>
                    <a:pt x="0" y="366"/>
                    <a:pt x="64" y="579"/>
                    <a:pt x="245" y="664"/>
                  </a:cubicBezTo>
                  <a:cubicBezTo>
                    <a:pt x="293" y="688"/>
                    <a:pt x="344" y="699"/>
                    <a:pt x="394" y="699"/>
                  </a:cubicBezTo>
                  <a:cubicBezTo>
                    <a:pt x="521" y="699"/>
                    <a:pt x="644" y="626"/>
                    <a:pt x="713" y="504"/>
                  </a:cubicBezTo>
                  <a:cubicBezTo>
                    <a:pt x="799" y="334"/>
                    <a:pt x="724" y="121"/>
                    <a:pt x="553" y="36"/>
                  </a:cubicBezTo>
                  <a:cubicBezTo>
                    <a:pt x="505" y="12"/>
                    <a:pt x="454" y="0"/>
                    <a:pt x="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6" name="Google Shape;2386;p74"/>
          <p:cNvSpPr txBox="1">
            <a:spLocks noGrp="1"/>
          </p:cNvSpPr>
          <p:nvPr>
            <p:ph type="body" idx="1"/>
          </p:nvPr>
        </p:nvSpPr>
        <p:spPr>
          <a:xfrm>
            <a:off x="720000" y="1215750"/>
            <a:ext cx="7704000" cy="154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1000"/>
              </a:spcBef>
              <a:spcAft>
                <a:spcPts val="0"/>
              </a:spcAft>
              <a:buNone/>
            </a:pPr>
            <a:r>
              <a:rPr lang="en" sz="2200" b="1">
                <a:latin typeface="Anek Bangla"/>
                <a:ea typeface="Anek Bangla"/>
                <a:cs typeface="Anek Bangla"/>
                <a:sym typeface="Anek Bangla"/>
              </a:rPr>
              <a:t>Vectors</a:t>
            </a:r>
            <a:endParaRPr/>
          </a:p>
          <a:p>
            <a:pPr marL="241300" lvl="0" indent="-215900" algn="l" rtl="0">
              <a:spcBef>
                <a:spcPts val="1000"/>
              </a:spcBef>
              <a:spcAft>
                <a:spcPts val="0"/>
              </a:spcAft>
              <a:buSzPts val="1400"/>
              <a:buChar char="●"/>
            </a:pPr>
            <a:r>
              <a:rPr lang="en" u="sng">
                <a:hlinkClick r:id="rId3"/>
              </a:rPr>
              <a:t>Science twitch banner template</a:t>
            </a:r>
            <a:endParaRPr/>
          </a:p>
          <a:p>
            <a:pPr marL="241300" lvl="0" indent="-215900" algn="l" rtl="0">
              <a:spcBef>
                <a:spcPts val="0"/>
              </a:spcBef>
              <a:spcAft>
                <a:spcPts val="0"/>
              </a:spcAft>
              <a:buSzPts val="1400"/>
              <a:buChar char="●"/>
            </a:pPr>
            <a:r>
              <a:rPr lang="en" u="sng">
                <a:hlinkClick r:id="rId4"/>
              </a:rPr>
              <a:t>Biotechnology concept illustration</a:t>
            </a:r>
            <a:endParaRPr/>
          </a:p>
          <a:p>
            <a:pPr marL="241300" lvl="0" indent="-215900" algn="l" rtl="0">
              <a:spcBef>
                <a:spcPts val="0"/>
              </a:spcBef>
              <a:spcAft>
                <a:spcPts val="0"/>
              </a:spcAft>
              <a:buSzPts val="1400"/>
              <a:buChar char="●"/>
            </a:pPr>
            <a:r>
              <a:rPr lang="en" u="sng">
                <a:hlinkClick r:id="rId5"/>
              </a:rPr>
              <a:t>World science day background</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390"/>
        <p:cNvGrpSpPr/>
        <p:nvPr/>
      </p:nvGrpSpPr>
      <p:grpSpPr>
        <a:xfrm>
          <a:off x="0" y="0"/>
          <a:ext cx="0" cy="0"/>
          <a:chOff x="0" y="0"/>
          <a:chExt cx="0" cy="0"/>
        </a:xfrm>
      </p:grpSpPr>
      <p:sp>
        <p:nvSpPr>
          <p:cNvPr id="2391" name="Google Shape;2391;p75"/>
          <p:cNvSpPr txBox="1">
            <a:spLocks noGrp="1"/>
          </p:cNvSpPr>
          <p:nvPr>
            <p:ph type="body" idx="1"/>
          </p:nvPr>
        </p:nvSpPr>
        <p:spPr>
          <a:xfrm>
            <a:off x="720000" y="1524000"/>
            <a:ext cx="3759600" cy="24957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Clr>
                <a:schemeClr val="dk1"/>
              </a:buClr>
              <a:buSzPts val="1100"/>
              <a:buFont typeface="Arial"/>
              <a:buNone/>
            </a:pPr>
            <a:r>
              <a:rPr lang="en" sz="1400"/>
              <a:t>Did you like the resources on this template? Get them for free at our other websites:</a:t>
            </a:r>
            <a:endParaRPr sz="1400"/>
          </a:p>
          <a:p>
            <a:pPr marL="0" lvl="0" indent="0" algn="l" rtl="0">
              <a:spcBef>
                <a:spcPts val="300"/>
              </a:spcBef>
              <a:spcAft>
                <a:spcPts val="0"/>
              </a:spcAft>
              <a:buClr>
                <a:schemeClr val="dk1"/>
              </a:buClr>
              <a:buSzPts val="1100"/>
              <a:buFont typeface="Arial"/>
              <a:buNone/>
            </a:pPr>
            <a:endParaRPr sz="1800">
              <a:latin typeface="Bebas Neue"/>
              <a:ea typeface="Bebas Neue"/>
              <a:cs typeface="Bebas Neue"/>
              <a:sym typeface="Bebas Neue"/>
            </a:endParaRPr>
          </a:p>
          <a:p>
            <a:pPr marL="0" lvl="0" indent="0" algn="l" rtl="0">
              <a:spcBef>
                <a:spcPts val="0"/>
              </a:spcBef>
              <a:spcAft>
                <a:spcPts val="0"/>
              </a:spcAft>
              <a:buNone/>
            </a:pPr>
            <a:r>
              <a:rPr lang="en" sz="2200" b="1">
                <a:latin typeface="Anek Bangla"/>
                <a:ea typeface="Anek Bangla"/>
                <a:cs typeface="Anek Bangla"/>
                <a:sym typeface="Anek Bangla"/>
              </a:rPr>
              <a:t>Vectors</a:t>
            </a:r>
            <a:endParaRPr sz="2200" b="1">
              <a:latin typeface="Anek Bangla"/>
              <a:ea typeface="Anek Bangla"/>
              <a:cs typeface="Anek Bangla"/>
              <a:sym typeface="Anek Bangla"/>
            </a:endParaRPr>
          </a:p>
          <a:p>
            <a:pPr marL="241300" lvl="0" indent="-203200" algn="l" rtl="0">
              <a:spcBef>
                <a:spcPts val="1000"/>
              </a:spcBef>
              <a:spcAft>
                <a:spcPts val="0"/>
              </a:spcAft>
              <a:buSzPts val="1200"/>
              <a:buFont typeface="Anaheim"/>
              <a:buChar char="●"/>
            </a:pPr>
            <a:r>
              <a:rPr lang="en" u="sng">
                <a:hlinkClick r:id="rId3"/>
              </a:rPr>
              <a:t>Science twitter header template</a:t>
            </a:r>
            <a:endParaRPr/>
          </a:p>
          <a:p>
            <a:pPr marL="241300" lvl="0" indent="-215900" algn="l" rtl="0">
              <a:spcBef>
                <a:spcPts val="0"/>
              </a:spcBef>
              <a:spcAft>
                <a:spcPts val="0"/>
              </a:spcAft>
              <a:buSzPts val="1400"/>
              <a:buChar char="●"/>
            </a:pPr>
            <a:r>
              <a:rPr lang="en" u="sng">
                <a:hlinkClick r:id="rId4"/>
              </a:rPr>
              <a:t>Science twitch background template</a:t>
            </a:r>
            <a:endParaRPr/>
          </a:p>
          <a:p>
            <a:pPr marL="241300" lvl="0" indent="-215900" algn="l" rtl="0">
              <a:spcBef>
                <a:spcPts val="0"/>
              </a:spcBef>
              <a:spcAft>
                <a:spcPts val="0"/>
              </a:spcAft>
              <a:buSzPts val="1400"/>
              <a:buChar char="●"/>
            </a:pPr>
            <a:r>
              <a:rPr lang="en" u="sng">
                <a:hlinkClick r:id="rId5"/>
              </a:rPr>
              <a:t>Science twitch banner template</a:t>
            </a:r>
            <a:endParaRPr/>
          </a:p>
          <a:p>
            <a:pPr marL="241300" lvl="0" indent="-215900" algn="l" rtl="0">
              <a:spcBef>
                <a:spcPts val="0"/>
              </a:spcBef>
              <a:spcAft>
                <a:spcPts val="0"/>
              </a:spcAft>
              <a:buSzPts val="1400"/>
              <a:buChar char="●"/>
            </a:pPr>
            <a:r>
              <a:rPr lang="en" u="sng">
                <a:hlinkClick r:id="rId6"/>
              </a:rPr>
              <a:t>Science facebook cover template</a:t>
            </a:r>
            <a:endParaRPr/>
          </a:p>
          <a:p>
            <a:pPr marL="241300" lvl="0" indent="-215900" algn="l" rtl="0">
              <a:spcBef>
                <a:spcPts val="0"/>
              </a:spcBef>
              <a:spcAft>
                <a:spcPts val="0"/>
              </a:spcAft>
              <a:buSzPts val="1400"/>
              <a:buChar char="●"/>
            </a:pPr>
            <a:r>
              <a:rPr lang="en" u="sng">
                <a:hlinkClick r:id="rId7"/>
              </a:rPr>
              <a:t>Science facebook post template</a:t>
            </a:r>
            <a:endParaRPr/>
          </a:p>
          <a:p>
            <a:pPr marL="0" lvl="0" indent="0" algn="l" rtl="0">
              <a:spcBef>
                <a:spcPts val="300"/>
              </a:spcBef>
              <a:spcAft>
                <a:spcPts val="0"/>
              </a:spcAft>
              <a:buNone/>
            </a:pPr>
            <a:endParaRPr sz="1100"/>
          </a:p>
        </p:txBody>
      </p:sp>
      <p:sp>
        <p:nvSpPr>
          <p:cNvPr id="2392" name="Google Shape;2392;p7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2393" name="Google Shape;2393;p75"/>
          <p:cNvSpPr txBox="1">
            <a:spLocks noGrp="1"/>
          </p:cNvSpPr>
          <p:nvPr>
            <p:ph type="body" idx="2"/>
          </p:nvPr>
        </p:nvSpPr>
        <p:spPr>
          <a:xfrm>
            <a:off x="4664400" y="1524000"/>
            <a:ext cx="3759600" cy="249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b="1">
                <a:latin typeface="Anek Bangla"/>
                <a:ea typeface="Anek Bangla"/>
                <a:cs typeface="Anek Bangla"/>
                <a:sym typeface="Anek Bangla"/>
              </a:rPr>
              <a:t>Photos</a:t>
            </a:r>
            <a:endParaRPr sz="2200" b="1">
              <a:latin typeface="Anek Bangla"/>
              <a:ea typeface="Anek Bangla"/>
              <a:cs typeface="Anek Bangla"/>
              <a:sym typeface="Anek Bangla"/>
            </a:endParaRPr>
          </a:p>
          <a:p>
            <a:pPr marL="241300" lvl="0" indent="-203200" algn="l" rtl="0">
              <a:spcBef>
                <a:spcPts val="1000"/>
              </a:spcBef>
              <a:spcAft>
                <a:spcPts val="0"/>
              </a:spcAft>
              <a:buSzPts val="1200"/>
              <a:buFont typeface="Anaheim"/>
              <a:buChar char="●"/>
            </a:pPr>
            <a:r>
              <a:rPr lang="en" u="sng">
                <a:hlinkClick r:id="rId8"/>
              </a:rPr>
              <a:t>Researcher holding plant</a:t>
            </a:r>
            <a:endParaRPr/>
          </a:p>
          <a:p>
            <a:pPr marL="241300" lvl="0" indent="-203200" algn="l" rtl="0">
              <a:spcBef>
                <a:spcPts val="0"/>
              </a:spcBef>
              <a:spcAft>
                <a:spcPts val="0"/>
              </a:spcAft>
              <a:buSzPts val="1200"/>
              <a:buFont typeface="Anaheim"/>
              <a:buChar char="●"/>
            </a:pPr>
            <a:r>
              <a:rPr lang="en" u="sng">
                <a:hlinkClick r:id="rId9"/>
              </a:rPr>
              <a:t>Scientist working in lab</a:t>
            </a:r>
            <a:endParaRPr/>
          </a:p>
          <a:p>
            <a:pPr marL="241300" lvl="0" indent="-215900" algn="l" rtl="0">
              <a:spcBef>
                <a:spcPts val="0"/>
              </a:spcBef>
              <a:spcAft>
                <a:spcPts val="0"/>
              </a:spcAft>
              <a:buSzPts val="1400"/>
              <a:buChar char="●"/>
            </a:pPr>
            <a:r>
              <a:rPr lang="en" u="sng">
                <a:hlinkClick r:id="rId10"/>
              </a:rPr>
              <a:t>Researcher in the laboratory with test tubes</a:t>
            </a:r>
            <a:endParaRPr/>
          </a:p>
          <a:p>
            <a:pPr marL="241300" lvl="0" indent="-215900" algn="l" rtl="0">
              <a:spcBef>
                <a:spcPts val="0"/>
              </a:spcBef>
              <a:spcAft>
                <a:spcPts val="0"/>
              </a:spcAft>
              <a:buSzPts val="1400"/>
              <a:buChar char="●"/>
            </a:pPr>
            <a:r>
              <a:rPr lang="en" u="sng">
                <a:hlinkClick r:id="rId11"/>
              </a:rPr>
              <a:t>Smiley scientist</a:t>
            </a:r>
            <a:endParaRPr/>
          </a:p>
          <a:p>
            <a:pPr marL="0" lvl="0" indent="0" algn="l" rtl="0">
              <a:spcBef>
                <a:spcPts val="0"/>
              </a:spcBef>
              <a:spcAft>
                <a:spcPts val="0"/>
              </a:spcAft>
              <a:buNone/>
            </a:pPr>
            <a:endParaRPr/>
          </a:p>
          <a:p>
            <a:pPr marL="0" lvl="0" indent="0" algn="l" rtl="0">
              <a:spcBef>
                <a:spcPts val="0"/>
              </a:spcBef>
              <a:spcAft>
                <a:spcPts val="0"/>
              </a:spcAft>
              <a:buNone/>
            </a:pPr>
            <a:r>
              <a:rPr lang="en" sz="2200" b="1">
                <a:latin typeface="Anek Bangla"/>
                <a:ea typeface="Anek Bangla"/>
                <a:cs typeface="Anek Bangla"/>
                <a:sym typeface="Anek Bangla"/>
              </a:rPr>
              <a:t>Icon</a:t>
            </a:r>
            <a:endParaRPr sz="2200" b="1">
              <a:latin typeface="Anek Bangla"/>
              <a:ea typeface="Anek Bangla"/>
              <a:cs typeface="Anek Bangla"/>
              <a:sym typeface="Anek Bangla"/>
            </a:endParaRPr>
          </a:p>
          <a:p>
            <a:pPr marL="241300" lvl="0" indent="-203200" algn="l" rtl="0">
              <a:spcBef>
                <a:spcPts val="1000"/>
              </a:spcBef>
              <a:spcAft>
                <a:spcPts val="0"/>
              </a:spcAft>
              <a:buSzPts val="1200"/>
              <a:buFont typeface="Didact Gothic"/>
              <a:buChar char="●"/>
            </a:pPr>
            <a:r>
              <a:rPr lang="en" u="sng">
                <a:hlinkClick r:id="rId12"/>
              </a:rPr>
              <a:t>Icon Pack: Science Research</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sp>
        <p:nvSpPr>
          <p:cNvPr id="781" name="Google Shape;781;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dirty="0"/>
              <a:t>Goal</a:t>
            </a:r>
            <a:endParaRPr dirty="0">
              <a:latin typeface="Anek Bangla SemiBold"/>
              <a:ea typeface="Anek Bangla SemiBold"/>
              <a:cs typeface="Anek Bangla SemiBold"/>
              <a:sym typeface="Anek Bangla SemiBold"/>
            </a:endParaRPr>
          </a:p>
        </p:txBody>
      </p:sp>
      <p:sp>
        <p:nvSpPr>
          <p:cNvPr id="784" name="Google Shape;784;p43"/>
          <p:cNvSpPr txBox="1">
            <a:spLocks noGrp="1"/>
          </p:cNvSpPr>
          <p:nvPr>
            <p:ph type="subTitle" idx="3"/>
          </p:nvPr>
        </p:nvSpPr>
        <p:spPr>
          <a:xfrm>
            <a:off x="713199" y="1652973"/>
            <a:ext cx="7703999" cy="274997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pPr>
            <a:r>
              <a:rPr lang="it-IT" sz="2000" b="0" dirty="0">
                <a:latin typeface="Didact Gothic" pitchFamily="2" charset="0"/>
              </a:rPr>
              <a:t>The goal of </a:t>
            </a:r>
            <a:r>
              <a:rPr lang="it-IT" sz="2000" b="0" dirty="0" err="1">
                <a:latin typeface="Didact Gothic" pitchFamily="2" charset="0"/>
              </a:rPr>
              <a:t>our</a:t>
            </a:r>
            <a:r>
              <a:rPr lang="it-IT" sz="2000" b="0" dirty="0">
                <a:latin typeface="Didact Gothic" pitchFamily="2" charset="0"/>
              </a:rPr>
              <a:t> work </a:t>
            </a:r>
            <a:r>
              <a:rPr lang="it-IT" sz="2000" b="0" dirty="0" err="1">
                <a:latin typeface="Didact Gothic" pitchFamily="2" charset="0"/>
              </a:rPr>
              <a:t>is</a:t>
            </a:r>
            <a:r>
              <a:rPr lang="it-IT" sz="2000" b="0" dirty="0">
                <a:latin typeface="Didact Gothic" pitchFamily="2" charset="0"/>
              </a:rPr>
              <a:t> to </a:t>
            </a:r>
            <a:r>
              <a:rPr lang="it-IT" sz="2000" b="0" dirty="0" err="1">
                <a:latin typeface="Didact Gothic" pitchFamily="2" charset="0"/>
              </a:rPr>
              <a:t>evaluate</a:t>
            </a:r>
            <a:r>
              <a:rPr lang="it-IT" sz="2000" b="0" dirty="0">
                <a:latin typeface="Didact Gothic" pitchFamily="2" charset="0"/>
              </a:rPr>
              <a:t> the </a:t>
            </a:r>
            <a:r>
              <a:rPr lang="it-IT" sz="2000" b="0" dirty="0" err="1">
                <a:latin typeface="Didact Gothic" pitchFamily="2" charset="0"/>
              </a:rPr>
              <a:t>electric</a:t>
            </a:r>
            <a:r>
              <a:rPr lang="it-IT" sz="2000" b="0" dirty="0">
                <a:latin typeface="Didact Gothic" pitchFamily="2" charset="0"/>
              </a:rPr>
              <a:t> </a:t>
            </a:r>
            <a:r>
              <a:rPr lang="it-IT" sz="2000" b="0" dirty="0" err="1">
                <a:latin typeface="Didact Gothic" pitchFamily="2" charset="0"/>
              </a:rPr>
              <a:t>vehicles</a:t>
            </a:r>
            <a:r>
              <a:rPr lang="it-IT" sz="2000" b="0" dirty="0">
                <a:latin typeface="Didact Gothic" pitchFamily="2" charset="0"/>
              </a:rPr>
              <a:t> </a:t>
            </a:r>
            <a:r>
              <a:rPr lang="it-IT" sz="2000" b="0" dirty="0" err="1">
                <a:latin typeface="Didact Gothic" pitchFamily="2" charset="0"/>
              </a:rPr>
              <a:t>accessibility</a:t>
            </a:r>
            <a:r>
              <a:rPr lang="it-IT" sz="2000" b="0" dirty="0">
                <a:latin typeface="Didact Gothic" pitchFamily="2" charset="0"/>
              </a:rPr>
              <a:t> by </a:t>
            </a:r>
            <a:r>
              <a:rPr lang="it-IT" sz="2000" b="0" dirty="0" err="1">
                <a:latin typeface="Didact Gothic" pitchFamily="2" charset="0"/>
              </a:rPr>
              <a:t>highlighting</a:t>
            </a:r>
            <a:r>
              <a:rPr lang="it-IT" sz="2000" b="0" dirty="0">
                <a:latin typeface="Didact Gothic" pitchFamily="2" charset="0"/>
              </a:rPr>
              <a:t> the </a:t>
            </a:r>
            <a:r>
              <a:rPr lang="it-IT" sz="2000" dirty="0" err="1">
                <a:latin typeface="Didact Gothic" pitchFamily="2" charset="0"/>
              </a:rPr>
              <a:t>correlation</a:t>
            </a:r>
            <a:r>
              <a:rPr lang="it-IT" sz="2000" b="0" dirty="0">
                <a:latin typeface="Didact Gothic" pitchFamily="2" charset="0"/>
              </a:rPr>
              <a:t> </a:t>
            </a:r>
            <a:r>
              <a:rPr lang="it-IT" sz="2000" b="0" dirty="0" err="1">
                <a:latin typeface="Didact Gothic" pitchFamily="2" charset="0"/>
              </a:rPr>
              <a:t>between</a:t>
            </a:r>
            <a:r>
              <a:rPr lang="it-IT" sz="2000" b="0" dirty="0">
                <a:latin typeface="Didact Gothic" pitchFamily="2" charset="0"/>
              </a:rPr>
              <a:t>: </a:t>
            </a:r>
          </a:p>
          <a:p>
            <a:pPr marL="0" lvl="0" indent="0" algn="l" rtl="0">
              <a:spcBef>
                <a:spcPts val="0"/>
              </a:spcBef>
              <a:spcAft>
                <a:spcPts val="0"/>
              </a:spcAft>
            </a:pPr>
            <a:endParaRPr lang="it-IT" sz="2000" b="0" dirty="0">
              <a:latin typeface="Didact Gothic" pitchFamily="2" charset="0"/>
            </a:endParaRPr>
          </a:p>
          <a:p>
            <a:pPr marL="342900" lvl="0" indent="-342900" algn="l" rtl="0">
              <a:spcBef>
                <a:spcPts val="0"/>
              </a:spcBef>
              <a:spcAft>
                <a:spcPts val="0"/>
              </a:spcAft>
              <a:buFont typeface="Arial" panose="020B0604020202020204" pitchFamily="34" charset="0"/>
              <a:buChar char="•"/>
            </a:pPr>
            <a:r>
              <a:rPr lang="it-IT" sz="2000" b="0" dirty="0">
                <a:latin typeface="Didact Gothic" pitchFamily="2" charset="0"/>
              </a:rPr>
              <a:t>The </a:t>
            </a:r>
            <a:r>
              <a:rPr lang="it-IT" sz="2000" dirty="0" err="1">
                <a:latin typeface="Didact Gothic" pitchFamily="2" charset="0"/>
              </a:rPr>
              <a:t>electric</a:t>
            </a:r>
            <a:r>
              <a:rPr lang="it-IT" sz="2000" dirty="0">
                <a:latin typeface="Didact Gothic" pitchFamily="2" charset="0"/>
              </a:rPr>
              <a:t> cars</a:t>
            </a:r>
          </a:p>
          <a:p>
            <a:pPr marL="342900" lvl="0" indent="-342900" algn="l" rtl="0">
              <a:spcBef>
                <a:spcPts val="0"/>
              </a:spcBef>
              <a:spcAft>
                <a:spcPts val="0"/>
              </a:spcAft>
              <a:buFont typeface="Arial" panose="020B0604020202020204" pitchFamily="34" charset="0"/>
              <a:buChar char="•"/>
            </a:pPr>
            <a:r>
              <a:rPr lang="it-IT" sz="2000" b="0" dirty="0">
                <a:latin typeface="Didact Gothic" pitchFamily="2" charset="0"/>
              </a:rPr>
              <a:t>The </a:t>
            </a:r>
            <a:r>
              <a:rPr lang="it-IT" sz="2000" dirty="0" err="1">
                <a:latin typeface="Didact Gothic" pitchFamily="2" charset="0"/>
              </a:rPr>
              <a:t>charging</a:t>
            </a:r>
            <a:r>
              <a:rPr lang="it-IT" sz="2000" dirty="0">
                <a:latin typeface="Didact Gothic" pitchFamily="2" charset="0"/>
              </a:rPr>
              <a:t> stations</a:t>
            </a:r>
          </a:p>
          <a:p>
            <a:pPr marL="342900" lvl="0" indent="-342900" algn="l" rtl="0">
              <a:spcBef>
                <a:spcPts val="0"/>
              </a:spcBef>
              <a:spcAft>
                <a:spcPts val="0"/>
              </a:spcAft>
              <a:buFont typeface="Arial" panose="020B0604020202020204" pitchFamily="34" charset="0"/>
              <a:buChar char="•"/>
            </a:pPr>
            <a:r>
              <a:rPr lang="it-IT" sz="2000" b="0" dirty="0">
                <a:latin typeface="Didact Gothic" pitchFamily="2" charset="0"/>
              </a:rPr>
              <a:t>The </a:t>
            </a:r>
            <a:r>
              <a:rPr lang="it-IT" sz="2000" dirty="0" err="1">
                <a:latin typeface="Didact Gothic" pitchFamily="2" charset="0"/>
              </a:rPr>
              <a:t>average</a:t>
            </a:r>
            <a:r>
              <a:rPr lang="it-IT" sz="2000" dirty="0">
                <a:latin typeface="Didact Gothic" pitchFamily="2" charset="0"/>
              </a:rPr>
              <a:t> </a:t>
            </a:r>
            <a:r>
              <a:rPr lang="it-IT" sz="2000" dirty="0" err="1">
                <a:latin typeface="Didact Gothic" pitchFamily="2" charset="0"/>
              </a:rPr>
              <a:t>income</a:t>
            </a:r>
            <a:r>
              <a:rPr lang="it-IT" sz="2000" dirty="0">
                <a:latin typeface="Didact Gothic" pitchFamily="2" charset="0"/>
              </a:rPr>
              <a:t> </a:t>
            </a:r>
          </a:p>
          <a:p>
            <a:pPr marL="342900" lvl="0" indent="-342900" algn="l" rtl="0">
              <a:spcBef>
                <a:spcPts val="0"/>
              </a:spcBef>
              <a:spcAft>
                <a:spcPts val="0"/>
              </a:spcAft>
              <a:buFont typeface="Arial" panose="020B0604020202020204" pitchFamily="34" charset="0"/>
              <a:buChar char="•"/>
            </a:pPr>
            <a:endParaRPr lang="it-IT" sz="2000" b="0" dirty="0">
              <a:latin typeface="Didact Gothic" pitchFamily="2" charset="0"/>
            </a:endParaRPr>
          </a:p>
          <a:p>
            <a:pPr marL="0" lvl="0" indent="0" algn="l" rtl="0">
              <a:spcBef>
                <a:spcPts val="0"/>
              </a:spcBef>
              <a:spcAft>
                <a:spcPts val="0"/>
              </a:spcAft>
            </a:pPr>
            <a:r>
              <a:rPr lang="it-IT" sz="2000" b="0" dirty="0">
                <a:latin typeface="Didact Gothic" pitchFamily="2" charset="0"/>
              </a:rPr>
              <a:t>of the people living in the state of Washington, </a:t>
            </a:r>
            <a:r>
              <a:rPr lang="it-IT" sz="2000" b="0" dirty="0" err="1">
                <a:latin typeface="Didact Gothic" pitchFamily="2" charset="0"/>
              </a:rPr>
              <a:t>focusing</a:t>
            </a:r>
            <a:r>
              <a:rPr lang="it-IT" sz="2000" b="0" dirty="0">
                <a:latin typeface="Didact Gothic" pitchFamily="2" charset="0"/>
              </a:rPr>
              <a:t> on the </a:t>
            </a:r>
            <a:r>
              <a:rPr lang="it-IT" sz="2000" b="0" dirty="0" err="1">
                <a:latin typeface="Didact Gothic" pitchFamily="2" charset="0"/>
              </a:rPr>
              <a:t>different</a:t>
            </a:r>
            <a:r>
              <a:rPr lang="it-IT" sz="2000" b="0" dirty="0">
                <a:latin typeface="Didact Gothic" pitchFamily="2" charset="0"/>
              </a:rPr>
              <a:t> </a:t>
            </a:r>
            <a:r>
              <a:rPr lang="it-IT" sz="2000" b="0" dirty="0" err="1">
                <a:latin typeface="Didact Gothic" pitchFamily="2" charset="0"/>
              </a:rPr>
              <a:t>territorial</a:t>
            </a:r>
            <a:r>
              <a:rPr lang="it-IT" sz="2000" b="0" dirty="0">
                <a:latin typeface="Didact Gothic" pitchFamily="2" charset="0"/>
              </a:rPr>
              <a:t> </a:t>
            </a:r>
            <a:r>
              <a:rPr lang="it-IT" sz="2000" b="0" dirty="0" err="1">
                <a:latin typeface="Didact Gothic" pitchFamily="2" charset="0"/>
              </a:rPr>
              <a:t>divisions</a:t>
            </a:r>
            <a:r>
              <a:rPr lang="it-IT" sz="2000" b="0" dirty="0">
                <a:latin typeface="Didact Gothic" pitchFamily="2" charset="0"/>
              </a:rPr>
              <a:t>.</a:t>
            </a:r>
            <a:endParaRPr sz="2000" b="0" dirty="0">
              <a:latin typeface="Didact Gothic" pitchFamily="2" charset="0"/>
            </a:endParaRPr>
          </a:p>
        </p:txBody>
      </p:sp>
      <p:sp>
        <p:nvSpPr>
          <p:cNvPr id="7" name="Rettangolo 6">
            <a:extLst>
              <a:ext uri="{FF2B5EF4-FFF2-40B4-BE49-F238E27FC236}">
                <a16:creationId xmlns:a16="http://schemas.microsoft.com/office/drawing/2014/main" id="{2ABA73EB-7B66-016F-D300-462621D8A447}"/>
              </a:ext>
            </a:extLst>
          </p:cNvPr>
          <p:cNvSpPr/>
          <p:nvPr/>
        </p:nvSpPr>
        <p:spPr>
          <a:xfrm>
            <a:off x="192101" y="1091133"/>
            <a:ext cx="583986" cy="27662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ttangolo 7">
            <a:extLst>
              <a:ext uri="{FF2B5EF4-FFF2-40B4-BE49-F238E27FC236}">
                <a16:creationId xmlns:a16="http://schemas.microsoft.com/office/drawing/2014/main" id="{FD85FAAC-C647-BD88-30F1-72173ABA2607}"/>
              </a:ext>
            </a:extLst>
          </p:cNvPr>
          <p:cNvSpPr/>
          <p:nvPr/>
        </p:nvSpPr>
        <p:spPr>
          <a:xfrm>
            <a:off x="8417198" y="3694740"/>
            <a:ext cx="583986" cy="27662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3769705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97"/>
        <p:cNvGrpSpPr/>
        <p:nvPr/>
      </p:nvGrpSpPr>
      <p:grpSpPr>
        <a:xfrm>
          <a:off x="0" y="0"/>
          <a:ext cx="0" cy="0"/>
          <a:chOff x="0" y="0"/>
          <a:chExt cx="0" cy="0"/>
        </a:xfrm>
      </p:grpSpPr>
      <p:sp>
        <p:nvSpPr>
          <p:cNvPr id="2398" name="Google Shape;2398;p7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399" name="Google Shape;2399;p76"/>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03"/>
        <p:cNvGrpSpPr/>
        <p:nvPr/>
      </p:nvGrpSpPr>
      <p:grpSpPr>
        <a:xfrm>
          <a:off x="0" y="0"/>
          <a:ext cx="0" cy="0"/>
          <a:chOff x="0" y="0"/>
          <a:chExt cx="0" cy="0"/>
        </a:xfrm>
      </p:grpSpPr>
      <p:sp>
        <p:nvSpPr>
          <p:cNvPr id="2404" name="Google Shape;2404;p77"/>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2405" name="Google Shape;2405;p7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09"/>
        <p:cNvGrpSpPr/>
        <p:nvPr/>
      </p:nvGrpSpPr>
      <p:grpSpPr>
        <a:xfrm>
          <a:off x="0" y="0"/>
          <a:ext cx="0" cy="0"/>
          <a:chOff x="0" y="0"/>
          <a:chExt cx="0" cy="0"/>
        </a:xfrm>
      </p:grpSpPr>
      <p:sp>
        <p:nvSpPr>
          <p:cNvPr id="2410" name="Google Shape;2410;p78"/>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Anek Bangla</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https://fonts.google.com/specimen/Anek+Bangla</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Didact Gothic</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https://fonts.google.com/specimen/Didact+Gothic</a:t>
            </a:r>
            <a:r>
              <a:rPr lang="en" sz="1100">
                <a:solidFill>
                  <a:schemeClr val="lt1"/>
                </a:solidFill>
              </a:rPr>
              <a:t>)</a:t>
            </a:r>
            <a:endParaRPr sz="1100">
              <a:solidFill>
                <a:schemeClr val="lt1"/>
              </a:solidFill>
            </a:endParaRPr>
          </a:p>
        </p:txBody>
      </p:sp>
      <p:sp>
        <p:nvSpPr>
          <p:cNvPr id="2411" name="Google Shape;2411;p78"/>
          <p:cNvSpPr/>
          <p:nvPr/>
        </p:nvSpPr>
        <p:spPr>
          <a:xfrm>
            <a:off x="2583563" y="2947800"/>
            <a:ext cx="791400" cy="754200"/>
          </a:xfrm>
          <a:prstGeom prst="roundRect">
            <a:avLst>
              <a:gd name="adj" fmla="val 16667"/>
            </a:avLst>
          </a:prstGeom>
          <a:solidFill>
            <a:srgbClr val="1F1E1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8"/>
          <p:cNvSpPr/>
          <p:nvPr/>
        </p:nvSpPr>
        <p:spPr>
          <a:xfrm>
            <a:off x="3645382" y="2947800"/>
            <a:ext cx="791400" cy="754200"/>
          </a:xfrm>
          <a:prstGeom prst="roundRect">
            <a:avLst>
              <a:gd name="adj" fmla="val 16667"/>
            </a:avLst>
          </a:prstGeom>
          <a:solidFill>
            <a:srgbClr val="F7F7F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8"/>
          <p:cNvSpPr/>
          <p:nvPr/>
        </p:nvSpPr>
        <p:spPr>
          <a:xfrm>
            <a:off x="4707202" y="2947800"/>
            <a:ext cx="791400" cy="754200"/>
          </a:xfrm>
          <a:prstGeom prst="roundRect">
            <a:avLst>
              <a:gd name="adj" fmla="val 16667"/>
            </a:avLst>
          </a:prstGeom>
          <a:solidFill>
            <a:srgbClr val="FEEAE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8"/>
          <p:cNvSpPr txBox="1"/>
          <p:nvPr/>
        </p:nvSpPr>
        <p:spPr>
          <a:xfrm>
            <a:off x="258356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#1f1e1e</a:t>
            </a:r>
            <a:endParaRPr sz="1000">
              <a:solidFill>
                <a:srgbClr val="FFFFFF"/>
              </a:solidFill>
            </a:endParaRPr>
          </a:p>
        </p:txBody>
      </p:sp>
      <p:sp>
        <p:nvSpPr>
          <p:cNvPr id="2415" name="Google Shape;2415;p78"/>
          <p:cNvSpPr txBox="1"/>
          <p:nvPr/>
        </p:nvSpPr>
        <p:spPr>
          <a:xfrm>
            <a:off x="364538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#f7f7f7</a:t>
            </a:r>
            <a:endParaRPr sz="1000">
              <a:solidFill>
                <a:schemeClr val="dk1"/>
              </a:solidFill>
            </a:endParaRPr>
          </a:p>
        </p:txBody>
      </p:sp>
      <p:sp>
        <p:nvSpPr>
          <p:cNvPr id="2416" name="Google Shape;2416;p78"/>
          <p:cNvSpPr txBox="1"/>
          <p:nvPr/>
        </p:nvSpPr>
        <p:spPr>
          <a:xfrm>
            <a:off x="470721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#feeae0</a:t>
            </a:r>
            <a:endParaRPr sz="1000">
              <a:solidFill>
                <a:schemeClr val="dk1"/>
              </a:solidFill>
            </a:endParaRPr>
          </a:p>
        </p:txBody>
      </p:sp>
      <p:sp>
        <p:nvSpPr>
          <p:cNvPr id="2417" name="Google Shape;2417;p78"/>
          <p:cNvSpPr/>
          <p:nvPr/>
        </p:nvSpPr>
        <p:spPr>
          <a:xfrm>
            <a:off x="5769038" y="2947800"/>
            <a:ext cx="791400" cy="754200"/>
          </a:xfrm>
          <a:prstGeom prst="roundRect">
            <a:avLst>
              <a:gd name="adj" fmla="val 16667"/>
            </a:avLst>
          </a:prstGeom>
          <a:solidFill>
            <a:srgbClr val="FEB66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8"/>
          <p:cNvSpPr txBox="1"/>
          <p:nvPr/>
        </p:nvSpPr>
        <p:spPr>
          <a:xfrm>
            <a:off x="576903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#feb66b</a:t>
            </a:r>
            <a:endParaRPr sz="1000">
              <a:solidFill>
                <a:srgbClr val="FFFFFF"/>
              </a:solidFill>
            </a:endParaRPr>
          </a:p>
        </p:txBody>
      </p:sp>
      <p:sp>
        <p:nvSpPr>
          <p:cNvPr id="2419" name="Google Shape;2419;p78"/>
          <p:cNvSpPr/>
          <p:nvPr/>
        </p:nvSpPr>
        <p:spPr>
          <a:xfrm>
            <a:off x="4176300" y="3878900"/>
            <a:ext cx="791400" cy="754200"/>
          </a:xfrm>
          <a:prstGeom prst="roundRect">
            <a:avLst>
              <a:gd name="adj" fmla="val 16667"/>
            </a:avLst>
          </a:prstGeom>
          <a:solidFill>
            <a:srgbClr val="C07A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8"/>
          <p:cNvSpPr/>
          <p:nvPr/>
        </p:nvSpPr>
        <p:spPr>
          <a:xfrm>
            <a:off x="5238120" y="3878900"/>
            <a:ext cx="791400" cy="754200"/>
          </a:xfrm>
          <a:prstGeom prst="roundRect">
            <a:avLst>
              <a:gd name="adj" fmla="val 16667"/>
            </a:avLst>
          </a:prstGeom>
          <a:solidFill>
            <a:srgbClr val="7082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8"/>
          <p:cNvSpPr txBox="1"/>
          <p:nvPr/>
        </p:nvSpPr>
        <p:spPr>
          <a:xfrm>
            <a:off x="4176300"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#c07aff</a:t>
            </a:r>
            <a:endParaRPr sz="1000">
              <a:solidFill>
                <a:srgbClr val="FFFFFF"/>
              </a:solidFill>
            </a:endParaRPr>
          </a:p>
        </p:txBody>
      </p:sp>
      <p:sp>
        <p:nvSpPr>
          <p:cNvPr id="2422" name="Google Shape;2422;p78"/>
          <p:cNvSpPr txBox="1"/>
          <p:nvPr/>
        </p:nvSpPr>
        <p:spPr>
          <a:xfrm>
            <a:off x="523812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#7082ff</a:t>
            </a:r>
            <a:endParaRPr sz="1000">
              <a:solidFill>
                <a:srgbClr val="FFFFFF"/>
              </a:solidFill>
            </a:endParaRPr>
          </a:p>
        </p:txBody>
      </p:sp>
      <p:sp>
        <p:nvSpPr>
          <p:cNvPr id="2423" name="Google Shape;2423;p78"/>
          <p:cNvSpPr/>
          <p:nvPr/>
        </p:nvSpPr>
        <p:spPr>
          <a:xfrm>
            <a:off x="3114475" y="3878900"/>
            <a:ext cx="791400" cy="754200"/>
          </a:xfrm>
          <a:prstGeom prst="roundRect">
            <a:avLst>
              <a:gd name="adj" fmla="val 16667"/>
            </a:avLst>
          </a:prstGeom>
          <a:solidFill>
            <a:srgbClr val="FFA8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8"/>
          <p:cNvSpPr txBox="1"/>
          <p:nvPr/>
        </p:nvSpPr>
        <p:spPr>
          <a:xfrm>
            <a:off x="311447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#ffa8ff</a:t>
            </a:r>
            <a:endParaRPr sz="1000">
              <a:solidFill>
                <a:srgbClr val="FFFFFF"/>
              </a:solidFill>
            </a:endParaRPr>
          </a:p>
        </p:txBody>
      </p:sp>
      <p:sp>
        <p:nvSpPr>
          <p:cNvPr id="2425" name="Google Shape;2425;p7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29"/>
        <p:cNvGrpSpPr/>
        <p:nvPr/>
      </p:nvGrpSpPr>
      <p:grpSpPr>
        <a:xfrm>
          <a:off x="0" y="0"/>
          <a:ext cx="0" cy="0"/>
          <a:chOff x="0" y="0"/>
          <a:chExt cx="0" cy="0"/>
        </a:xfrm>
      </p:grpSpPr>
      <p:sp>
        <p:nvSpPr>
          <p:cNvPr id="2430" name="Google Shape;2430;p79"/>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2431" name="Google Shape;2431;p7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2432" name="Google Shape;2432;p79"/>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433" name="Google Shape;2433;p79">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2434" name="Google Shape;2434;p79">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2435" name="Google Shape;2435;p79">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2436" name="Google Shape;2436;p79">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2437" name="Google Shape;2437;p79"/>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438" name="Google Shape;2438;p79"/>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439" name="Google Shape;2439;p79"/>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440" name="Google Shape;2440;p79"/>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441" name="Google Shape;2441;p79">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45"/>
        <p:cNvGrpSpPr/>
        <p:nvPr/>
      </p:nvGrpSpPr>
      <p:grpSpPr>
        <a:xfrm>
          <a:off x="0" y="0"/>
          <a:ext cx="0" cy="0"/>
          <a:chOff x="0" y="0"/>
          <a:chExt cx="0" cy="0"/>
        </a:xfrm>
      </p:grpSpPr>
      <p:sp>
        <p:nvSpPr>
          <p:cNvPr id="2446" name="Google Shape;2446;p80"/>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2447" name="Google Shape;2447;p80"/>
          <p:cNvGrpSpPr/>
          <p:nvPr/>
        </p:nvGrpSpPr>
        <p:grpSpPr>
          <a:xfrm>
            <a:off x="5117640" y="3085736"/>
            <a:ext cx="474294" cy="551291"/>
            <a:chOff x="4727025" y="1332775"/>
            <a:chExt cx="59900" cy="69625"/>
          </a:xfrm>
        </p:grpSpPr>
        <p:sp>
          <p:nvSpPr>
            <p:cNvPr id="2448" name="Google Shape;2448;p8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8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0" name="Google Shape;2450;p80"/>
          <p:cNvGrpSpPr/>
          <p:nvPr/>
        </p:nvGrpSpPr>
        <p:grpSpPr>
          <a:xfrm>
            <a:off x="5731296" y="2314340"/>
            <a:ext cx="555653" cy="557031"/>
            <a:chOff x="4820425" y="1329900"/>
            <a:chExt cx="70175" cy="70350"/>
          </a:xfrm>
        </p:grpSpPr>
        <p:sp>
          <p:nvSpPr>
            <p:cNvPr id="2451" name="Google Shape;2451;p8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8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8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8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5" name="Google Shape;2455;p80"/>
          <p:cNvGrpSpPr/>
          <p:nvPr/>
        </p:nvGrpSpPr>
        <p:grpSpPr>
          <a:xfrm>
            <a:off x="6357664" y="2318845"/>
            <a:ext cx="582574" cy="533871"/>
            <a:chOff x="4903200" y="1331525"/>
            <a:chExt cx="73575" cy="67425"/>
          </a:xfrm>
        </p:grpSpPr>
        <p:sp>
          <p:nvSpPr>
            <p:cNvPr id="2456" name="Google Shape;2456;p8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8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8" name="Google Shape;2458;p80"/>
          <p:cNvGrpSpPr/>
          <p:nvPr/>
        </p:nvGrpSpPr>
        <p:grpSpPr>
          <a:xfrm>
            <a:off x="5717142" y="3078709"/>
            <a:ext cx="583960" cy="565345"/>
            <a:chOff x="4815575" y="1416800"/>
            <a:chExt cx="73750" cy="71400"/>
          </a:xfrm>
        </p:grpSpPr>
        <p:sp>
          <p:nvSpPr>
            <p:cNvPr id="2459" name="Google Shape;2459;p8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8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8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2" name="Google Shape;2462;p80"/>
          <p:cNvGrpSpPr/>
          <p:nvPr/>
        </p:nvGrpSpPr>
        <p:grpSpPr>
          <a:xfrm>
            <a:off x="6351924" y="3108896"/>
            <a:ext cx="589898" cy="504970"/>
            <a:chOff x="4902475" y="1418875"/>
            <a:chExt cx="74500" cy="63775"/>
          </a:xfrm>
        </p:grpSpPr>
        <p:sp>
          <p:nvSpPr>
            <p:cNvPr id="2463" name="Google Shape;2463;p8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8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5" name="Google Shape;2465;p80"/>
          <p:cNvGrpSpPr/>
          <p:nvPr/>
        </p:nvGrpSpPr>
        <p:grpSpPr>
          <a:xfrm>
            <a:off x="5727139" y="3826000"/>
            <a:ext cx="563967" cy="567127"/>
            <a:chOff x="4818100" y="1507675"/>
            <a:chExt cx="71225" cy="71625"/>
          </a:xfrm>
        </p:grpSpPr>
        <p:sp>
          <p:nvSpPr>
            <p:cNvPr id="2466" name="Google Shape;2466;p8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8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8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8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0" name="Google Shape;2470;p80"/>
          <p:cNvGrpSpPr/>
          <p:nvPr/>
        </p:nvGrpSpPr>
        <p:grpSpPr>
          <a:xfrm>
            <a:off x="5040636" y="3829461"/>
            <a:ext cx="628301" cy="588505"/>
            <a:chOff x="4721450" y="1509475"/>
            <a:chExt cx="79350" cy="74325"/>
          </a:xfrm>
        </p:grpSpPr>
        <p:sp>
          <p:nvSpPr>
            <p:cNvPr id="2471" name="Google Shape;2471;p8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8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8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8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80"/>
          <p:cNvGrpSpPr/>
          <p:nvPr/>
        </p:nvGrpSpPr>
        <p:grpSpPr>
          <a:xfrm>
            <a:off x="6386170" y="3814027"/>
            <a:ext cx="557038" cy="562772"/>
            <a:chOff x="4906800" y="1507500"/>
            <a:chExt cx="70350" cy="71075"/>
          </a:xfrm>
        </p:grpSpPr>
        <p:sp>
          <p:nvSpPr>
            <p:cNvPr id="2476" name="Google Shape;2476;p8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8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8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8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8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80"/>
          <p:cNvGrpSpPr/>
          <p:nvPr/>
        </p:nvGrpSpPr>
        <p:grpSpPr>
          <a:xfrm>
            <a:off x="4423778" y="2340963"/>
            <a:ext cx="517934" cy="517934"/>
            <a:chOff x="3736598" y="2170606"/>
            <a:chExt cx="404889" cy="404889"/>
          </a:xfrm>
        </p:grpSpPr>
        <p:sp>
          <p:nvSpPr>
            <p:cNvPr id="2482" name="Google Shape;2482;p8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8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8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8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6" name="Google Shape;2486;p80"/>
          <p:cNvGrpSpPr/>
          <p:nvPr/>
        </p:nvGrpSpPr>
        <p:grpSpPr>
          <a:xfrm>
            <a:off x="3690839" y="2341061"/>
            <a:ext cx="586986" cy="517740"/>
            <a:chOff x="3161917" y="2170682"/>
            <a:chExt cx="458870" cy="404737"/>
          </a:xfrm>
        </p:grpSpPr>
        <p:sp>
          <p:nvSpPr>
            <p:cNvPr id="2487" name="Google Shape;2487;p8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8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8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0" name="Google Shape;2490;p80"/>
          <p:cNvGrpSpPr/>
          <p:nvPr/>
        </p:nvGrpSpPr>
        <p:grpSpPr>
          <a:xfrm>
            <a:off x="3713860" y="3102400"/>
            <a:ext cx="540943" cy="517963"/>
            <a:chOff x="3179914" y="2889488"/>
            <a:chExt cx="422876" cy="404911"/>
          </a:xfrm>
        </p:grpSpPr>
        <p:sp>
          <p:nvSpPr>
            <p:cNvPr id="2491" name="Google Shape;2491;p8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8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8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8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8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8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7" name="Google Shape;2497;p80"/>
          <p:cNvGrpSpPr/>
          <p:nvPr/>
        </p:nvGrpSpPr>
        <p:grpSpPr>
          <a:xfrm>
            <a:off x="4414654" y="3102358"/>
            <a:ext cx="536180" cy="518047"/>
            <a:chOff x="3729467" y="2889422"/>
            <a:chExt cx="419153" cy="404977"/>
          </a:xfrm>
        </p:grpSpPr>
        <p:sp>
          <p:nvSpPr>
            <p:cNvPr id="2498" name="Google Shape;2498;p8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8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8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8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8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8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8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5" name="Google Shape;2505;p80"/>
          <p:cNvGrpSpPr/>
          <p:nvPr/>
        </p:nvGrpSpPr>
        <p:grpSpPr>
          <a:xfrm>
            <a:off x="1951688" y="3445787"/>
            <a:ext cx="965351" cy="134611"/>
            <a:chOff x="4411970" y="2962952"/>
            <a:chExt cx="706544" cy="104212"/>
          </a:xfrm>
        </p:grpSpPr>
        <p:sp>
          <p:nvSpPr>
            <p:cNvPr id="2506" name="Google Shape;2506;p8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8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8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8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0" name="Google Shape;2510;p80"/>
          <p:cNvGrpSpPr/>
          <p:nvPr/>
        </p:nvGrpSpPr>
        <p:grpSpPr>
          <a:xfrm>
            <a:off x="1951688" y="3041077"/>
            <a:ext cx="960158" cy="289172"/>
            <a:chOff x="4411970" y="2726085"/>
            <a:chExt cx="643107" cy="193659"/>
          </a:xfrm>
        </p:grpSpPr>
        <p:sp>
          <p:nvSpPr>
            <p:cNvPr id="2511" name="Google Shape;2511;p8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8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8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4" name="Google Shape;2514;p80"/>
          <p:cNvGrpSpPr/>
          <p:nvPr/>
        </p:nvGrpSpPr>
        <p:grpSpPr>
          <a:xfrm>
            <a:off x="960185" y="3295400"/>
            <a:ext cx="811503" cy="252584"/>
            <a:chOff x="4411970" y="4340222"/>
            <a:chExt cx="779467" cy="242683"/>
          </a:xfrm>
        </p:grpSpPr>
        <p:sp>
          <p:nvSpPr>
            <p:cNvPr id="2515" name="Google Shape;2515;p8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8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8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8" name="Google Shape;2518;p80"/>
          <p:cNvGrpSpPr/>
          <p:nvPr/>
        </p:nvGrpSpPr>
        <p:grpSpPr>
          <a:xfrm>
            <a:off x="1951688" y="2709308"/>
            <a:ext cx="965160" cy="216230"/>
            <a:chOff x="4411970" y="2468674"/>
            <a:chExt cx="747317" cy="167425"/>
          </a:xfrm>
        </p:grpSpPr>
        <p:sp>
          <p:nvSpPr>
            <p:cNvPr id="2519" name="Google Shape;2519;p8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8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1" name="Google Shape;2521;p80"/>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2" name="Google Shape;2522;p80"/>
          <p:cNvGrpSpPr/>
          <p:nvPr/>
        </p:nvGrpSpPr>
        <p:grpSpPr>
          <a:xfrm>
            <a:off x="959254" y="2334687"/>
            <a:ext cx="1959041" cy="208784"/>
            <a:chOff x="6336019" y="3733725"/>
            <a:chExt cx="2566206" cy="351310"/>
          </a:xfrm>
        </p:grpSpPr>
        <p:sp>
          <p:nvSpPr>
            <p:cNvPr id="2523" name="Google Shape;2523;p8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8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8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8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7" name="Google Shape;2527;p80"/>
          <p:cNvGrpSpPr/>
          <p:nvPr/>
        </p:nvGrpSpPr>
        <p:grpSpPr>
          <a:xfrm>
            <a:off x="1951688" y="3950602"/>
            <a:ext cx="946551" cy="153200"/>
            <a:chOff x="4404545" y="3301592"/>
            <a:chExt cx="782403" cy="129272"/>
          </a:xfrm>
        </p:grpSpPr>
        <p:sp>
          <p:nvSpPr>
            <p:cNvPr id="2528" name="Google Shape;2528;p8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8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0" name="Google Shape;2530;p80"/>
          <p:cNvGrpSpPr/>
          <p:nvPr/>
        </p:nvGrpSpPr>
        <p:grpSpPr>
          <a:xfrm>
            <a:off x="1951688" y="3695937"/>
            <a:ext cx="962257" cy="139127"/>
            <a:chOff x="4411970" y="3131459"/>
            <a:chExt cx="710520" cy="117397"/>
          </a:xfrm>
        </p:grpSpPr>
        <p:sp>
          <p:nvSpPr>
            <p:cNvPr id="2531" name="Google Shape;2531;p8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8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3" name="Google Shape;2533;p80"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4" name="Google Shape;2534;p80"/>
          <p:cNvGrpSpPr/>
          <p:nvPr/>
        </p:nvGrpSpPr>
        <p:grpSpPr>
          <a:xfrm>
            <a:off x="951833" y="3621603"/>
            <a:ext cx="823838" cy="458988"/>
            <a:chOff x="4411970" y="1801825"/>
            <a:chExt cx="734586" cy="409262"/>
          </a:xfrm>
        </p:grpSpPr>
        <p:sp>
          <p:nvSpPr>
            <p:cNvPr id="2535" name="Google Shape;2535;p8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8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7" name="Google Shape;2537;p80"/>
          <p:cNvGrpSpPr/>
          <p:nvPr/>
        </p:nvGrpSpPr>
        <p:grpSpPr>
          <a:xfrm>
            <a:off x="3056804" y="2339173"/>
            <a:ext cx="521514" cy="521514"/>
            <a:chOff x="5681300" y="2527788"/>
            <a:chExt cx="805800" cy="805800"/>
          </a:xfrm>
        </p:grpSpPr>
        <p:sp>
          <p:nvSpPr>
            <p:cNvPr id="2538" name="Google Shape;2538;p8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8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0" name="Google Shape;2540;p80"/>
          <p:cNvGrpSpPr/>
          <p:nvPr/>
        </p:nvGrpSpPr>
        <p:grpSpPr>
          <a:xfrm>
            <a:off x="3051044" y="3094865"/>
            <a:ext cx="533033" cy="533033"/>
            <a:chOff x="4049800" y="640400"/>
            <a:chExt cx="858900" cy="858900"/>
          </a:xfrm>
        </p:grpSpPr>
        <p:sp>
          <p:nvSpPr>
            <p:cNvPr id="2541" name="Google Shape;2541;p8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8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3" name="Google Shape;2543;p80"/>
          <p:cNvGrpSpPr/>
          <p:nvPr/>
        </p:nvGrpSpPr>
        <p:grpSpPr>
          <a:xfrm>
            <a:off x="2976527" y="3772543"/>
            <a:ext cx="682068" cy="682068"/>
            <a:chOff x="5080188" y="927900"/>
            <a:chExt cx="961200" cy="961200"/>
          </a:xfrm>
        </p:grpSpPr>
        <p:sp>
          <p:nvSpPr>
            <p:cNvPr id="2544" name="Google Shape;2544;p8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8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8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8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8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8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8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8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2" name="Google Shape;2552;p80"/>
          <p:cNvGrpSpPr/>
          <p:nvPr/>
        </p:nvGrpSpPr>
        <p:grpSpPr>
          <a:xfrm>
            <a:off x="4440026" y="3869234"/>
            <a:ext cx="505650" cy="504006"/>
            <a:chOff x="6039282" y="1042577"/>
            <a:chExt cx="734315" cy="731929"/>
          </a:xfrm>
        </p:grpSpPr>
        <p:sp>
          <p:nvSpPr>
            <p:cNvPr id="2553" name="Google Shape;2553;p8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8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8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8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8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8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8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8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8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8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8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8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8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8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8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8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8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8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8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8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8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4" name="Google Shape;2574;p80"/>
          <p:cNvGrpSpPr/>
          <p:nvPr/>
        </p:nvGrpSpPr>
        <p:grpSpPr>
          <a:xfrm>
            <a:off x="5052628" y="2298862"/>
            <a:ext cx="567744" cy="602136"/>
            <a:chOff x="1825800" y="1651625"/>
            <a:chExt cx="539989" cy="571775"/>
          </a:xfrm>
        </p:grpSpPr>
        <p:sp>
          <p:nvSpPr>
            <p:cNvPr id="2575" name="Google Shape;2575;p8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8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8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8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9" name="Google Shape;2579;p80"/>
          <p:cNvGrpSpPr/>
          <p:nvPr/>
        </p:nvGrpSpPr>
        <p:grpSpPr>
          <a:xfrm>
            <a:off x="3727557" y="3855579"/>
            <a:ext cx="508123" cy="507955"/>
            <a:chOff x="1897577" y="2802432"/>
            <a:chExt cx="492176" cy="492014"/>
          </a:xfrm>
        </p:grpSpPr>
        <p:sp>
          <p:nvSpPr>
            <p:cNvPr id="2580" name="Google Shape;2580;p8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8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8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8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8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8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8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8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8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8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8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8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2" name="Google Shape;2592;p80"/>
          <p:cNvGrpSpPr/>
          <p:nvPr/>
        </p:nvGrpSpPr>
        <p:grpSpPr>
          <a:xfrm>
            <a:off x="959087" y="4169123"/>
            <a:ext cx="809227" cy="200842"/>
            <a:chOff x="2013045" y="4813233"/>
            <a:chExt cx="921986" cy="228854"/>
          </a:xfrm>
        </p:grpSpPr>
        <p:sp>
          <p:nvSpPr>
            <p:cNvPr id="2593" name="Google Shape;2593;p8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8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5" name="Google Shape;2595;p80"/>
          <p:cNvGrpSpPr/>
          <p:nvPr/>
        </p:nvGrpSpPr>
        <p:grpSpPr>
          <a:xfrm>
            <a:off x="967547" y="2656004"/>
            <a:ext cx="792421" cy="269941"/>
            <a:chOff x="1046767" y="4756633"/>
            <a:chExt cx="859646" cy="292841"/>
          </a:xfrm>
        </p:grpSpPr>
        <p:sp>
          <p:nvSpPr>
            <p:cNvPr id="2596" name="Google Shape;2596;p8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8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8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99" name="Google Shape;2599;p80"/>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80"/>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80"/>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80"/>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3" name="Google Shape;2603;p80"/>
          <p:cNvGrpSpPr/>
          <p:nvPr/>
        </p:nvGrpSpPr>
        <p:grpSpPr>
          <a:xfrm>
            <a:off x="7103403" y="2550562"/>
            <a:ext cx="166473" cy="141497"/>
            <a:chOff x="4660325" y="1866850"/>
            <a:chExt cx="68350" cy="58100"/>
          </a:xfrm>
        </p:grpSpPr>
        <p:sp>
          <p:nvSpPr>
            <p:cNvPr id="2604" name="Google Shape;2604;p8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8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6" name="Google Shape;2606;p80"/>
          <p:cNvGrpSpPr/>
          <p:nvPr/>
        </p:nvGrpSpPr>
        <p:grpSpPr>
          <a:xfrm>
            <a:off x="7412747" y="2576286"/>
            <a:ext cx="162515" cy="90049"/>
            <a:chOff x="4791775" y="1877500"/>
            <a:chExt cx="66725" cy="36975"/>
          </a:xfrm>
        </p:grpSpPr>
        <p:sp>
          <p:nvSpPr>
            <p:cNvPr id="2607" name="Google Shape;2607;p8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8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9" name="Google Shape;2609;p80"/>
          <p:cNvGrpSpPr/>
          <p:nvPr/>
        </p:nvGrpSpPr>
        <p:grpSpPr>
          <a:xfrm>
            <a:off x="7734460" y="2576286"/>
            <a:ext cx="144979" cy="90049"/>
            <a:chOff x="4923925" y="1877500"/>
            <a:chExt cx="59525" cy="36975"/>
          </a:xfrm>
        </p:grpSpPr>
        <p:sp>
          <p:nvSpPr>
            <p:cNvPr id="2610" name="Google Shape;2610;p8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8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2" name="Google Shape;2612;p80"/>
          <p:cNvGrpSpPr/>
          <p:nvPr/>
        </p:nvGrpSpPr>
        <p:grpSpPr>
          <a:xfrm>
            <a:off x="8028952" y="2558477"/>
            <a:ext cx="141447" cy="125667"/>
            <a:chOff x="5058450" y="1870100"/>
            <a:chExt cx="58075" cy="51600"/>
          </a:xfrm>
        </p:grpSpPr>
        <p:sp>
          <p:nvSpPr>
            <p:cNvPr id="2613" name="Google Shape;2613;p8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8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5" name="Google Shape;2615;p80"/>
          <p:cNvGrpSpPr/>
          <p:nvPr/>
        </p:nvGrpSpPr>
        <p:grpSpPr>
          <a:xfrm>
            <a:off x="7443466" y="2980885"/>
            <a:ext cx="101077" cy="107645"/>
            <a:chOff x="4811425" y="2065025"/>
            <a:chExt cx="41500" cy="44200"/>
          </a:xfrm>
        </p:grpSpPr>
        <p:sp>
          <p:nvSpPr>
            <p:cNvPr id="2616" name="Google Shape;2616;p8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8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8" name="Google Shape;2618;p80"/>
          <p:cNvGrpSpPr/>
          <p:nvPr/>
        </p:nvGrpSpPr>
        <p:grpSpPr>
          <a:xfrm>
            <a:off x="7735904" y="2981098"/>
            <a:ext cx="120867" cy="107218"/>
            <a:chOff x="4929875" y="2065025"/>
            <a:chExt cx="49625" cy="44025"/>
          </a:xfrm>
        </p:grpSpPr>
        <p:sp>
          <p:nvSpPr>
            <p:cNvPr id="2619" name="Google Shape;2619;p8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8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1" name="Google Shape;2621;p80"/>
          <p:cNvGrpSpPr/>
          <p:nvPr/>
        </p:nvGrpSpPr>
        <p:grpSpPr>
          <a:xfrm>
            <a:off x="8064572" y="2984112"/>
            <a:ext cx="70206" cy="101191"/>
            <a:chOff x="5083925" y="2066350"/>
            <a:chExt cx="28825" cy="41550"/>
          </a:xfrm>
        </p:grpSpPr>
        <p:sp>
          <p:nvSpPr>
            <p:cNvPr id="2622" name="Google Shape;2622;p8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8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4" name="Google Shape;2624;p80"/>
          <p:cNvGrpSpPr/>
          <p:nvPr/>
        </p:nvGrpSpPr>
        <p:grpSpPr>
          <a:xfrm>
            <a:off x="7096126" y="2999759"/>
            <a:ext cx="181026" cy="69896"/>
            <a:chOff x="4659775" y="2072775"/>
            <a:chExt cx="74325" cy="28700"/>
          </a:xfrm>
        </p:grpSpPr>
        <p:sp>
          <p:nvSpPr>
            <p:cNvPr id="2625" name="Google Shape;2625;p8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8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8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8" name="Google Shape;2628;p80"/>
          <p:cNvGrpSpPr/>
          <p:nvPr/>
        </p:nvGrpSpPr>
        <p:grpSpPr>
          <a:xfrm>
            <a:off x="8015982" y="2790324"/>
            <a:ext cx="167387" cy="89197"/>
            <a:chOff x="4662475" y="1976500"/>
            <a:chExt cx="68725" cy="36625"/>
          </a:xfrm>
        </p:grpSpPr>
        <p:sp>
          <p:nvSpPr>
            <p:cNvPr id="2629" name="Google Shape;2629;p8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8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8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2" name="Google Shape;2632;p80"/>
          <p:cNvGrpSpPr/>
          <p:nvPr/>
        </p:nvGrpSpPr>
        <p:grpSpPr>
          <a:xfrm>
            <a:off x="7712887" y="2793764"/>
            <a:ext cx="166899" cy="82317"/>
            <a:chOff x="4920150" y="1977875"/>
            <a:chExt cx="68525" cy="33800"/>
          </a:xfrm>
        </p:grpSpPr>
        <p:sp>
          <p:nvSpPr>
            <p:cNvPr id="2633" name="Google Shape;2633;p8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8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8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6" name="Google Shape;2636;p80"/>
          <p:cNvGrpSpPr/>
          <p:nvPr/>
        </p:nvGrpSpPr>
        <p:grpSpPr>
          <a:xfrm>
            <a:off x="7124044" y="3197682"/>
            <a:ext cx="125190" cy="127859"/>
            <a:chOff x="4676550" y="2160575"/>
            <a:chExt cx="51400" cy="52500"/>
          </a:xfrm>
        </p:grpSpPr>
        <p:sp>
          <p:nvSpPr>
            <p:cNvPr id="2637" name="Google Shape;2637;p8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8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8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0" name="Google Shape;2640;p80"/>
          <p:cNvGrpSpPr/>
          <p:nvPr/>
        </p:nvGrpSpPr>
        <p:grpSpPr>
          <a:xfrm>
            <a:off x="7421302" y="3204714"/>
            <a:ext cx="145405" cy="113794"/>
            <a:chOff x="4768325" y="2163475"/>
            <a:chExt cx="59700" cy="46725"/>
          </a:xfrm>
        </p:grpSpPr>
        <p:sp>
          <p:nvSpPr>
            <p:cNvPr id="2641" name="Google Shape;2641;p8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8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3" name="Google Shape;2643;p80"/>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80"/>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80"/>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80"/>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80"/>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80"/>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49" name="Google Shape;2649;p80"/>
          <p:cNvGrpSpPr/>
          <p:nvPr/>
        </p:nvGrpSpPr>
        <p:grpSpPr>
          <a:xfrm>
            <a:off x="7437621" y="3459808"/>
            <a:ext cx="112768" cy="106853"/>
            <a:chOff x="4768575" y="2253950"/>
            <a:chExt cx="46300" cy="43875"/>
          </a:xfrm>
        </p:grpSpPr>
        <p:sp>
          <p:nvSpPr>
            <p:cNvPr id="2650" name="Google Shape;2650;p8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8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2" name="Google Shape;2652;p80"/>
          <p:cNvGrpSpPr/>
          <p:nvPr/>
        </p:nvGrpSpPr>
        <p:grpSpPr>
          <a:xfrm>
            <a:off x="7737243" y="3948834"/>
            <a:ext cx="118187" cy="146246"/>
            <a:chOff x="4960900" y="2433225"/>
            <a:chExt cx="48525" cy="60050"/>
          </a:xfrm>
        </p:grpSpPr>
        <p:sp>
          <p:nvSpPr>
            <p:cNvPr id="2653" name="Google Shape;2653;p8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8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5" name="Google Shape;2655;p80"/>
          <p:cNvGrpSpPr/>
          <p:nvPr/>
        </p:nvGrpSpPr>
        <p:grpSpPr>
          <a:xfrm>
            <a:off x="7425808" y="4212895"/>
            <a:ext cx="136394" cy="143810"/>
            <a:chOff x="4854075" y="2527625"/>
            <a:chExt cx="56000" cy="59050"/>
          </a:xfrm>
        </p:grpSpPr>
        <p:sp>
          <p:nvSpPr>
            <p:cNvPr id="2656" name="Google Shape;2656;p8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8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8" name="Google Shape;2658;p80"/>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80"/>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80"/>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1" name="Google Shape;2661;p80"/>
          <p:cNvGrpSpPr/>
          <p:nvPr/>
        </p:nvGrpSpPr>
        <p:grpSpPr>
          <a:xfrm>
            <a:off x="8050020" y="3676639"/>
            <a:ext cx="99312" cy="160797"/>
            <a:chOff x="5059700" y="2334775"/>
            <a:chExt cx="40775" cy="66025"/>
          </a:xfrm>
        </p:grpSpPr>
        <p:sp>
          <p:nvSpPr>
            <p:cNvPr id="2662" name="Google Shape;2662;p8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8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8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8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8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8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8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8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8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80"/>
          <p:cNvGrpSpPr/>
          <p:nvPr/>
        </p:nvGrpSpPr>
        <p:grpSpPr>
          <a:xfrm>
            <a:off x="8007184" y="3941771"/>
            <a:ext cx="184984" cy="160371"/>
            <a:chOff x="5037700" y="2430325"/>
            <a:chExt cx="75950" cy="65850"/>
          </a:xfrm>
        </p:grpSpPr>
        <p:sp>
          <p:nvSpPr>
            <p:cNvPr id="2672" name="Google Shape;2672;p8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8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4" name="Google Shape;2674;p80"/>
          <p:cNvGrpSpPr/>
          <p:nvPr/>
        </p:nvGrpSpPr>
        <p:grpSpPr>
          <a:xfrm>
            <a:off x="7426689" y="3708223"/>
            <a:ext cx="173014" cy="97629"/>
            <a:chOff x="4756975" y="2341800"/>
            <a:chExt cx="91975" cy="51925"/>
          </a:xfrm>
        </p:grpSpPr>
        <p:sp>
          <p:nvSpPr>
            <p:cNvPr id="2675" name="Google Shape;2675;p8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8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8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8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8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8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8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8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8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8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8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8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8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8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8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8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8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8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8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8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5" name="Google Shape;2695;p80"/>
          <p:cNvGrpSpPr/>
          <p:nvPr/>
        </p:nvGrpSpPr>
        <p:grpSpPr>
          <a:xfrm>
            <a:off x="7693626" y="4196920"/>
            <a:ext cx="212497" cy="175761"/>
            <a:chOff x="4943575" y="2516350"/>
            <a:chExt cx="98675" cy="81700"/>
          </a:xfrm>
        </p:grpSpPr>
        <p:sp>
          <p:nvSpPr>
            <p:cNvPr id="2696" name="Google Shape;2696;p8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8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8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8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8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8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8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8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8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8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8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8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8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8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8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8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8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8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8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8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8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8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8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8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8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8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8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8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8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8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8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8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8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8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8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8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8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8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8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8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8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8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8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8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8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8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8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8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8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8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8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8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8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8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8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8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8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8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8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8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8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8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8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8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8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8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8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8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8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8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8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8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8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8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8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8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8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8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4" name="Google Shape;2774;p80"/>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80"/>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80"/>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80"/>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8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782"/>
        <p:cNvGrpSpPr/>
        <p:nvPr/>
      </p:nvGrpSpPr>
      <p:grpSpPr>
        <a:xfrm>
          <a:off x="0" y="0"/>
          <a:ext cx="0" cy="0"/>
          <a:chOff x="0" y="0"/>
          <a:chExt cx="0" cy="0"/>
        </a:xfrm>
      </p:grpSpPr>
      <p:grpSp>
        <p:nvGrpSpPr>
          <p:cNvPr id="2783" name="Google Shape;2783;p81"/>
          <p:cNvGrpSpPr/>
          <p:nvPr/>
        </p:nvGrpSpPr>
        <p:grpSpPr>
          <a:xfrm>
            <a:off x="6681268" y="3584496"/>
            <a:ext cx="560636" cy="516497"/>
            <a:chOff x="6652051" y="3714143"/>
            <a:chExt cx="560636" cy="516497"/>
          </a:xfrm>
        </p:grpSpPr>
        <p:grpSp>
          <p:nvGrpSpPr>
            <p:cNvPr id="2784" name="Google Shape;2784;p81"/>
            <p:cNvGrpSpPr/>
            <p:nvPr/>
          </p:nvGrpSpPr>
          <p:grpSpPr>
            <a:xfrm>
              <a:off x="6669657" y="3716715"/>
              <a:ext cx="466768" cy="464314"/>
              <a:chOff x="3139766" y="765669"/>
              <a:chExt cx="886380" cy="881888"/>
            </a:xfrm>
          </p:grpSpPr>
          <p:grpSp>
            <p:nvGrpSpPr>
              <p:cNvPr id="2785" name="Google Shape;2785;p81"/>
              <p:cNvGrpSpPr/>
              <p:nvPr/>
            </p:nvGrpSpPr>
            <p:grpSpPr>
              <a:xfrm>
                <a:off x="3139766" y="765669"/>
                <a:ext cx="886380" cy="881888"/>
                <a:chOff x="3139766" y="765669"/>
                <a:chExt cx="886380" cy="881888"/>
              </a:xfrm>
            </p:grpSpPr>
            <p:sp>
              <p:nvSpPr>
                <p:cNvPr id="2786" name="Google Shape;2786;p8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8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8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8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8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8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8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8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8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5" name="Google Shape;2795;p8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8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8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8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9" name="Google Shape;2799;p8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0" name="Google Shape;2800;p81"/>
          <p:cNvGrpSpPr/>
          <p:nvPr/>
        </p:nvGrpSpPr>
        <p:grpSpPr>
          <a:xfrm>
            <a:off x="7679978" y="3065079"/>
            <a:ext cx="104231" cy="320340"/>
            <a:chOff x="7564426" y="3224343"/>
            <a:chExt cx="119985" cy="368801"/>
          </a:xfrm>
        </p:grpSpPr>
        <p:sp>
          <p:nvSpPr>
            <p:cNvPr id="2801" name="Google Shape;2801;p8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8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3" name="Google Shape;2803;p81"/>
          <p:cNvGrpSpPr/>
          <p:nvPr/>
        </p:nvGrpSpPr>
        <p:grpSpPr>
          <a:xfrm>
            <a:off x="7379466" y="3059180"/>
            <a:ext cx="189489" cy="332132"/>
            <a:chOff x="8370831" y="3202002"/>
            <a:chExt cx="218129" cy="382376"/>
          </a:xfrm>
        </p:grpSpPr>
        <p:sp>
          <p:nvSpPr>
            <p:cNvPr id="2804" name="Google Shape;2804;p8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8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6" name="Google Shape;2806;p81"/>
          <p:cNvGrpSpPr/>
          <p:nvPr/>
        </p:nvGrpSpPr>
        <p:grpSpPr>
          <a:xfrm>
            <a:off x="8102855" y="3470312"/>
            <a:ext cx="309429" cy="267000"/>
            <a:chOff x="6742064" y="3750480"/>
            <a:chExt cx="399315" cy="344560"/>
          </a:xfrm>
        </p:grpSpPr>
        <p:sp>
          <p:nvSpPr>
            <p:cNvPr id="2807" name="Google Shape;2807;p8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8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9" name="Google Shape;2809;p81"/>
          <p:cNvGrpSpPr/>
          <p:nvPr/>
        </p:nvGrpSpPr>
        <p:grpSpPr>
          <a:xfrm>
            <a:off x="7641874" y="3821360"/>
            <a:ext cx="180437" cy="281608"/>
            <a:chOff x="7248525" y="3739696"/>
            <a:chExt cx="230531" cy="359790"/>
          </a:xfrm>
        </p:grpSpPr>
        <p:sp>
          <p:nvSpPr>
            <p:cNvPr id="2810" name="Google Shape;2810;p8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8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2" name="Google Shape;2812;p81"/>
          <p:cNvGrpSpPr/>
          <p:nvPr/>
        </p:nvGrpSpPr>
        <p:grpSpPr>
          <a:xfrm>
            <a:off x="7887794" y="3464584"/>
            <a:ext cx="162896" cy="278710"/>
            <a:chOff x="7601242" y="3729267"/>
            <a:chExt cx="222566" cy="380803"/>
          </a:xfrm>
        </p:grpSpPr>
        <p:sp>
          <p:nvSpPr>
            <p:cNvPr id="2813" name="Google Shape;2813;p8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8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5" name="Google Shape;2815;p81"/>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16" name="Google Shape;2816;p81"/>
          <p:cNvGrpSpPr/>
          <p:nvPr/>
        </p:nvGrpSpPr>
        <p:grpSpPr>
          <a:xfrm>
            <a:off x="7377439" y="3465724"/>
            <a:ext cx="193543" cy="275990"/>
            <a:chOff x="8304647" y="3738687"/>
            <a:chExt cx="225076" cy="320956"/>
          </a:xfrm>
        </p:grpSpPr>
        <p:sp>
          <p:nvSpPr>
            <p:cNvPr id="2817" name="Google Shape;2817;p8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8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8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0" name="Google Shape;2820;p81"/>
          <p:cNvGrpSpPr/>
          <p:nvPr/>
        </p:nvGrpSpPr>
        <p:grpSpPr>
          <a:xfrm>
            <a:off x="7649932" y="3465724"/>
            <a:ext cx="178492" cy="275990"/>
            <a:chOff x="8615101" y="3738687"/>
            <a:chExt cx="207573" cy="320956"/>
          </a:xfrm>
        </p:grpSpPr>
        <p:sp>
          <p:nvSpPr>
            <p:cNvPr id="2821" name="Google Shape;2821;p8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8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8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4" name="Google Shape;2824;p81"/>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5" name="Google Shape;2825;p81"/>
          <p:cNvGrpSpPr/>
          <p:nvPr/>
        </p:nvGrpSpPr>
        <p:grpSpPr>
          <a:xfrm>
            <a:off x="7875463" y="3868385"/>
            <a:ext cx="187557" cy="187557"/>
            <a:chOff x="8565775" y="671075"/>
            <a:chExt cx="441000" cy="441000"/>
          </a:xfrm>
        </p:grpSpPr>
        <p:sp>
          <p:nvSpPr>
            <p:cNvPr id="2826" name="Google Shape;2826;p8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8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8" name="Google Shape;2828;p81"/>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81"/>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0" name="Google Shape;2830;p81"/>
          <p:cNvGrpSpPr/>
          <p:nvPr/>
        </p:nvGrpSpPr>
        <p:grpSpPr>
          <a:xfrm>
            <a:off x="6029935" y="2940910"/>
            <a:ext cx="587865" cy="517731"/>
            <a:chOff x="6000718" y="3070557"/>
            <a:chExt cx="587865" cy="517731"/>
          </a:xfrm>
        </p:grpSpPr>
        <p:sp>
          <p:nvSpPr>
            <p:cNvPr id="2831" name="Google Shape;2831;p8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8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8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8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8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8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8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8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8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8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1" name="Google Shape;2841;p81"/>
          <p:cNvGrpSpPr/>
          <p:nvPr/>
        </p:nvGrpSpPr>
        <p:grpSpPr>
          <a:xfrm>
            <a:off x="6044740" y="3584570"/>
            <a:ext cx="557665" cy="516387"/>
            <a:chOff x="6015523" y="3714217"/>
            <a:chExt cx="557665" cy="516387"/>
          </a:xfrm>
        </p:grpSpPr>
        <p:grpSp>
          <p:nvGrpSpPr>
            <p:cNvPr id="2842" name="Google Shape;2842;p81"/>
            <p:cNvGrpSpPr/>
            <p:nvPr/>
          </p:nvGrpSpPr>
          <p:grpSpPr>
            <a:xfrm>
              <a:off x="6036094" y="3716980"/>
              <a:ext cx="529822" cy="510480"/>
              <a:chOff x="3148311" y="-545634"/>
              <a:chExt cx="1006118" cy="969572"/>
            </a:xfrm>
          </p:grpSpPr>
          <p:sp>
            <p:nvSpPr>
              <p:cNvPr id="2843" name="Google Shape;2843;p8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8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8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8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8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8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8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8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8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8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3" name="Google Shape;2853;p8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4" name="Google Shape;2854;p81"/>
          <p:cNvGrpSpPr/>
          <p:nvPr/>
        </p:nvGrpSpPr>
        <p:grpSpPr>
          <a:xfrm>
            <a:off x="6673522" y="2943981"/>
            <a:ext cx="576302" cy="511871"/>
            <a:chOff x="6644304" y="3073628"/>
            <a:chExt cx="576302" cy="511871"/>
          </a:xfrm>
        </p:grpSpPr>
        <p:grpSp>
          <p:nvGrpSpPr>
            <p:cNvPr id="2855" name="Google Shape;2855;p81"/>
            <p:cNvGrpSpPr/>
            <p:nvPr/>
          </p:nvGrpSpPr>
          <p:grpSpPr>
            <a:xfrm>
              <a:off x="6712169" y="3073651"/>
              <a:ext cx="481611" cy="506713"/>
              <a:chOff x="1833536" y="-546641"/>
              <a:chExt cx="914567" cy="962419"/>
            </a:xfrm>
          </p:grpSpPr>
          <p:grpSp>
            <p:nvGrpSpPr>
              <p:cNvPr id="2856" name="Google Shape;2856;p81"/>
              <p:cNvGrpSpPr/>
              <p:nvPr/>
            </p:nvGrpSpPr>
            <p:grpSpPr>
              <a:xfrm>
                <a:off x="1833536" y="-524249"/>
                <a:ext cx="914567" cy="940027"/>
                <a:chOff x="1833536" y="-524249"/>
                <a:chExt cx="914567" cy="940027"/>
              </a:xfrm>
            </p:grpSpPr>
            <p:sp>
              <p:nvSpPr>
                <p:cNvPr id="2857" name="Google Shape;2857;p8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8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8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8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8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2" name="Google Shape;2862;p8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8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8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8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6" name="Google Shape;2866;p8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7" name="Google Shape;2867;p81"/>
          <p:cNvGrpSpPr/>
          <p:nvPr/>
        </p:nvGrpSpPr>
        <p:grpSpPr>
          <a:xfrm>
            <a:off x="752796" y="2869970"/>
            <a:ext cx="2622876" cy="1333540"/>
            <a:chOff x="238125" y="1038125"/>
            <a:chExt cx="7146800" cy="3633625"/>
          </a:xfrm>
        </p:grpSpPr>
        <p:sp>
          <p:nvSpPr>
            <p:cNvPr id="2868" name="Google Shape;2868;p8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8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8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8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8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8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8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8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8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8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8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8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8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8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8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8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8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8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8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8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8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8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8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8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8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8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8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8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8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8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8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8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8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8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8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8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8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8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8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8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8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8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8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8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8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8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8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8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8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8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8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8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8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8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8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8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8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8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8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8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8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8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8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8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8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8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8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8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8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8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8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8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8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8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8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8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8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8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8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8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8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8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8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8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8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8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8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8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8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8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8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8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8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8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8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8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8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8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8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8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8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8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8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8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8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8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8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8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8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8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8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8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8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8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8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8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8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8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8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8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8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8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8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8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8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8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8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8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8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8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8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8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8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8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8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8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8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8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8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8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8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8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8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8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8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8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8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8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8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8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8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8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8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8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8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8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8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8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8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8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8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8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8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8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8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8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8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8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8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8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8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8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8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8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8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8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8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8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8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8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8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8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8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8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8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8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8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8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8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8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8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8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8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8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8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8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8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8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8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8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8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8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8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8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8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8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8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8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8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8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8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8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8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8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8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8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8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8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8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8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8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8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8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8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8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8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8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8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8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8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8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8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8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8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8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8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8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8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8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8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8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8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8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8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8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8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8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8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8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8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8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8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8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8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8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8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8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8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8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8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8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8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8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8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8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8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8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8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8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8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8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8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8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8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8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8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8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8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8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8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8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8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8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8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8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8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8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8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8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8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8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8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8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8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8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8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8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8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8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8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8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8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8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8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8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8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8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8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8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8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8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8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8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8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8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8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8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8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8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8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8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8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8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8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8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8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8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8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8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8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8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8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8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8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8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8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8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8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8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8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8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8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8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8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8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8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8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8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8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8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8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8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8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8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8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8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8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8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8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8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8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8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8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8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8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8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8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8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8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8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8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8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8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8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8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8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8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8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8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8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8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8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8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8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8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8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8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8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8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8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8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8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8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8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8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8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8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8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8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8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8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8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8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8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8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8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8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8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8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8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8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8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8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8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8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8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8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8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8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8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8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8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8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8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8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8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8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8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8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8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8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8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8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8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8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8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8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8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8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8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8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8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8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8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8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8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8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8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8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8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8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8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8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8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8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8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8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8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8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8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8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8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8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8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8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8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8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8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8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8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8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8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8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8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8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8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8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8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8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8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8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8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8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8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8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8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8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8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8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8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8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8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8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8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8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8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8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8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8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8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8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8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8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8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8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8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8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8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8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8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8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8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8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8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8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8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8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8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8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8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8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8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8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8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8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8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8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8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8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8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8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8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8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8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8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8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8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8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8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8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8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8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8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8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8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8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8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8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8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8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8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8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8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8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8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8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8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8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8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8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8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8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8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8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8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8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8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8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8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8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8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8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8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8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8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8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8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8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8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8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8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8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8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8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8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8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8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8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8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8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8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8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8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8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8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8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8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8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8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8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8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8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8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8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8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8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8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8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8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8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8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8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8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8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8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8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8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8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8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8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8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8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8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8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8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8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8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8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8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8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8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8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8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8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8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8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8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8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8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8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8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8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8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8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8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8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8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8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8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8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8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8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8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8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8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8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8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8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8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8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8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8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8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8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8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8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8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8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8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8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8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8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8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8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8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8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8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8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8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8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8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8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8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8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8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8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8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8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8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8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8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8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8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8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8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8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8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8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8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8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8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8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8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8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8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8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8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8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8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8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8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8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8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8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8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8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8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8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8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8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8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8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8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8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8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8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8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8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8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8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8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8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8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8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8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8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8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8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8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8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8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8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8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8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8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8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8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8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8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8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8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8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8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8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8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8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8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8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8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8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8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8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8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8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8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8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8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8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8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8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8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8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8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8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8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8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8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8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8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8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8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8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8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8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8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8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8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8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8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8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8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8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8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8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8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8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8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8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8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8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8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8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8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8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8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8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8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8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8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8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8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8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8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8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8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8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8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8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8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8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8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8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8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8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8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8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8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8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8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8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8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8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8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8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8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8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8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8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8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8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8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8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8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8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8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8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8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8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8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8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8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8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8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8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8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8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8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8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8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8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8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8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8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8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8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8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8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8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8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8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8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8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8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8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8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8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8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8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8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8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8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8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8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8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8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8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8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8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8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8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8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8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8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8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8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8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8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8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8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8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8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8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8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8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8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8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8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8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8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8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8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8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8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8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8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8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8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8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8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8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8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8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8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8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8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8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8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8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8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8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8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8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8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8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8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8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8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8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8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8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8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8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8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8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8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8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8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8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8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8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8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8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8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8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8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8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8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8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8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8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8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8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8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8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8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8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8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8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8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8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8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8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8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8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8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8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8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8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8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8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8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8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8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8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8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8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8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8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8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8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8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8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8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8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8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8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8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8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8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8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8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8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8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8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8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8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8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8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8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8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8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8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8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8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8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8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8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8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8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8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8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8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8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8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8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8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8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8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8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8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8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8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8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8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8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8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8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8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8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8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8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8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8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8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8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8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8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8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8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8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8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8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8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8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8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8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8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8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8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8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8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8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8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8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8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8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8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8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8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8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8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8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8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8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8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8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8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8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8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8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8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8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8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8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8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8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8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8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8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8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8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8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8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8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8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8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8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8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8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8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8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8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8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8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8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8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8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8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8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8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8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8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8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8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8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8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8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8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8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8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8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8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8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8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8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8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8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8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8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8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8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8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8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8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8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8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8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8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8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8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8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8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8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8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8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8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8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8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8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8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8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8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8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8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8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8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8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8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8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8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8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8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8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8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8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8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8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8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8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8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8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8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8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8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8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8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8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8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8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8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8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8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8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8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8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8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8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8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8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8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8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8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8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8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8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8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8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8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8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8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8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8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8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8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8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8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8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8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8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8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8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8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8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8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8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8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8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8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8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8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8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8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8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8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8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8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8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8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8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8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8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8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8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8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8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8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8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8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8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8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8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8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0" name="Google Shape;4440;p81"/>
          <p:cNvGrpSpPr/>
          <p:nvPr/>
        </p:nvGrpSpPr>
        <p:grpSpPr>
          <a:xfrm>
            <a:off x="5938558" y="1033351"/>
            <a:ext cx="2435960" cy="1297725"/>
            <a:chOff x="233350" y="949250"/>
            <a:chExt cx="7137300" cy="3802300"/>
          </a:xfrm>
        </p:grpSpPr>
        <p:sp>
          <p:nvSpPr>
            <p:cNvPr id="4441" name="Google Shape;4441;p8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8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8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8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8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8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2" name="Google Shape;4492;p81"/>
          <p:cNvGrpSpPr/>
          <p:nvPr/>
        </p:nvGrpSpPr>
        <p:grpSpPr>
          <a:xfrm>
            <a:off x="731715" y="995041"/>
            <a:ext cx="2665073" cy="1317140"/>
            <a:chOff x="793334" y="1192826"/>
            <a:chExt cx="2665073" cy="1317140"/>
          </a:xfrm>
        </p:grpSpPr>
        <p:sp>
          <p:nvSpPr>
            <p:cNvPr id="4493" name="Google Shape;4493;p8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8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8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8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8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8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8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8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8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8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8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8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81"/>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8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81"/>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8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8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8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8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81"/>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1"/>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81"/>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1"/>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8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81"/>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1"/>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8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8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8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8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81"/>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8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1"/>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1"/>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1"/>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1"/>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1"/>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1"/>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8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1"/>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1"/>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8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8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8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8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8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1"/>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1"/>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8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8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8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1"/>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81"/>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1"/>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1"/>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8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81"/>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8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1"/>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1"/>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1"/>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1"/>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1"/>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1"/>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1"/>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1"/>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1"/>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1"/>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1"/>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8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8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8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8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8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8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8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8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8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81"/>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8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8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8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1"/>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8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8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8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8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8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8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8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8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1"/>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1"/>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1"/>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1"/>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1"/>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1"/>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1"/>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1"/>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1"/>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1"/>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1"/>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1"/>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1"/>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8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8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8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8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8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8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8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8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8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8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8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8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8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8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8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8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8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8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81"/>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8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1"/>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8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8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8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8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8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1"/>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1"/>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1"/>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8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8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8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8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81"/>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8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1"/>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8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8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8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8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8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8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8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8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8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8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8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8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8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8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8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8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8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8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8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8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8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8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8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8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8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8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8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8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8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8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8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8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8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8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8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1"/>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8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8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8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81"/>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8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8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8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1"/>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8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81"/>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1"/>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1"/>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81"/>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1"/>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1"/>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8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1"/>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1"/>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8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1"/>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8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1"/>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81"/>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8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8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8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8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8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81"/>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81"/>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8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8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8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8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1"/>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8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8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8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8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8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8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8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8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8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8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8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8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8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8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8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81"/>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8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8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8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8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8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8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8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8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8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8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8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81"/>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8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8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8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1"/>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8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8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8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8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1"/>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1"/>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1"/>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1"/>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81"/>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8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1"/>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8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8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1"/>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8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81"/>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1"/>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8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8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8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8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8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8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8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8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8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8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8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8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8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1"/>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8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1"/>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8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8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8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8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8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8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8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8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8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8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8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1"/>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1"/>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8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1"/>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1"/>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8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1"/>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1"/>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8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8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8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8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1"/>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8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1"/>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8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8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1"/>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1"/>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8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8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8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8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8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8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8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8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8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8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8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8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1"/>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81"/>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8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1"/>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8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1"/>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1"/>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1"/>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1"/>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8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1"/>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1"/>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1"/>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1"/>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1"/>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1"/>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1"/>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1"/>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1"/>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1"/>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1"/>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1"/>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1"/>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1"/>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1"/>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1"/>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1"/>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1"/>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1"/>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1"/>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1"/>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1"/>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1"/>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1"/>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1"/>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1"/>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1"/>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1"/>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1"/>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1"/>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1"/>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1"/>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1"/>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1"/>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1"/>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1"/>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1"/>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1"/>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1"/>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1"/>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1"/>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1"/>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1"/>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1"/>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1"/>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1"/>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1"/>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1"/>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1"/>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1"/>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1"/>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1"/>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1"/>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1"/>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1"/>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1"/>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1"/>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1"/>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1"/>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1"/>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1"/>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1"/>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1"/>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1"/>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1"/>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1"/>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1"/>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1"/>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1"/>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1"/>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1"/>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1"/>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1"/>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1"/>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1"/>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1"/>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1"/>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1"/>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1"/>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1"/>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1"/>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1"/>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1"/>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1"/>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1"/>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1"/>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1"/>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1"/>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1"/>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1"/>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1"/>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1"/>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1"/>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1"/>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1"/>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1"/>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1"/>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1"/>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1"/>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1"/>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1"/>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1"/>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1"/>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1"/>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1"/>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1"/>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1"/>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1"/>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1"/>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1"/>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1"/>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1"/>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1"/>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1"/>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1"/>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1"/>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1"/>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1"/>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1"/>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1"/>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1"/>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1"/>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1"/>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1"/>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1"/>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1"/>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1"/>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1"/>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1"/>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1"/>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1"/>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1"/>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1"/>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1"/>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1"/>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1"/>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1"/>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1"/>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1"/>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1"/>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1"/>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1"/>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1"/>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1"/>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1"/>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1"/>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1"/>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1"/>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1"/>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1"/>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1"/>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1"/>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1"/>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1"/>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1"/>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1"/>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1"/>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1"/>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1"/>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1"/>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1"/>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1"/>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1"/>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1"/>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1"/>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1"/>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1"/>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1"/>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1"/>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1"/>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1"/>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1"/>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1"/>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1"/>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1"/>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1"/>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1"/>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1"/>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1"/>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1"/>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1"/>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1"/>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1"/>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1"/>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1"/>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1"/>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1"/>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1"/>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1"/>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1"/>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1"/>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1"/>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1"/>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1"/>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1"/>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1"/>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1"/>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1"/>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1"/>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1"/>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1"/>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1"/>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1"/>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1"/>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1"/>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1"/>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1"/>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1"/>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1"/>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1"/>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1"/>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1"/>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1"/>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1"/>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1"/>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1"/>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1"/>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1"/>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1"/>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1"/>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1"/>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1"/>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0" name="Google Shape;8460;p81"/>
          <p:cNvGrpSpPr/>
          <p:nvPr/>
        </p:nvGrpSpPr>
        <p:grpSpPr>
          <a:xfrm>
            <a:off x="3450485" y="919691"/>
            <a:ext cx="2310381" cy="1488888"/>
            <a:chOff x="229225" y="549050"/>
            <a:chExt cx="7161750" cy="4615275"/>
          </a:xfrm>
        </p:grpSpPr>
        <p:sp>
          <p:nvSpPr>
            <p:cNvPr id="8461" name="Google Shape;8461;p81"/>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1"/>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1"/>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1"/>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1"/>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1"/>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1"/>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1"/>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1"/>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1"/>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1"/>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1"/>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1"/>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1"/>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1"/>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1"/>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1"/>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1"/>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1"/>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1"/>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1"/>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1"/>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1"/>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1"/>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1"/>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1"/>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1"/>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1"/>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1"/>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1"/>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1"/>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1"/>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1"/>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1"/>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1"/>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1"/>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1"/>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1"/>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1"/>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1"/>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1"/>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1"/>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1"/>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1"/>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1"/>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1"/>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1"/>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1"/>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1"/>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1"/>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1"/>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1"/>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1"/>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1"/>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1"/>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1"/>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1"/>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1"/>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1"/>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1"/>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1"/>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1"/>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1"/>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1"/>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1"/>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1"/>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1"/>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1"/>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1"/>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1"/>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1"/>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1"/>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1"/>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1"/>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1"/>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1"/>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1"/>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1"/>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1"/>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1"/>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1"/>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1"/>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1"/>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1"/>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1"/>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1"/>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1"/>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1"/>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1"/>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1"/>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1"/>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1"/>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1"/>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1"/>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1"/>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1"/>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1"/>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1"/>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1"/>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1"/>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1"/>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1"/>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1"/>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1"/>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1"/>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1"/>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1"/>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1"/>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1"/>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1"/>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1"/>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1"/>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1"/>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1"/>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1"/>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1"/>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1"/>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81"/>
          <p:cNvGrpSpPr/>
          <p:nvPr/>
        </p:nvGrpSpPr>
        <p:grpSpPr>
          <a:xfrm>
            <a:off x="3548403" y="2849588"/>
            <a:ext cx="2310282" cy="1374222"/>
            <a:chOff x="238125" y="732525"/>
            <a:chExt cx="7130500" cy="4241425"/>
          </a:xfrm>
        </p:grpSpPr>
        <p:sp>
          <p:nvSpPr>
            <p:cNvPr id="8579" name="Google Shape;8579;p81"/>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1"/>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1"/>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1"/>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1"/>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1"/>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1"/>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1"/>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1"/>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1"/>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1"/>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1"/>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1"/>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1"/>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1"/>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1"/>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1"/>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1"/>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1"/>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1"/>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1"/>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1"/>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1"/>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1"/>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1"/>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1"/>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1"/>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1"/>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1"/>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1"/>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1"/>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1"/>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1"/>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1"/>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1"/>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1"/>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1"/>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1"/>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1"/>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1"/>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1"/>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1"/>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1"/>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1"/>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1"/>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1"/>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1"/>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1"/>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1"/>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1"/>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1"/>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1"/>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1"/>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1"/>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1"/>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1"/>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1"/>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1"/>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1"/>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1"/>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1"/>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1"/>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1"/>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1"/>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1"/>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1"/>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1"/>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1"/>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1"/>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1"/>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1"/>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1"/>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1"/>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1"/>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1"/>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1"/>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1"/>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1"/>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1"/>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1"/>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1"/>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1"/>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1"/>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1"/>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1"/>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1"/>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1"/>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1"/>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1"/>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1"/>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1"/>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1"/>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1"/>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1"/>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1"/>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1"/>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1"/>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1"/>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1"/>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1"/>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1"/>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1"/>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1"/>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1"/>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1"/>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1"/>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1"/>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1"/>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1"/>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1"/>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1"/>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1"/>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1"/>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1"/>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8696"/>
        <p:cNvGrpSpPr/>
        <p:nvPr/>
      </p:nvGrpSpPr>
      <p:grpSpPr>
        <a:xfrm>
          <a:off x="0" y="0"/>
          <a:ext cx="0" cy="0"/>
          <a:chOff x="0" y="0"/>
          <a:chExt cx="0" cy="0"/>
        </a:xfrm>
      </p:grpSpPr>
      <p:grpSp>
        <p:nvGrpSpPr>
          <p:cNvPr id="8697" name="Google Shape;8697;p82"/>
          <p:cNvGrpSpPr/>
          <p:nvPr/>
        </p:nvGrpSpPr>
        <p:grpSpPr>
          <a:xfrm>
            <a:off x="2100560" y="3398663"/>
            <a:ext cx="1102891" cy="760337"/>
            <a:chOff x="4967783" y="2151471"/>
            <a:chExt cx="3920692" cy="2702940"/>
          </a:xfrm>
        </p:grpSpPr>
        <p:grpSp>
          <p:nvGrpSpPr>
            <p:cNvPr id="8698" name="Google Shape;8698;p82"/>
            <p:cNvGrpSpPr/>
            <p:nvPr/>
          </p:nvGrpSpPr>
          <p:grpSpPr>
            <a:xfrm>
              <a:off x="5045709" y="2252109"/>
              <a:ext cx="3761071" cy="2501708"/>
              <a:chOff x="2691784" y="1805334"/>
              <a:chExt cx="3761071" cy="2501708"/>
            </a:xfrm>
          </p:grpSpPr>
          <p:sp>
            <p:nvSpPr>
              <p:cNvPr id="8699" name="Google Shape;8699;p8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82"/>
            <p:cNvGrpSpPr/>
            <p:nvPr/>
          </p:nvGrpSpPr>
          <p:grpSpPr>
            <a:xfrm>
              <a:off x="4967783" y="2151471"/>
              <a:ext cx="3920692" cy="2702940"/>
              <a:chOff x="2613858" y="1704696"/>
              <a:chExt cx="3920692" cy="2702940"/>
            </a:xfrm>
          </p:grpSpPr>
          <p:sp>
            <p:nvSpPr>
              <p:cNvPr id="8707" name="Google Shape;8707;p8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2" name="Google Shape;8712;p82"/>
          <p:cNvGrpSpPr/>
          <p:nvPr/>
        </p:nvGrpSpPr>
        <p:grpSpPr>
          <a:xfrm>
            <a:off x="3504468" y="1286940"/>
            <a:ext cx="1561911" cy="708580"/>
            <a:chOff x="3530532" y="1496185"/>
            <a:chExt cx="1561911" cy="708580"/>
          </a:xfrm>
        </p:grpSpPr>
        <p:grpSp>
          <p:nvGrpSpPr>
            <p:cNvPr id="8713" name="Google Shape;8713;p82"/>
            <p:cNvGrpSpPr/>
            <p:nvPr/>
          </p:nvGrpSpPr>
          <p:grpSpPr>
            <a:xfrm>
              <a:off x="3720318" y="1857562"/>
              <a:ext cx="1372125" cy="54"/>
              <a:chOff x="3720318" y="1857562"/>
              <a:chExt cx="1372125" cy="54"/>
            </a:xfrm>
          </p:grpSpPr>
          <p:cxnSp>
            <p:nvCxnSpPr>
              <p:cNvPr id="8714" name="Google Shape;8714;p82"/>
              <p:cNvCxnSpPr>
                <a:endCxn id="8715"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716" name="Google Shape;8716;p8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717" name="Google Shape;8717;p8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718" name="Google Shape;8718;p82"/>
              <p:cNvCxnSpPr>
                <a:stCxn id="8715"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719" name="Google Shape;8719;p82"/>
            <p:cNvGrpSpPr/>
            <p:nvPr/>
          </p:nvGrpSpPr>
          <p:grpSpPr>
            <a:xfrm>
              <a:off x="3567462" y="1496185"/>
              <a:ext cx="286500" cy="272914"/>
              <a:chOff x="3567462" y="1496185"/>
              <a:chExt cx="286500" cy="272914"/>
            </a:xfrm>
          </p:grpSpPr>
          <p:cxnSp>
            <p:nvCxnSpPr>
              <p:cNvPr id="8720" name="Google Shape;8720;p8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721" name="Google Shape;8721;p8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2" name="Google Shape;8722;p8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4" name="Google Shape;8724;p82"/>
            <p:cNvGrpSpPr/>
            <p:nvPr/>
          </p:nvGrpSpPr>
          <p:grpSpPr>
            <a:xfrm>
              <a:off x="3929014" y="1960574"/>
              <a:ext cx="286500" cy="242342"/>
              <a:chOff x="3929014" y="1960574"/>
              <a:chExt cx="286500" cy="242342"/>
            </a:xfrm>
          </p:grpSpPr>
          <p:cxnSp>
            <p:nvCxnSpPr>
              <p:cNvPr id="8725" name="Google Shape;8725;p8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726" name="Google Shape;8726;p8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82"/>
            <p:cNvGrpSpPr/>
            <p:nvPr/>
          </p:nvGrpSpPr>
          <p:grpSpPr>
            <a:xfrm>
              <a:off x="4290828" y="1496185"/>
              <a:ext cx="286500" cy="272914"/>
              <a:chOff x="4290828" y="1496185"/>
              <a:chExt cx="286500" cy="272914"/>
            </a:xfrm>
          </p:grpSpPr>
          <p:cxnSp>
            <p:nvCxnSpPr>
              <p:cNvPr id="8728" name="Google Shape;8728;p8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729" name="Google Shape;8729;p8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0" name="Google Shape;8730;p8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1" name="Google Shape;8731;p82"/>
            <p:cNvGrpSpPr/>
            <p:nvPr/>
          </p:nvGrpSpPr>
          <p:grpSpPr>
            <a:xfrm>
              <a:off x="4657726" y="1959674"/>
              <a:ext cx="286500" cy="245092"/>
              <a:chOff x="4657726" y="1959674"/>
              <a:chExt cx="286500" cy="245092"/>
            </a:xfrm>
          </p:grpSpPr>
          <p:cxnSp>
            <p:nvCxnSpPr>
              <p:cNvPr id="8732" name="Google Shape;8732;p8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733" name="Google Shape;8733;p8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34" name="Google Shape;8734;p82"/>
          <p:cNvGrpSpPr/>
          <p:nvPr/>
        </p:nvGrpSpPr>
        <p:grpSpPr>
          <a:xfrm>
            <a:off x="3486488" y="2149036"/>
            <a:ext cx="1597032" cy="378649"/>
            <a:chOff x="3512551" y="2358282"/>
            <a:chExt cx="1597032" cy="378649"/>
          </a:xfrm>
        </p:grpSpPr>
        <p:grpSp>
          <p:nvGrpSpPr>
            <p:cNvPr id="8735" name="Google Shape;8735;p82"/>
            <p:cNvGrpSpPr/>
            <p:nvPr/>
          </p:nvGrpSpPr>
          <p:grpSpPr>
            <a:xfrm>
              <a:off x="3738198" y="2553002"/>
              <a:ext cx="1145834" cy="117"/>
              <a:chOff x="3738198" y="2553002"/>
              <a:chExt cx="1145834" cy="117"/>
            </a:xfrm>
          </p:grpSpPr>
          <p:cxnSp>
            <p:nvCxnSpPr>
              <p:cNvPr id="8736" name="Google Shape;8736;p8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737" name="Google Shape;8737;p8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738" name="Google Shape;8738;p82"/>
              <p:cNvCxnSpPr>
                <a:stCxn id="8739" idx="6"/>
                <a:endCxn id="8740"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741" name="Google Shape;8741;p82"/>
            <p:cNvGrpSpPr/>
            <p:nvPr/>
          </p:nvGrpSpPr>
          <p:grpSpPr>
            <a:xfrm>
              <a:off x="3969644" y="2440153"/>
              <a:ext cx="225900" cy="296779"/>
              <a:chOff x="3969644" y="2440153"/>
              <a:chExt cx="225900" cy="296779"/>
            </a:xfrm>
          </p:grpSpPr>
          <p:cxnSp>
            <p:nvCxnSpPr>
              <p:cNvPr id="8742" name="Google Shape;8742;p8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740" name="Google Shape;8740;p8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82"/>
            <p:cNvGrpSpPr/>
            <p:nvPr/>
          </p:nvGrpSpPr>
          <p:grpSpPr>
            <a:xfrm>
              <a:off x="4426818" y="2358282"/>
              <a:ext cx="225600" cy="307471"/>
              <a:chOff x="4426818" y="2358282"/>
              <a:chExt cx="225600" cy="307471"/>
            </a:xfrm>
          </p:grpSpPr>
          <p:cxnSp>
            <p:nvCxnSpPr>
              <p:cNvPr id="8745" name="Google Shape;8745;p82"/>
              <p:cNvCxnSpPr>
                <a:stCxn id="8746"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747" name="Google Shape;8747;p8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8" name="Google Shape;8748;p82"/>
            <p:cNvGrpSpPr/>
            <p:nvPr/>
          </p:nvGrpSpPr>
          <p:grpSpPr>
            <a:xfrm>
              <a:off x="4883984" y="2440153"/>
              <a:ext cx="225600" cy="296479"/>
              <a:chOff x="4883984" y="2440153"/>
              <a:chExt cx="225600" cy="296479"/>
            </a:xfrm>
          </p:grpSpPr>
          <p:cxnSp>
            <p:nvCxnSpPr>
              <p:cNvPr id="8749" name="Google Shape;8749;p8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750" name="Google Shape;8750;p8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82"/>
            <p:cNvGrpSpPr/>
            <p:nvPr/>
          </p:nvGrpSpPr>
          <p:grpSpPr>
            <a:xfrm>
              <a:off x="3512551" y="2358356"/>
              <a:ext cx="225647" cy="307629"/>
              <a:chOff x="2182679" y="2005014"/>
              <a:chExt cx="792300" cy="1080158"/>
            </a:xfrm>
          </p:grpSpPr>
          <p:cxnSp>
            <p:nvCxnSpPr>
              <p:cNvPr id="8753" name="Google Shape;8753;p82"/>
              <p:cNvCxnSpPr>
                <a:stCxn id="8754"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739" name="Google Shape;8739;p8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5" name="Google Shape;8755;p82"/>
          <p:cNvGrpSpPr/>
          <p:nvPr/>
        </p:nvGrpSpPr>
        <p:grpSpPr>
          <a:xfrm>
            <a:off x="6846570" y="972834"/>
            <a:ext cx="1559809" cy="722610"/>
            <a:chOff x="634175" y="2986275"/>
            <a:chExt cx="3147949" cy="1458344"/>
          </a:xfrm>
        </p:grpSpPr>
        <p:cxnSp>
          <p:nvCxnSpPr>
            <p:cNvPr id="8756" name="Google Shape;8756;p82"/>
            <p:cNvCxnSpPr>
              <a:stCxn id="8757" idx="4"/>
              <a:endCxn id="8758"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759" name="Google Shape;8759;p82"/>
            <p:cNvCxnSpPr>
              <a:stCxn id="8758" idx="0"/>
              <a:endCxn id="8760"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761" name="Google Shape;8761;p82"/>
            <p:cNvCxnSpPr>
              <a:stCxn id="8760" idx="4"/>
              <a:endCxn id="8762"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763" name="Google Shape;8763;p82"/>
            <p:cNvCxnSpPr>
              <a:stCxn id="8762" idx="0"/>
              <a:endCxn id="8764"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764" name="Google Shape;8764;p8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760" name="Google Shape;8760;p8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757" name="Google Shape;8757;p8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762" name="Google Shape;8762;p8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758" name="Google Shape;8758;p8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765" name="Google Shape;8765;p82"/>
          <p:cNvGrpSpPr/>
          <p:nvPr/>
        </p:nvGrpSpPr>
        <p:grpSpPr>
          <a:xfrm>
            <a:off x="3500360" y="2682741"/>
            <a:ext cx="1570719" cy="294123"/>
            <a:chOff x="998425" y="1182125"/>
            <a:chExt cx="1065400" cy="199500"/>
          </a:xfrm>
        </p:grpSpPr>
        <p:sp>
          <p:nvSpPr>
            <p:cNvPr id="8766" name="Google Shape;8766;p8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82"/>
          <p:cNvGrpSpPr/>
          <p:nvPr/>
        </p:nvGrpSpPr>
        <p:grpSpPr>
          <a:xfrm>
            <a:off x="6843616" y="1800228"/>
            <a:ext cx="1565716" cy="366729"/>
            <a:chOff x="1247650" y="2075423"/>
            <a:chExt cx="6648477" cy="1557238"/>
          </a:xfrm>
        </p:grpSpPr>
        <p:sp>
          <p:nvSpPr>
            <p:cNvPr id="8772" name="Google Shape;8772;p8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8" name="Google Shape;8778;p82"/>
          <p:cNvGrpSpPr/>
          <p:nvPr/>
        </p:nvGrpSpPr>
        <p:grpSpPr>
          <a:xfrm>
            <a:off x="6827928" y="2949043"/>
            <a:ext cx="1597061" cy="663440"/>
            <a:chOff x="6796238" y="3158297"/>
            <a:chExt cx="1630319" cy="677257"/>
          </a:xfrm>
        </p:grpSpPr>
        <p:cxnSp>
          <p:nvCxnSpPr>
            <p:cNvPr id="8779" name="Google Shape;8779;p8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780" name="Google Shape;8780;p8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781" name="Google Shape;8781;p8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782" name="Google Shape;8782;p8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783" name="Google Shape;8783;p82"/>
            <p:cNvGrpSpPr/>
            <p:nvPr/>
          </p:nvGrpSpPr>
          <p:grpSpPr>
            <a:xfrm>
              <a:off x="6796238" y="3311904"/>
              <a:ext cx="1630319" cy="377697"/>
              <a:chOff x="6796238" y="3311904"/>
              <a:chExt cx="1630319" cy="377697"/>
            </a:xfrm>
          </p:grpSpPr>
          <p:sp>
            <p:nvSpPr>
              <p:cNvPr id="8784" name="Google Shape;8784;p8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7" name="Google Shape;8787;p82"/>
          <p:cNvGrpSpPr/>
          <p:nvPr/>
        </p:nvGrpSpPr>
        <p:grpSpPr>
          <a:xfrm>
            <a:off x="5349066" y="970435"/>
            <a:ext cx="1368606" cy="1593805"/>
            <a:chOff x="1839112" y="2209163"/>
            <a:chExt cx="1918159" cy="2233784"/>
          </a:xfrm>
        </p:grpSpPr>
        <p:sp>
          <p:nvSpPr>
            <p:cNvPr id="8788" name="Google Shape;8788;p8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91" name="Google Shape;8791;p82"/>
            <p:cNvCxnSpPr>
              <a:stCxn id="8788" idx="6"/>
              <a:endCxn id="8789"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792" name="Google Shape;8792;p82"/>
            <p:cNvCxnSpPr>
              <a:stCxn id="8789" idx="4"/>
              <a:endCxn id="8793"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794" name="Google Shape;8794;p82"/>
            <p:cNvCxnSpPr>
              <a:stCxn id="8793" idx="6"/>
              <a:endCxn id="8790"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795" name="Google Shape;8795;p82"/>
            <p:cNvCxnSpPr>
              <a:stCxn id="8790" idx="4"/>
              <a:endCxn id="8796"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793" name="Google Shape;8793;p8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98" name="Google Shape;8798;p82"/>
            <p:cNvCxnSpPr>
              <a:endCxn id="8797"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799" name="Google Shape;8799;p82"/>
          <p:cNvGrpSpPr/>
          <p:nvPr/>
        </p:nvGrpSpPr>
        <p:grpSpPr>
          <a:xfrm>
            <a:off x="3481439" y="976671"/>
            <a:ext cx="1637968" cy="154942"/>
            <a:chOff x="238125" y="2506075"/>
            <a:chExt cx="7115411" cy="673075"/>
          </a:xfrm>
        </p:grpSpPr>
        <p:sp>
          <p:nvSpPr>
            <p:cNvPr id="8800" name="Google Shape;8800;p8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82"/>
          <p:cNvGrpSpPr/>
          <p:nvPr/>
        </p:nvGrpSpPr>
        <p:grpSpPr>
          <a:xfrm>
            <a:off x="720124" y="1298269"/>
            <a:ext cx="2476762" cy="91743"/>
            <a:chOff x="1464850" y="436376"/>
            <a:chExt cx="6001362" cy="222300"/>
          </a:xfrm>
        </p:grpSpPr>
        <p:sp>
          <p:nvSpPr>
            <p:cNvPr id="8806" name="Google Shape;8806;p8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1" name="Google Shape;8811;p8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812" name="Google Shape;8812;p8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813" name="Google Shape;8813;p8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814" name="Google Shape;8814;p8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815" name="Google Shape;8815;p82"/>
          <p:cNvGrpSpPr/>
          <p:nvPr/>
        </p:nvGrpSpPr>
        <p:grpSpPr>
          <a:xfrm>
            <a:off x="706391" y="2533734"/>
            <a:ext cx="1452710" cy="651923"/>
            <a:chOff x="803162" y="2667727"/>
            <a:chExt cx="1411906" cy="633611"/>
          </a:xfrm>
        </p:grpSpPr>
        <p:cxnSp>
          <p:nvCxnSpPr>
            <p:cNvPr id="8816" name="Google Shape;8816;p82"/>
            <p:cNvCxnSpPr>
              <a:stCxn id="8817" idx="2"/>
              <a:endCxn id="8818"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819" name="Google Shape;8819;p82"/>
            <p:cNvCxnSpPr>
              <a:stCxn id="8820" idx="0"/>
              <a:endCxn id="8817"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821" name="Google Shape;8821;p82"/>
            <p:cNvCxnSpPr>
              <a:stCxn id="8820" idx="2"/>
              <a:endCxn id="8822"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823" name="Google Shape;8823;p82"/>
            <p:cNvCxnSpPr>
              <a:stCxn id="8824" idx="0"/>
              <a:endCxn id="8820"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825" name="Google Shape;8825;p82"/>
            <p:cNvCxnSpPr>
              <a:stCxn id="8818" idx="2"/>
              <a:endCxn id="8826"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827" name="Google Shape;8827;p82"/>
            <p:cNvCxnSpPr>
              <a:stCxn id="8828" idx="0"/>
              <a:endCxn id="8818"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824" name="Google Shape;8824;p8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822" name="Google Shape;8822;p8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828" name="Google Shape;8828;p8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826" name="Google Shape;8826;p8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818" name="Google Shape;8818;p8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820" name="Google Shape;8820;p8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817" name="Google Shape;8817;p8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829" name="Google Shape;8829;p82"/>
          <p:cNvGrpSpPr/>
          <p:nvPr/>
        </p:nvGrpSpPr>
        <p:grpSpPr>
          <a:xfrm>
            <a:off x="706393" y="969273"/>
            <a:ext cx="2518541" cy="209309"/>
            <a:chOff x="803163" y="1111966"/>
            <a:chExt cx="2447800" cy="203430"/>
          </a:xfrm>
        </p:grpSpPr>
        <p:grpSp>
          <p:nvGrpSpPr>
            <p:cNvPr id="8830" name="Google Shape;8830;p82"/>
            <p:cNvGrpSpPr/>
            <p:nvPr/>
          </p:nvGrpSpPr>
          <p:grpSpPr>
            <a:xfrm>
              <a:off x="1958180" y="1111966"/>
              <a:ext cx="588019" cy="121396"/>
              <a:chOff x="4808316" y="2800065"/>
              <a:chExt cx="1999386" cy="412910"/>
            </a:xfrm>
          </p:grpSpPr>
          <p:sp>
            <p:nvSpPr>
              <p:cNvPr id="8831" name="Google Shape;8831;p8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2" name="Google Shape;8832;p82"/>
              <p:cNvGrpSpPr/>
              <p:nvPr/>
            </p:nvGrpSpPr>
            <p:grpSpPr>
              <a:xfrm>
                <a:off x="4808316" y="2800065"/>
                <a:ext cx="92400" cy="411825"/>
                <a:chOff x="845575" y="2563700"/>
                <a:chExt cx="92400" cy="411825"/>
              </a:xfrm>
            </p:grpSpPr>
            <p:cxnSp>
              <p:nvCxnSpPr>
                <p:cNvPr id="8833" name="Google Shape;8833;p8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834" name="Google Shape;8834;p8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835" name="Google Shape;8835;p8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836" name="Google Shape;8836;p8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7" name="Google Shape;8837;p82"/>
            <p:cNvGrpSpPr/>
            <p:nvPr/>
          </p:nvGrpSpPr>
          <p:grpSpPr>
            <a:xfrm>
              <a:off x="803163" y="1111974"/>
              <a:ext cx="591158" cy="121545"/>
              <a:chOff x="803163" y="1111974"/>
              <a:chExt cx="591158" cy="121545"/>
            </a:xfrm>
          </p:grpSpPr>
          <p:grpSp>
            <p:nvGrpSpPr>
              <p:cNvPr id="8838" name="Google Shape;8838;p82"/>
              <p:cNvGrpSpPr/>
              <p:nvPr/>
            </p:nvGrpSpPr>
            <p:grpSpPr>
              <a:xfrm>
                <a:off x="803163" y="1111974"/>
                <a:ext cx="27175" cy="121077"/>
                <a:chOff x="845575" y="2563700"/>
                <a:chExt cx="92400" cy="411825"/>
              </a:xfrm>
            </p:grpSpPr>
            <p:cxnSp>
              <p:nvCxnSpPr>
                <p:cNvPr id="8839" name="Google Shape;8839;p8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840" name="Google Shape;8840;p8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1" name="Google Shape;8841;p8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82"/>
            <p:cNvGrpSpPr/>
            <p:nvPr/>
          </p:nvGrpSpPr>
          <p:grpSpPr>
            <a:xfrm>
              <a:off x="1381910" y="1194219"/>
              <a:ext cx="588341" cy="121177"/>
              <a:chOff x="1381910" y="1194219"/>
              <a:chExt cx="588341" cy="121177"/>
            </a:xfrm>
          </p:grpSpPr>
          <p:grpSp>
            <p:nvGrpSpPr>
              <p:cNvPr id="8843" name="Google Shape;8843;p82"/>
              <p:cNvGrpSpPr/>
              <p:nvPr/>
            </p:nvGrpSpPr>
            <p:grpSpPr>
              <a:xfrm rot="10800000">
                <a:off x="1381910" y="1194319"/>
                <a:ext cx="27175" cy="121077"/>
                <a:chOff x="2070100" y="2563700"/>
                <a:chExt cx="92400" cy="411825"/>
              </a:xfrm>
            </p:grpSpPr>
            <p:cxnSp>
              <p:nvCxnSpPr>
                <p:cNvPr id="8844" name="Google Shape;8844;p8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845" name="Google Shape;8845;p8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6" name="Google Shape;8846;p8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82"/>
            <p:cNvGrpSpPr/>
            <p:nvPr/>
          </p:nvGrpSpPr>
          <p:grpSpPr>
            <a:xfrm>
              <a:off x="2532079" y="1194219"/>
              <a:ext cx="704927" cy="121177"/>
              <a:chOff x="2532079" y="1194219"/>
              <a:chExt cx="704927" cy="121177"/>
            </a:xfrm>
          </p:grpSpPr>
          <p:grpSp>
            <p:nvGrpSpPr>
              <p:cNvPr id="8848" name="Google Shape;8848;p82"/>
              <p:cNvGrpSpPr/>
              <p:nvPr/>
            </p:nvGrpSpPr>
            <p:grpSpPr>
              <a:xfrm rot="10800000">
                <a:off x="2532079" y="1194319"/>
                <a:ext cx="27175" cy="121077"/>
                <a:chOff x="2070100" y="2563700"/>
                <a:chExt cx="92400" cy="411825"/>
              </a:xfrm>
            </p:grpSpPr>
            <p:cxnSp>
              <p:nvCxnSpPr>
                <p:cNvPr id="8849" name="Google Shape;8849;p8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850" name="Google Shape;8850;p8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1" name="Google Shape;8851;p8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52" name="Google Shape;8852;p82"/>
          <p:cNvGrpSpPr/>
          <p:nvPr/>
        </p:nvGrpSpPr>
        <p:grpSpPr>
          <a:xfrm>
            <a:off x="3499403" y="3665904"/>
            <a:ext cx="1567778" cy="491677"/>
            <a:chOff x="5194708" y="3484366"/>
            <a:chExt cx="3148148" cy="987304"/>
          </a:xfrm>
        </p:grpSpPr>
        <p:grpSp>
          <p:nvGrpSpPr>
            <p:cNvPr id="8853" name="Google Shape;8853;p82"/>
            <p:cNvGrpSpPr/>
            <p:nvPr/>
          </p:nvGrpSpPr>
          <p:grpSpPr>
            <a:xfrm>
              <a:off x="7531521" y="3484366"/>
              <a:ext cx="811335" cy="987304"/>
              <a:chOff x="3379425" y="1617275"/>
              <a:chExt cx="1090650" cy="1327200"/>
            </a:xfrm>
          </p:grpSpPr>
          <p:sp>
            <p:nvSpPr>
              <p:cNvPr id="8854" name="Google Shape;8854;p8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82"/>
            <p:cNvGrpSpPr/>
            <p:nvPr/>
          </p:nvGrpSpPr>
          <p:grpSpPr>
            <a:xfrm>
              <a:off x="6752546" y="3484366"/>
              <a:ext cx="811428" cy="987304"/>
              <a:chOff x="2332275" y="1617275"/>
              <a:chExt cx="1090775" cy="1327200"/>
            </a:xfrm>
          </p:grpSpPr>
          <p:sp>
            <p:nvSpPr>
              <p:cNvPr id="8858" name="Google Shape;8858;p8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82"/>
            <p:cNvGrpSpPr/>
            <p:nvPr/>
          </p:nvGrpSpPr>
          <p:grpSpPr>
            <a:xfrm>
              <a:off x="5973664" y="3484366"/>
              <a:ext cx="811335" cy="987304"/>
              <a:chOff x="1285250" y="1617275"/>
              <a:chExt cx="1090650" cy="1327200"/>
            </a:xfrm>
          </p:grpSpPr>
          <p:sp>
            <p:nvSpPr>
              <p:cNvPr id="8862" name="Google Shape;8862;p8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82"/>
            <p:cNvGrpSpPr/>
            <p:nvPr/>
          </p:nvGrpSpPr>
          <p:grpSpPr>
            <a:xfrm>
              <a:off x="5194708" y="3484366"/>
              <a:ext cx="811409" cy="987304"/>
              <a:chOff x="238125" y="1617275"/>
              <a:chExt cx="1090750" cy="1327200"/>
            </a:xfrm>
          </p:grpSpPr>
          <p:sp>
            <p:nvSpPr>
              <p:cNvPr id="8866" name="Google Shape;8866;p8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9" name="Google Shape;8869;p82"/>
          <p:cNvGrpSpPr/>
          <p:nvPr/>
        </p:nvGrpSpPr>
        <p:grpSpPr>
          <a:xfrm>
            <a:off x="3460012" y="3146315"/>
            <a:ext cx="1616964" cy="346256"/>
            <a:chOff x="1808063" y="4294338"/>
            <a:chExt cx="3370782" cy="721817"/>
          </a:xfrm>
        </p:grpSpPr>
        <p:sp>
          <p:nvSpPr>
            <p:cNvPr id="8870" name="Google Shape;8870;p8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82"/>
          <p:cNvGrpSpPr/>
          <p:nvPr/>
        </p:nvGrpSpPr>
        <p:grpSpPr>
          <a:xfrm>
            <a:off x="738224" y="3432344"/>
            <a:ext cx="1295882" cy="646587"/>
            <a:chOff x="834100" y="3642869"/>
            <a:chExt cx="1259483" cy="628426"/>
          </a:xfrm>
        </p:grpSpPr>
        <p:sp>
          <p:nvSpPr>
            <p:cNvPr id="8881" name="Google Shape;8881;p8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6" name="Google Shape;8906;p82"/>
            <p:cNvGrpSpPr/>
            <p:nvPr/>
          </p:nvGrpSpPr>
          <p:grpSpPr>
            <a:xfrm>
              <a:off x="1360364" y="3847835"/>
              <a:ext cx="208119" cy="224359"/>
              <a:chOff x="1360769" y="3847100"/>
              <a:chExt cx="208119" cy="224359"/>
            </a:xfrm>
          </p:grpSpPr>
          <p:sp>
            <p:nvSpPr>
              <p:cNvPr id="8907" name="Google Shape;8907;p8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7" name="Google Shape;8927;p8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82"/>
          <p:cNvGrpSpPr/>
          <p:nvPr/>
        </p:nvGrpSpPr>
        <p:grpSpPr>
          <a:xfrm rot="5400000">
            <a:off x="5951337" y="3228841"/>
            <a:ext cx="164064" cy="1414916"/>
            <a:chOff x="4428249" y="1369375"/>
            <a:chExt cx="36905" cy="429569"/>
          </a:xfrm>
        </p:grpSpPr>
        <p:sp>
          <p:nvSpPr>
            <p:cNvPr id="8942" name="Google Shape;8942;p8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82"/>
          <p:cNvGrpSpPr/>
          <p:nvPr/>
        </p:nvGrpSpPr>
        <p:grpSpPr>
          <a:xfrm rot="10800000" flipH="1">
            <a:off x="5323766" y="2817385"/>
            <a:ext cx="1419207" cy="24808"/>
            <a:chOff x="219558" y="4738465"/>
            <a:chExt cx="5852400" cy="102300"/>
          </a:xfrm>
        </p:grpSpPr>
        <p:cxnSp>
          <p:nvCxnSpPr>
            <p:cNvPr id="8975" name="Google Shape;8975;p8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976" name="Google Shape;8976;p8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1" name="Google Shape;8981;p82"/>
          <p:cNvGrpSpPr/>
          <p:nvPr/>
        </p:nvGrpSpPr>
        <p:grpSpPr>
          <a:xfrm>
            <a:off x="5335084" y="3190448"/>
            <a:ext cx="1396570" cy="385016"/>
            <a:chOff x="5286284" y="2966544"/>
            <a:chExt cx="1396570" cy="385016"/>
          </a:xfrm>
        </p:grpSpPr>
        <p:cxnSp>
          <p:nvCxnSpPr>
            <p:cNvPr id="8982" name="Google Shape;8982;p8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983" name="Google Shape;8983;p8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984" name="Google Shape;8984;p82"/>
            <p:cNvGrpSpPr/>
            <p:nvPr/>
          </p:nvGrpSpPr>
          <p:grpSpPr>
            <a:xfrm>
              <a:off x="5287688" y="3173364"/>
              <a:ext cx="1395166" cy="74100"/>
              <a:chOff x="5287688" y="3173364"/>
              <a:chExt cx="1395166" cy="74100"/>
            </a:xfrm>
          </p:grpSpPr>
          <p:cxnSp>
            <p:nvCxnSpPr>
              <p:cNvPr id="8985" name="Google Shape;8985;p8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986" name="Google Shape;8986;p8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987" name="Google Shape;8987;p8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88" name="Google Shape;8988;p8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89" name="Google Shape;8989;p8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90" name="Google Shape;8990;p8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91" name="Google Shape;8991;p8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92" name="Google Shape;8992;p8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993" name="Google Shape;8993;p8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994" name="Google Shape;8994;p82"/>
          <p:cNvGrpSpPr/>
          <p:nvPr/>
        </p:nvGrpSpPr>
        <p:grpSpPr>
          <a:xfrm>
            <a:off x="2021150" y="1609224"/>
            <a:ext cx="1182276" cy="662027"/>
            <a:chOff x="2029517" y="1732295"/>
            <a:chExt cx="1149068" cy="643432"/>
          </a:xfrm>
        </p:grpSpPr>
        <p:grpSp>
          <p:nvGrpSpPr>
            <p:cNvPr id="8995" name="Google Shape;8995;p82"/>
            <p:cNvGrpSpPr/>
            <p:nvPr/>
          </p:nvGrpSpPr>
          <p:grpSpPr>
            <a:xfrm>
              <a:off x="2708660" y="1746937"/>
              <a:ext cx="455427" cy="244429"/>
              <a:chOff x="2700693" y="1746937"/>
              <a:chExt cx="455427" cy="244429"/>
            </a:xfrm>
          </p:grpSpPr>
          <p:grpSp>
            <p:nvGrpSpPr>
              <p:cNvPr id="8996" name="Google Shape;8996;p82"/>
              <p:cNvGrpSpPr/>
              <p:nvPr/>
            </p:nvGrpSpPr>
            <p:grpSpPr>
              <a:xfrm>
                <a:off x="2905682" y="1782817"/>
                <a:ext cx="250438" cy="208549"/>
                <a:chOff x="2905682" y="1782817"/>
                <a:chExt cx="250438" cy="208549"/>
              </a:xfrm>
            </p:grpSpPr>
            <p:cxnSp>
              <p:nvCxnSpPr>
                <p:cNvPr id="8997" name="Google Shape;8997;p8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998" name="Google Shape;8998;p8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82"/>
              <p:cNvGrpSpPr/>
              <p:nvPr/>
            </p:nvGrpSpPr>
            <p:grpSpPr>
              <a:xfrm>
                <a:off x="2700693" y="1746937"/>
                <a:ext cx="449967" cy="72374"/>
                <a:chOff x="2700693" y="1746937"/>
                <a:chExt cx="449967" cy="72374"/>
              </a:xfrm>
            </p:grpSpPr>
            <p:cxnSp>
              <p:nvCxnSpPr>
                <p:cNvPr id="9000" name="Google Shape;9000;p8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001" name="Google Shape;9001;p8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02" name="Google Shape;9002;p82"/>
            <p:cNvGrpSpPr/>
            <p:nvPr/>
          </p:nvGrpSpPr>
          <p:grpSpPr>
            <a:xfrm>
              <a:off x="2029517" y="1732295"/>
              <a:ext cx="1149068" cy="643432"/>
              <a:chOff x="2029517" y="1732295"/>
              <a:chExt cx="1149068" cy="643432"/>
            </a:xfrm>
          </p:grpSpPr>
          <p:grpSp>
            <p:nvGrpSpPr>
              <p:cNvPr id="9003" name="Google Shape;9003;p82"/>
              <p:cNvGrpSpPr/>
              <p:nvPr/>
            </p:nvGrpSpPr>
            <p:grpSpPr>
              <a:xfrm>
                <a:off x="2703618" y="2103152"/>
                <a:ext cx="474966" cy="260017"/>
                <a:chOff x="2703618" y="2103152"/>
                <a:chExt cx="474966" cy="260017"/>
              </a:xfrm>
            </p:grpSpPr>
            <p:grpSp>
              <p:nvGrpSpPr>
                <p:cNvPr id="9004" name="Google Shape;9004;p82"/>
                <p:cNvGrpSpPr/>
                <p:nvPr/>
              </p:nvGrpSpPr>
              <p:grpSpPr>
                <a:xfrm>
                  <a:off x="2703618" y="2290640"/>
                  <a:ext cx="450291" cy="72529"/>
                  <a:chOff x="2703618" y="2290640"/>
                  <a:chExt cx="450291" cy="72529"/>
                </a:xfrm>
              </p:grpSpPr>
              <p:cxnSp>
                <p:nvCxnSpPr>
                  <p:cNvPr id="9005" name="Google Shape;9005;p8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006" name="Google Shape;9006;p8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82"/>
                <p:cNvGrpSpPr/>
                <p:nvPr/>
              </p:nvGrpSpPr>
              <p:grpSpPr>
                <a:xfrm>
                  <a:off x="2908607" y="2103152"/>
                  <a:ext cx="269977" cy="223538"/>
                  <a:chOff x="2908607" y="2103152"/>
                  <a:chExt cx="269977" cy="223538"/>
                </a:xfrm>
              </p:grpSpPr>
              <p:cxnSp>
                <p:nvCxnSpPr>
                  <p:cNvPr id="9008" name="Google Shape;9008;p8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009" name="Google Shape;9009;p8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10" name="Google Shape;9010;p82"/>
              <p:cNvGrpSpPr/>
              <p:nvPr/>
            </p:nvGrpSpPr>
            <p:grpSpPr>
              <a:xfrm>
                <a:off x="2029517" y="1732295"/>
                <a:ext cx="685827" cy="643432"/>
                <a:chOff x="2029517" y="1732295"/>
                <a:chExt cx="685827" cy="643432"/>
              </a:xfrm>
            </p:grpSpPr>
            <p:sp>
              <p:nvSpPr>
                <p:cNvPr id="9011" name="Google Shape;9011;p8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2" name="Google Shape;9012;p82"/>
                <p:cNvGrpSpPr/>
                <p:nvPr/>
              </p:nvGrpSpPr>
              <p:grpSpPr>
                <a:xfrm>
                  <a:off x="2158948" y="1732295"/>
                  <a:ext cx="556396" cy="333108"/>
                  <a:chOff x="2158948" y="1732295"/>
                  <a:chExt cx="556396" cy="333108"/>
                </a:xfrm>
              </p:grpSpPr>
              <p:cxnSp>
                <p:nvCxnSpPr>
                  <p:cNvPr id="9013" name="Google Shape;9013;p8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014" name="Google Shape;9014;p8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5" name="Google Shape;9015;p82"/>
                <p:cNvGrpSpPr/>
                <p:nvPr/>
              </p:nvGrpSpPr>
              <p:grpSpPr>
                <a:xfrm>
                  <a:off x="2159908" y="2065057"/>
                  <a:ext cx="550884" cy="310670"/>
                  <a:chOff x="2159908" y="2065057"/>
                  <a:chExt cx="550884" cy="310670"/>
                </a:xfrm>
              </p:grpSpPr>
              <p:cxnSp>
                <p:nvCxnSpPr>
                  <p:cNvPr id="9016" name="Google Shape;9016;p8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017" name="Google Shape;9017;p8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018" name="Google Shape;9018;p82"/>
          <p:cNvGrpSpPr/>
          <p:nvPr/>
        </p:nvGrpSpPr>
        <p:grpSpPr>
          <a:xfrm>
            <a:off x="706399" y="1556837"/>
            <a:ext cx="962651" cy="810058"/>
            <a:chOff x="844912" y="1681380"/>
            <a:chExt cx="935611" cy="787305"/>
          </a:xfrm>
        </p:grpSpPr>
        <p:grpSp>
          <p:nvGrpSpPr>
            <p:cNvPr id="9019" name="Google Shape;9019;p82"/>
            <p:cNvGrpSpPr/>
            <p:nvPr/>
          </p:nvGrpSpPr>
          <p:grpSpPr>
            <a:xfrm>
              <a:off x="844912" y="1819635"/>
              <a:ext cx="329836" cy="510016"/>
              <a:chOff x="844912" y="1819635"/>
              <a:chExt cx="329836" cy="510016"/>
            </a:xfrm>
          </p:grpSpPr>
          <p:sp>
            <p:nvSpPr>
              <p:cNvPr id="9020" name="Google Shape;9020;p8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82"/>
            <p:cNvGrpSpPr/>
            <p:nvPr/>
          </p:nvGrpSpPr>
          <p:grpSpPr>
            <a:xfrm>
              <a:off x="1284601" y="2158168"/>
              <a:ext cx="495923" cy="310517"/>
              <a:chOff x="1284601" y="2158168"/>
              <a:chExt cx="495923" cy="310517"/>
            </a:xfrm>
          </p:grpSpPr>
          <p:sp>
            <p:nvSpPr>
              <p:cNvPr id="9027" name="Google Shape;9027;p8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8" name="Google Shape;9028;p82"/>
              <p:cNvGrpSpPr/>
              <p:nvPr/>
            </p:nvGrpSpPr>
            <p:grpSpPr>
              <a:xfrm>
                <a:off x="1507666" y="2158168"/>
                <a:ext cx="272858" cy="310517"/>
                <a:chOff x="1507666" y="2158168"/>
                <a:chExt cx="272858" cy="310517"/>
              </a:xfrm>
            </p:grpSpPr>
            <p:grpSp>
              <p:nvGrpSpPr>
                <p:cNvPr id="9029" name="Google Shape;9029;p82"/>
                <p:cNvGrpSpPr/>
                <p:nvPr/>
              </p:nvGrpSpPr>
              <p:grpSpPr>
                <a:xfrm>
                  <a:off x="1507666" y="2176104"/>
                  <a:ext cx="166395" cy="273149"/>
                  <a:chOff x="1507666" y="2176104"/>
                  <a:chExt cx="166395" cy="273149"/>
                </a:xfrm>
              </p:grpSpPr>
              <p:sp>
                <p:nvSpPr>
                  <p:cNvPr id="9030" name="Google Shape;9030;p8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7" name="Google Shape;9037;p8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9" name="Google Shape;9039;p82"/>
            <p:cNvGrpSpPr/>
            <p:nvPr/>
          </p:nvGrpSpPr>
          <p:grpSpPr>
            <a:xfrm>
              <a:off x="1284601" y="1681380"/>
              <a:ext cx="495923" cy="310517"/>
              <a:chOff x="1284601" y="1681380"/>
              <a:chExt cx="495923" cy="310517"/>
            </a:xfrm>
          </p:grpSpPr>
          <p:sp>
            <p:nvSpPr>
              <p:cNvPr id="9040" name="Google Shape;9040;p8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1" name="Google Shape;9041;p82"/>
              <p:cNvGrpSpPr/>
              <p:nvPr/>
            </p:nvGrpSpPr>
            <p:grpSpPr>
              <a:xfrm>
                <a:off x="1507666" y="1681380"/>
                <a:ext cx="272858" cy="310517"/>
                <a:chOff x="1507666" y="1681380"/>
                <a:chExt cx="272858" cy="310517"/>
              </a:xfrm>
            </p:grpSpPr>
            <p:grpSp>
              <p:nvGrpSpPr>
                <p:cNvPr id="9042" name="Google Shape;9042;p82"/>
                <p:cNvGrpSpPr/>
                <p:nvPr/>
              </p:nvGrpSpPr>
              <p:grpSpPr>
                <a:xfrm>
                  <a:off x="1507666" y="1700120"/>
                  <a:ext cx="166395" cy="272984"/>
                  <a:chOff x="1507666" y="1700120"/>
                  <a:chExt cx="166395" cy="272984"/>
                </a:xfrm>
              </p:grpSpPr>
              <p:sp>
                <p:nvSpPr>
                  <p:cNvPr id="9043" name="Google Shape;9043;p8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0" name="Google Shape;9050;p8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52" name="Google Shape;9052;p82"/>
          <p:cNvGrpSpPr/>
          <p:nvPr/>
        </p:nvGrpSpPr>
        <p:grpSpPr>
          <a:xfrm>
            <a:off x="6815339" y="2324267"/>
            <a:ext cx="1622269" cy="552443"/>
            <a:chOff x="6894650" y="2574740"/>
            <a:chExt cx="1445100" cy="492111"/>
          </a:xfrm>
        </p:grpSpPr>
        <p:sp>
          <p:nvSpPr>
            <p:cNvPr id="9053" name="Google Shape;9053;p8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58" name="Google Shape;9058;p8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059" name="Google Shape;9059;p82"/>
          <p:cNvGrpSpPr/>
          <p:nvPr/>
        </p:nvGrpSpPr>
        <p:grpSpPr>
          <a:xfrm>
            <a:off x="6834882" y="3698522"/>
            <a:ext cx="1583206" cy="475705"/>
            <a:chOff x="6953919" y="3907920"/>
            <a:chExt cx="1377300" cy="475705"/>
          </a:xfrm>
        </p:grpSpPr>
        <p:cxnSp>
          <p:nvCxnSpPr>
            <p:cNvPr id="9060" name="Google Shape;9060;p8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061" name="Google Shape;9061;p8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062" name="Google Shape;9062;p8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063" name="Google Shape;9063;p8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064" name="Google Shape;9064;p8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065" name="Google Shape;9065;p82"/>
          <p:cNvGrpSpPr/>
          <p:nvPr/>
        </p:nvGrpSpPr>
        <p:grpSpPr>
          <a:xfrm>
            <a:off x="2338470" y="2459668"/>
            <a:ext cx="836286" cy="824529"/>
            <a:chOff x="2389399" y="2595741"/>
            <a:chExt cx="812796" cy="801369"/>
          </a:xfrm>
        </p:grpSpPr>
        <p:grpSp>
          <p:nvGrpSpPr>
            <p:cNvPr id="9066" name="Google Shape;9066;p82"/>
            <p:cNvGrpSpPr/>
            <p:nvPr/>
          </p:nvGrpSpPr>
          <p:grpSpPr>
            <a:xfrm>
              <a:off x="2492145" y="2881565"/>
              <a:ext cx="607300" cy="229751"/>
              <a:chOff x="2492145" y="2881565"/>
              <a:chExt cx="607300" cy="229751"/>
            </a:xfrm>
          </p:grpSpPr>
          <p:sp>
            <p:nvSpPr>
              <p:cNvPr id="9067" name="Google Shape;9067;p8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0" name="Google Shape;9070;p82"/>
            <p:cNvGrpSpPr/>
            <p:nvPr/>
          </p:nvGrpSpPr>
          <p:grpSpPr>
            <a:xfrm>
              <a:off x="2389399" y="2595741"/>
              <a:ext cx="812796" cy="296825"/>
              <a:chOff x="2389399" y="2595741"/>
              <a:chExt cx="812796" cy="296825"/>
            </a:xfrm>
          </p:grpSpPr>
          <p:grpSp>
            <p:nvGrpSpPr>
              <p:cNvPr id="9071" name="Google Shape;9071;p82"/>
              <p:cNvGrpSpPr/>
              <p:nvPr/>
            </p:nvGrpSpPr>
            <p:grpSpPr>
              <a:xfrm>
                <a:off x="2389399" y="2595741"/>
                <a:ext cx="363638" cy="296825"/>
                <a:chOff x="2389399" y="2595741"/>
                <a:chExt cx="363638" cy="296825"/>
              </a:xfrm>
            </p:grpSpPr>
            <p:grpSp>
              <p:nvGrpSpPr>
                <p:cNvPr id="9072" name="Google Shape;9072;p82"/>
                <p:cNvGrpSpPr/>
                <p:nvPr/>
              </p:nvGrpSpPr>
              <p:grpSpPr>
                <a:xfrm>
                  <a:off x="2493852" y="2794333"/>
                  <a:ext cx="259185" cy="98232"/>
                  <a:chOff x="2493852" y="2794333"/>
                  <a:chExt cx="259185" cy="98232"/>
                </a:xfrm>
              </p:grpSpPr>
              <p:sp>
                <p:nvSpPr>
                  <p:cNvPr id="9073" name="Google Shape;9073;p8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82"/>
                <p:cNvGrpSpPr/>
                <p:nvPr/>
              </p:nvGrpSpPr>
              <p:grpSpPr>
                <a:xfrm>
                  <a:off x="2389399" y="2595741"/>
                  <a:ext cx="224343" cy="182054"/>
                  <a:chOff x="2389399" y="2595741"/>
                  <a:chExt cx="224343" cy="182054"/>
                </a:xfrm>
              </p:grpSpPr>
              <p:sp>
                <p:nvSpPr>
                  <p:cNvPr id="9077" name="Google Shape;9077;p8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79" name="Google Shape;9079;p82"/>
              <p:cNvGrpSpPr/>
              <p:nvPr/>
            </p:nvGrpSpPr>
            <p:grpSpPr>
              <a:xfrm>
                <a:off x="2683630" y="2595741"/>
                <a:ext cx="224334" cy="296825"/>
                <a:chOff x="2683630" y="2595741"/>
                <a:chExt cx="224334" cy="296825"/>
              </a:xfrm>
            </p:grpSpPr>
            <p:grpSp>
              <p:nvGrpSpPr>
                <p:cNvPr id="9080" name="Google Shape;9080;p82"/>
                <p:cNvGrpSpPr/>
                <p:nvPr/>
              </p:nvGrpSpPr>
              <p:grpSpPr>
                <a:xfrm>
                  <a:off x="2788083" y="2794333"/>
                  <a:ext cx="15356" cy="98232"/>
                  <a:chOff x="2788083" y="2794333"/>
                  <a:chExt cx="15356" cy="98232"/>
                </a:xfrm>
              </p:grpSpPr>
              <p:sp>
                <p:nvSpPr>
                  <p:cNvPr id="9081" name="Google Shape;9081;p8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82"/>
                <p:cNvGrpSpPr/>
                <p:nvPr/>
              </p:nvGrpSpPr>
              <p:grpSpPr>
                <a:xfrm>
                  <a:off x="2683630" y="2595741"/>
                  <a:ext cx="224334" cy="182054"/>
                  <a:chOff x="2683630" y="2595741"/>
                  <a:chExt cx="224334" cy="182054"/>
                </a:xfrm>
              </p:grpSpPr>
              <p:sp>
                <p:nvSpPr>
                  <p:cNvPr id="9085" name="Google Shape;9085;p8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87" name="Google Shape;9087;p82"/>
              <p:cNvGrpSpPr/>
              <p:nvPr/>
            </p:nvGrpSpPr>
            <p:grpSpPr>
              <a:xfrm>
                <a:off x="2838475" y="2595741"/>
                <a:ext cx="363719" cy="296825"/>
                <a:chOff x="2838475" y="2595741"/>
                <a:chExt cx="363719" cy="296825"/>
              </a:xfrm>
            </p:grpSpPr>
            <p:grpSp>
              <p:nvGrpSpPr>
                <p:cNvPr id="9088" name="Google Shape;9088;p82"/>
                <p:cNvGrpSpPr/>
                <p:nvPr/>
              </p:nvGrpSpPr>
              <p:grpSpPr>
                <a:xfrm>
                  <a:off x="2838475" y="2794333"/>
                  <a:ext cx="259185" cy="98232"/>
                  <a:chOff x="2838475" y="2794333"/>
                  <a:chExt cx="259185" cy="98232"/>
                </a:xfrm>
              </p:grpSpPr>
              <p:sp>
                <p:nvSpPr>
                  <p:cNvPr id="9089" name="Google Shape;9089;p8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2" name="Google Shape;9092;p82"/>
                <p:cNvGrpSpPr/>
                <p:nvPr/>
              </p:nvGrpSpPr>
              <p:grpSpPr>
                <a:xfrm>
                  <a:off x="2977852" y="2595741"/>
                  <a:ext cx="224343" cy="182054"/>
                  <a:chOff x="2977852" y="2595741"/>
                  <a:chExt cx="224343" cy="182054"/>
                </a:xfrm>
              </p:grpSpPr>
              <p:sp>
                <p:nvSpPr>
                  <p:cNvPr id="9093" name="Google Shape;9093;p8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95" name="Google Shape;9095;p82"/>
            <p:cNvGrpSpPr/>
            <p:nvPr/>
          </p:nvGrpSpPr>
          <p:grpSpPr>
            <a:xfrm>
              <a:off x="2389399" y="3100241"/>
              <a:ext cx="812796" cy="296869"/>
              <a:chOff x="2389399" y="3100241"/>
              <a:chExt cx="812796" cy="296869"/>
            </a:xfrm>
          </p:grpSpPr>
          <p:grpSp>
            <p:nvGrpSpPr>
              <p:cNvPr id="9096" name="Google Shape;9096;p82"/>
              <p:cNvGrpSpPr/>
              <p:nvPr/>
            </p:nvGrpSpPr>
            <p:grpSpPr>
              <a:xfrm>
                <a:off x="2683630" y="3100241"/>
                <a:ext cx="224334" cy="296869"/>
                <a:chOff x="2683630" y="3100241"/>
                <a:chExt cx="224334" cy="296869"/>
              </a:xfrm>
            </p:grpSpPr>
            <p:grpSp>
              <p:nvGrpSpPr>
                <p:cNvPr id="9097" name="Google Shape;9097;p82"/>
                <p:cNvGrpSpPr/>
                <p:nvPr/>
              </p:nvGrpSpPr>
              <p:grpSpPr>
                <a:xfrm>
                  <a:off x="2788083" y="3100241"/>
                  <a:ext cx="15356" cy="98237"/>
                  <a:chOff x="2788083" y="3100241"/>
                  <a:chExt cx="15356" cy="98237"/>
                </a:xfrm>
              </p:grpSpPr>
              <p:sp>
                <p:nvSpPr>
                  <p:cNvPr id="9098" name="Google Shape;9098;p8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1" name="Google Shape;9101;p82"/>
                <p:cNvGrpSpPr/>
                <p:nvPr/>
              </p:nvGrpSpPr>
              <p:grpSpPr>
                <a:xfrm>
                  <a:off x="2683630" y="3215065"/>
                  <a:ext cx="224334" cy="182045"/>
                  <a:chOff x="2683630" y="3215065"/>
                  <a:chExt cx="224334" cy="182045"/>
                </a:xfrm>
              </p:grpSpPr>
              <p:sp>
                <p:nvSpPr>
                  <p:cNvPr id="9102" name="Google Shape;9102;p8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4" name="Google Shape;9104;p82"/>
              <p:cNvGrpSpPr/>
              <p:nvPr/>
            </p:nvGrpSpPr>
            <p:grpSpPr>
              <a:xfrm>
                <a:off x="2389399" y="3100241"/>
                <a:ext cx="363638" cy="296869"/>
                <a:chOff x="2389399" y="3100241"/>
                <a:chExt cx="363638" cy="296869"/>
              </a:xfrm>
            </p:grpSpPr>
            <p:grpSp>
              <p:nvGrpSpPr>
                <p:cNvPr id="9105" name="Google Shape;9105;p82"/>
                <p:cNvGrpSpPr/>
                <p:nvPr/>
              </p:nvGrpSpPr>
              <p:grpSpPr>
                <a:xfrm>
                  <a:off x="2493852" y="3100241"/>
                  <a:ext cx="259185" cy="98237"/>
                  <a:chOff x="2493852" y="3100241"/>
                  <a:chExt cx="259185" cy="98237"/>
                </a:xfrm>
              </p:grpSpPr>
              <p:sp>
                <p:nvSpPr>
                  <p:cNvPr id="9106" name="Google Shape;9106;p8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82"/>
                <p:cNvGrpSpPr/>
                <p:nvPr/>
              </p:nvGrpSpPr>
              <p:grpSpPr>
                <a:xfrm>
                  <a:off x="2389399" y="3215065"/>
                  <a:ext cx="224343" cy="182045"/>
                  <a:chOff x="2389399" y="3215065"/>
                  <a:chExt cx="224343" cy="182045"/>
                </a:xfrm>
              </p:grpSpPr>
              <p:sp>
                <p:nvSpPr>
                  <p:cNvPr id="9110" name="Google Shape;9110;p8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12" name="Google Shape;9112;p82"/>
              <p:cNvGrpSpPr/>
              <p:nvPr/>
            </p:nvGrpSpPr>
            <p:grpSpPr>
              <a:xfrm>
                <a:off x="2838475" y="3100241"/>
                <a:ext cx="363719" cy="296869"/>
                <a:chOff x="2838475" y="3100241"/>
                <a:chExt cx="363719" cy="296869"/>
              </a:xfrm>
            </p:grpSpPr>
            <p:grpSp>
              <p:nvGrpSpPr>
                <p:cNvPr id="9113" name="Google Shape;9113;p82"/>
                <p:cNvGrpSpPr/>
                <p:nvPr/>
              </p:nvGrpSpPr>
              <p:grpSpPr>
                <a:xfrm>
                  <a:off x="2838475" y="3100241"/>
                  <a:ext cx="259185" cy="98237"/>
                  <a:chOff x="2838475" y="3100241"/>
                  <a:chExt cx="259185" cy="98237"/>
                </a:xfrm>
              </p:grpSpPr>
              <p:sp>
                <p:nvSpPr>
                  <p:cNvPr id="9114" name="Google Shape;9114;p8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82"/>
                <p:cNvGrpSpPr/>
                <p:nvPr/>
              </p:nvGrpSpPr>
              <p:grpSpPr>
                <a:xfrm>
                  <a:off x="2977852" y="3215065"/>
                  <a:ext cx="224343" cy="182045"/>
                  <a:chOff x="2977852" y="3215065"/>
                  <a:chExt cx="224343" cy="182045"/>
                </a:xfrm>
              </p:grpSpPr>
              <p:sp>
                <p:nvSpPr>
                  <p:cNvPr id="9118" name="Google Shape;9118;p8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9123"/>
        <p:cNvGrpSpPr/>
        <p:nvPr/>
      </p:nvGrpSpPr>
      <p:grpSpPr>
        <a:xfrm>
          <a:off x="0" y="0"/>
          <a:ext cx="0" cy="0"/>
          <a:chOff x="0" y="0"/>
          <a:chExt cx="0" cy="0"/>
        </a:xfrm>
      </p:grpSpPr>
      <p:grpSp>
        <p:nvGrpSpPr>
          <p:cNvPr id="9124" name="Google Shape;9124;p83"/>
          <p:cNvGrpSpPr/>
          <p:nvPr/>
        </p:nvGrpSpPr>
        <p:grpSpPr>
          <a:xfrm>
            <a:off x="702088" y="3155922"/>
            <a:ext cx="2390414" cy="1024800"/>
            <a:chOff x="728925" y="3296613"/>
            <a:chExt cx="2390414" cy="1024800"/>
          </a:xfrm>
        </p:grpSpPr>
        <p:grpSp>
          <p:nvGrpSpPr>
            <p:cNvPr id="9125" name="Google Shape;9125;p83"/>
            <p:cNvGrpSpPr/>
            <p:nvPr/>
          </p:nvGrpSpPr>
          <p:grpSpPr>
            <a:xfrm>
              <a:off x="728925" y="3619800"/>
              <a:ext cx="2390414" cy="500893"/>
              <a:chOff x="728925" y="3619800"/>
              <a:chExt cx="2390414" cy="500893"/>
            </a:xfrm>
          </p:grpSpPr>
          <p:sp>
            <p:nvSpPr>
              <p:cNvPr id="9126" name="Google Shape;9126;p8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127" name="Google Shape;9127;p8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128" name="Google Shape;9128;p83"/>
            <p:cNvGrpSpPr/>
            <p:nvPr/>
          </p:nvGrpSpPr>
          <p:grpSpPr>
            <a:xfrm>
              <a:off x="1348050" y="3296613"/>
              <a:ext cx="1706152" cy="1024800"/>
              <a:chOff x="1348050" y="3296613"/>
              <a:chExt cx="1706152" cy="1024800"/>
            </a:xfrm>
          </p:grpSpPr>
          <p:sp>
            <p:nvSpPr>
              <p:cNvPr id="9129" name="Google Shape;9129;p8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130" name="Google Shape;9130;p8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131" name="Google Shape;9131;p8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132" name="Google Shape;9132;p8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133" name="Google Shape;9133;p8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134" name="Google Shape;9134;p83"/>
            <p:cNvGrpSpPr/>
            <p:nvPr/>
          </p:nvGrpSpPr>
          <p:grpSpPr>
            <a:xfrm>
              <a:off x="1455707" y="3654858"/>
              <a:ext cx="1491150" cy="417657"/>
              <a:chOff x="1455707" y="3654858"/>
              <a:chExt cx="1491150" cy="417657"/>
            </a:xfrm>
          </p:grpSpPr>
          <p:sp>
            <p:nvSpPr>
              <p:cNvPr id="9135" name="Google Shape;9135;p8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155" name="Google Shape;9155;p83"/>
          <p:cNvGraphicFramePr/>
          <p:nvPr/>
        </p:nvGraphicFramePr>
        <p:xfrm>
          <a:off x="5937787" y="2153834"/>
          <a:ext cx="2504100" cy="864780"/>
        </p:xfrm>
        <a:graphic>
          <a:graphicData uri="http://schemas.openxmlformats.org/drawingml/2006/table">
            <a:tbl>
              <a:tblPr>
                <a:noFill/>
                <a:tableStyleId>{1B660C5C-1A99-4B77-B09C-033B8DC032F7}</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156" name="Google Shape;9156;p83"/>
          <p:cNvGrpSpPr/>
          <p:nvPr/>
        </p:nvGrpSpPr>
        <p:grpSpPr>
          <a:xfrm>
            <a:off x="710464" y="981599"/>
            <a:ext cx="2396505" cy="976502"/>
            <a:chOff x="749309" y="1112739"/>
            <a:chExt cx="2371603" cy="976502"/>
          </a:xfrm>
        </p:grpSpPr>
        <p:grpSp>
          <p:nvGrpSpPr>
            <p:cNvPr id="9157" name="Google Shape;9157;p83"/>
            <p:cNvGrpSpPr/>
            <p:nvPr/>
          </p:nvGrpSpPr>
          <p:grpSpPr>
            <a:xfrm>
              <a:off x="1092126" y="1112739"/>
              <a:ext cx="2028786" cy="975464"/>
              <a:chOff x="1092126" y="1112739"/>
              <a:chExt cx="2028786" cy="975464"/>
            </a:xfrm>
          </p:grpSpPr>
          <p:sp>
            <p:nvSpPr>
              <p:cNvPr id="9158" name="Google Shape;9158;p8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83"/>
            <p:cNvGrpSpPr/>
            <p:nvPr/>
          </p:nvGrpSpPr>
          <p:grpSpPr>
            <a:xfrm>
              <a:off x="749309" y="1112739"/>
              <a:ext cx="314700" cy="975464"/>
              <a:chOff x="749309" y="1112739"/>
              <a:chExt cx="314700" cy="975464"/>
            </a:xfrm>
          </p:grpSpPr>
          <p:sp>
            <p:nvSpPr>
              <p:cNvPr id="9183" name="Google Shape;9183;p8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7" name="Google Shape;9187;p8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191" name="Google Shape;9191;p83"/>
          <p:cNvGraphicFramePr/>
          <p:nvPr/>
        </p:nvGraphicFramePr>
        <p:xfrm>
          <a:off x="5937812" y="981584"/>
          <a:ext cx="2504100" cy="976500"/>
        </p:xfrm>
        <a:graphic>
          <a:graphicData uri="http://schemas.openxmlformats.org/drawingml/2006/table">
            <a:tbl>
              <a:tblPr>
                <a:noFill/>
                <a:tableStyleId>{1B660C5C-1A99-4B77-B09C-033B8DC032F7}</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192" name="Google Shape;9192;p83"/>
          <p:cNvGraphicFramePr/>
          <p:nvPr/>
        </p:nvGraphicFramePr>
        <p:xfrm>
          <a:off x="3358675" y="2153834"/>
          <a:ext cx="2363400" cy="868575"/>
        </p:xfrm>
        <a:graphic>
          <a:graphicData uri="http://schemas.openxmlformats.org/drawingml/2006/table">
            <a:tbl>
              <a:tblPr>
                <a:noFill/>
                <a:tableStyleId>{1B660C5C-1A99-4B77-B09C-033B8DC032F7}</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193" name="Google Shape;9193;p83"/>
          <p:cNvGrpSpPr/>
          <p:nvPr/>
        </p:nvGrpSpPr>
        <p:grpSpPr>
          <a:xfrm>
            <a:off x="3360661" y="3144795"/>
            <a:ext cx="2363377" cy="1047062"/>
            <a:chOff x="3358399" y="3285485"/>
            <a:chExt cx="2363377" cy="1047062"/>
          </a:xfrm>
        </p:grpSpPr>
        <p:grpSp>
          <p:nvGrpSpPr>
            <p:cNvPr id="9194" name="Google Shape;9194;p83"/>
            <p:cNvGrpSpPr/>
            <p:nvPr/>
          </p:nvGrpSpPr>
          <p:grpSpPr>
            <a:xfrm>
              <a:off x="3358412" y="3285485"/>
              <a:ext cx="2363244" cy="139500"/>
              <a:chOff x="3358412" y="3285485"/>
              <a:chExt cx="2363244" cy="139500"/>
            </a:xfrm>
          </p:grpSpPr>
          <p:sp>
            <p:nvSpPr>
              <p:cNvPr id="9195" name="Google Shape;9195;p8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83"/>
            <p:cNvGrpSpPr/>
            <p:nvPr/>
          </p:nvGrpSpPr>
          <p:grpSpPr>
            <a:xfrm>
              <a:off x="3358412" y="3466996"/>
              <a:ext cx="2363244" cy="139500"/>
              <a:chOff x="3358412" y="3466996"/>
              <a:chExt cx="2363244" cy="139500"/>
            </a:xfrm>
          </p:grpSpPr>
          <p:sp>
            <p:nvSpPr>
              <p:cNvPr id="9201" name="Google Shape;9201;p8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6" name="Google Shape;9206;p83"/>
            <p:cNvGrpSpPr/>
            <p:nvPr/>
          </p:nvGrpSpPr>
          <p:grpSpPr>
            <a:xfrm>
              <a:off x="3358412" y="3648507"/>
              <a:ext cx="2363244" cy="139500"/>
              <a:chOff x="3358412" y="3648507"/>
              <a:chExt cx="2363244" cy="139500"/>
            </a:xfrm>
          </p:grpSpPr>
          <p:sp>
            <p:nvSpPr>
              <p:cNvPr id="9207" name="Google Shape;9207;p8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2" name="Google Shape;9212;p83"/>
            <p:cNvGrpSpPr/>
            <p:nvPr/>
          </p:nvGrpSpPr>
          <p:grpSpPr>
            <a:xfrm>
              <a:off x="3358412" y="3830018"/>
              <a:ext cx="2363244" cy="139500"/>
              <a:chOff x="3358412" y="3830018"/>
              <a:chExt cx="2363244" cy="139500"/>
            </a:xfrm>
          </p:grpSpPr>
          <p:sp>
            <p:nvSpPr>
              <p:cNvPr id="9213" name="Google Shape;9213;p8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83"/>
            <p:cNvGrpSpPr/>
            <p:nvPr/>
          </p:nvGrpSpPr>
          <p:grpSpPr>
            <a:xfrm>
              <a:off x="3358399" y="4011514"/>
              <a:ext cx="2363377" cy="139537"/>
              <a:chOff x="3294800" y="4134603"/>
              <a:chExt cx="2638876" cy="152400"/>
            </a:xfrm>
          </p:grpSpPr>
          <p:sp>
            <p:nvSpPr>
              <p:cNvPr id="9219" name="Google Shape;9219;p8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83"/>
            <p:cNvGrpSpPr/>
            <p:nvPr/>
          </p:nvGrpSpPr>
          <p:grpSpPr>
            <a:xfrm>
              <a:off x="3358399" y="4193010"/>
              <a:ext cx="2363377" cy="139537"/>
              <a:chOff x="3294800" y="4134603"/>
              <a:chExt cx="2638876" cy="152400"/>
            </a:xfrm>
          </p:grpSpPr>
          <p:sp>
            <p:nvSpPr>
              <p:cNvPr id="9225" name="Google Shape;9225;p8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230" name="Google Shape;9230;p83"/>
          <p:cNvGraphicFramePr/>
          <p:nvPr/>
        </p:nvGraphicFramePr>
        <p:xfrm>
          <a:off x="711463" y="2153834"/>
          <a:ext cx="2369800" cy="889350"/>
        </p:xfrm>
        <a:graphic>
          <a:graphicData uri="http://schemas.openxmlformats.org/drawingml/2006/table">
            <a:tbl>
              <a:tblPr>
                <a:noFill/>
                <a:tableStyleId>{1B660C5C-1A99-4B77-B09C-033B8DC032F7}</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231" name="Google Shape;9231;p83"/>
          <p:cNvGrpSpPr/>
          <p:nvPr/>
        </p:nvGrpSpPr>
        <p:grpSpPr>
          <a:xfrm>
            <a:off x="4161132" y="2557649"/>
            <a:ext cx="1302095" cy="60959"/>
            <a:chOff x="3558802" y="4011427"/>
            <a:chExt cx="1866000" cy="111300"/>
          </a:xfrm>
        </p:grpSpPr>
        <p:sp>
          <p:nvSpPr>
            <p:cNvPr id="9232" name="Google Shape;9232;p8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83"/>
          <p:cNvGrpSpPr/>
          <p:nvPr/>
        </p:nvGrpSpPr>
        <p:grpSpPr>
          <a:xfrm>
            <a:off x="4706620" y="2839808"/>
            <a:ext cx="914340" cy="60959"/>
            <a:chOff x="3558802" y="4011427"/>
            <a:chExt cx="1866000" cy="111300"/>
          </a:xfrm>
        </p:grpSpPr>
        <p:sp>
          <p:nvSpPr>
            <p:cNvPr id="9235" name="Google Shape;9235;p8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83"/>
          <p:cNvGrpSpPr/>
          <p:nvPr/>
        </p:nvGrpSpPr>
        <p:grpSpPr>
          <a:xfrm>
            <a:off x="5871419" y="3167606"/>
            <a:ext cx="2522867" cy="1001454"/>
            <a:chOff x="1904318" y="789980"/>
            <a:chExt cx="1489472" cy="606868"/>
          </a:xfrm>
        </p:grpSpPr>
        <p:cxnSp>
          <p:nvCxnSpPr>
            <p:cNvPr id="9238" name="Google Shape;9238;p8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239" name="Google Shape;9239;p8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240" name="Google Shape;9240;p8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241" name="Google Shape;9241;p83"/>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9242" name="Google Shape;9242;p83"/>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9243" name="Google Shape;9243;p83"/>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9244" name="Google Shape;9244;p83"/>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9245" name="Google Shape;9245;p8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3"/>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9252" name="Google Shape;9252;p83"/>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253" name="Google Shape;9253;p83"/>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254" name="Google Shape;9254;p8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5" name="Google Shape;9255;p83"/>
          <p:cNvGrpSpPr/>
          <p:nvPr/>
        </p:nvGrpSpPr>
        <p:grpSpPr>
          <a:xfrm>
            <a:off x="3355824" y="951642"/>
            <a:ext cx="2363393" cy="1005865"/>
            <a:chOff x="3292400" y="1193188"/>
            <a:chExt cx="2615240" cy="1131075"/>
          </a:xfrm>
        </p:grpSpPr>
        <p:sp>
          <p:nvSpPr>
            <p:cNvPr id="9256" name="Google Shape;9256;p8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57" name="Google Shape;9257;p8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58" name="Google Shape;9258;p8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9259" name="Google Shape;9259;p8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9260" name="Google Shape;9260;p8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9261" name="Google Shape;9261;p8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9262" name="Google Shape;9262;p8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9263" name="Google Shape;9263;p8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9264" name="Google Shape;9264;p8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9265" name="Google Shape;9265;p8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9266" name="Google Shape;9266;p8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267" name="Google Shape;9267;p8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268" name="Google Shape;9268;p8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269" name="Google Shape;9269;p8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270" name="Google Shape;9270;p83"/>
            <p:cNvGrpSpPr/>
            <p:nvPr/>
          </p:nvGrpSpPr>
          <p:grpSpPr>
            <a:xfrm>
              <a:off x="3748438" y="1378608"/>
              <a:ext cx="2159202" cy="903971"/>
              <a:chOff x="1683525" y="2179850"/>
              <a:chExt cx="4519050" cy="2134525"/>
            </a:xfrm>
          </p:grpSpPr>
          <p:sp>
            <p:nvSpPr>
              <p:cNvPr id="9271" name="Google Shape;9271;p8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72" name="Google Shape;9272;p8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73" name="Google Shape;9273;p8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74" name="Google Shape;9274;p8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75" name="Google Shape;9275;p8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76" name="Google Shape;9276;p8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77" name="Google Shape;9277;p8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78" name="Google Shape;9278;p8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79" name="Google Shape;9279;p8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80" name="Google Shape;9280;p8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81" name="Google Shape;9281;p8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282" name="Google Shape;9282;p8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9286"/>
        <p:cNvGrpSpPr/>
        <p:nvPr/>
      </p:nvGrpSpPr>
      <p:grpSpPr>
        <a:xfrm>
          <a:off x="0" y="0"/>
          <a:ext cx="0" cy="0"/>
          <a:chOff x="0" y="0"/>
          <a:chExt cx="0" cy="0"/>
        </a:xfrm>
      </p:grpSpPr>
      <p:grpSp>
        <p:nvGrpSpPr>
          <p:cNvPr id="9287" name="Google Shape;9287;p84"/>
          <p:cNvGrpSpPr/>
          <p:nvPr/>
        </p:nvGrpSpPr>
        <p:grpSpPr>
          <a:xfrm>
            <a:off x="4796690" y="970936"/>
            <a:ext cx="745431" cy="718863"/>
            <a:chOff x="4249973" y="1201875"/>
            <a:chExt cx="1958568" cy="1888762"/>
          </a:xfrm>
        </p:grpSpPr>
        <p:sp>
          <p:nvSpPr>
            <p:cNvPr id="9288" name="Google Shape;9288;p8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9" name="Google Shape;9289;p84"/>
            <p:cNvGrpSpPr/>
            <p:nvPr/>
          </p:nvGrpSpPr>
          <p:grpSpPr>
            <a:xfrm>
              <a:off x="5853086" y="1789142"/>
              <a:ext cx="355454" cy="1048099"/>
              <a:chOff x="5576108" y="2016725"/>
              <a:chExt cx="565200" cy="1666560"/>
            </a:xfrm>
          </p:grpSpPr>
          <p:sp>
            <p:nvSpPr>
              <p:cNvPr id="9290" name="Google Shape;9290;p8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291" name="Google Shape;9291;p8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84"/>
            <p:cNvGrpSpPr/>
            <p:nvPr/>
          </p:nvGrpSpPr>
          <p:grpSpPr>
            <a:xfrm>
              <a:off x="4869455" y="2691676"/>
              <a:ext cx="1013897" cy="398961"/>
              <a:chOff x="4012057" y="3451825"/>
              <a:chExt cx="1612175" cy="634379"/>
            </a:xfrm>
          </p:grpSpPr>
          <p:sp>
            <p:nvSpPr>
              <p:cNvPr id="9293" name="Google Shape;9293;p8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294" name="Google Shape;9294;p8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5" name="Google Shape;9295;p84"/>
            <p:cNvGrpSpPr/>
            <p:nvPr/>
          </p:nvGrpSpPr>
          <p:grpSpPr>
            <a:xfrm>
              <a:off x="4276937" y="2155961"/>
              <a:ext cx="651965" cy="891358"/>
              <a:chOff x="3069908" y="2599997"/>
              <a:chExt cx="1036675" cy="1417328"/>
            </a:xfrm>
          </p:grpSpPr>
          <p:sp>
            <p:nvSpPr>
              <p:cNvPr id="9296" name="Google Shape;9296;p8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297" name="Google Shape;9297;p8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84"/>
            <p:cNvGrpSpPr/>
            <p:nvPr/>
          </p:nvGrpSpPr>
          <p:grpSpPr>
            <a:xfrm>
              <a:off x="5054918" y="1201875"/>
              <a:ext cx="999548" cy="602711"/>
              <a:chOff x="4306958" y="1082925"/>
              <a:chExt cx="1589359" cy="958358"/>
            </a:xfrm>
          </p:grpSpPr>
          <p:sp>
            <p:nvSpPr>
              <p:cNvPr id="9299" name="Google Shape;9299;p8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300" name="Google Shape;9300;p8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84"/>
            <p:cNvGrpSpPr/>
            <p:nvPr/>
          </p:nvGrpSpPr>
          <p:grpSpPr>
            <a:xfrm>
              <a:off x="4249973" y="1303451"/>
              <a:ext cx="799317" cy="841334"/>
              <a:chOff x="3027033" y="1244439"/>
              <a:chExt cx="1270977" cy="1337786"/>
            </a:xfrm>
          </p:grpSpPr>
          <p:sp>
            <p:nvSpPr>
              <p:cNvPr id="9302" name="Google Shape;9302;p8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303" name="Google Shape;9303;p8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04" name="Google Shape;9304;p84"/>
          <p:cNvGrpSpPr/>
          <p:nvPr/>
        </p:nvGrpSpPr>
        <p:grpSpPr>
          <a:xfrm>
            <a:off x="713063" y="1849386"/>
            <a:ext cx="761767" cy="729896"/>
            <a:chOff x="2657744" y="2337745"/>
            <a:chExt cx="832987" cy="798137"/>
          </a:xfrm>
        </p:grpSpPr>
        <p:sp>
          <p:nvSpPr>
            <p:cNvPr id="9305" name="Google Shape;9305;p8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1" name="Google Shape;9311;p84"/>
          <p:cNvGrpSpPr/>
          <p:nvPr/>
        </p:nvGrpSpPr>
        <p:grpSpPr>
          <a:xfrm>
            <a:off x="3224027" y="1852592"/>
            <a:ext cx="685569" cy="723586"/>
            <a:chOff x="3398134" y="2057755"/>
            <a:chExt cx="704087" cy="743130"/>
          </a:xfrm>
        </p:grpSpPr>
        <p:grpSp>
          <p:nvGrpSpPr>
            <p:cNvPr id="9312" name="Google Shape;9312;p84"/>
            <p:cNvGrpSpPr/>
            <p:nvPr/>
          </p:nvGrpSpPr>
          <p:grpSpPr>
            <a:xfrm>
              <a:off x="3398134" y="2290183"/>
              <a:ext cx="315300" cy="219900"/>
              <a:chOff x="3398134" y="2290183"/>
              <a:chExt cx="315300" cy="219900"/>
            </a:xfrm>
          </p:grpSpPr>
          <p:sp>
            <p:nvSpPr>
              <p:cNvPr id="9313" name="Google Shape;9313;p8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314" name="Google Shape;9314;p84"/>
              <p:cNvCxnSpPr>
                <a:stCxn id="9313"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315" name="Google Shape;9315;p84"/>
            <p:cNvGrpSpPr/>
            <p:nvPr/>
          </p:nvGrpSpPr>
          <p:grpSpPr>
            <a:xfrm>
              <a:off x="3547823" y="2467358"/>
              <a:ext cx="219900" cy="333527"/>
              <a:chOff x="3547823" y="2467358"/>
              <a:chExt cx="219900" cy="333527"/>
            </a:xfrm>
          </p:grpSpPr>
          <p:sp>
            <p:nvSpPr>
              <p:cNvPr id="9316" name="Google Shape;9316;p8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317" name="Google Shape;9317;p8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318" name="Google Shape;9318;p84"/>
            <p:cNvGrpSpPr/>
            <p:nvPr/>
          </p:nvGrpSpPr>
          <p:grpSpPr>
            <a:xfrm>
              <a:off x="3734138" y="2467358"/>
              <a:ext cx="219900" cy="333527"/>
              <a:chOff x="3734138" y="2467358"/>
              <a:chExt cx="219900" cy="333527"/>
            </a:xfrm>
          </p:grpSpPr>
          <p:sp>
            <p:nvSpPr>
              <p:cNvPr id="9319" name="Google Shape;9319;p8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320" name="Google Shape;9320;p8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321" name="Google Shape;9321;p84"/>
            <p:cNvGrpSpPr/>
            <p:nvPr/>
          </p:nvGrpSpPr>
          <p:grpSpPr>
            <a:xfrm>
              <a:off x="3787560" y="2288011"/>
              <a:ext cx="314661" cy="219900"/>
              <a:chOff x="3787560" y="2288011"/>
              <a:chExt cx="314661" cy="219900"/>
            </a:xfrm>
          </p:grpSpPr>
          <p:sp>
            <p:nvSpPr>
              <p:cNvPr id="9322" name="Google Shape;9322;p8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323" name="Google Shape;9323;p8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324" name="Google Shape;9324;p84"/>
            <p:cNvGrpSpPr/>
            <p:nvPr/>
          </p:nvGrpSpPr>
          <p:grpSpPr>
            <a:xfrm>
              <a:off x="3637290" y="2057755"/>
              <a:ext cx="219900" cy="335499"/>
              <a:chOff x="3637290" y="2057755"/>
              <a:chExt cx="219900" cy="335499"/>
            </a:xfrm>
          </p:grpSpPr>
          <p:sp>
            <p:nvSpPr>
              <p:cNvPr id="9325" name="Google Shape;9325;p8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326" name="Google Shape;9326;p8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327" name="Google Shape;9327;p84"/>
          <p:cNvGrpSpPr/>
          <p:nvPr/>
        </p:nvGrpSpPr>
        <p:grpSpPr>
          <a:xfrm>
            <a:off x="4899249" y="1859288"/>
            <a:ext cx="710153" cy="710153"/>
            <a:chOff x="5007123" y="2079403"/>
            <a:chExt cx="687600" cy="687600"/>
          </a:xfrm>
        </p:grpSpPr>
        <p:sp>
          <p:nvSpPr>
            <p:cNvPr id="9328" name="Google Shape;9328;p8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2" name="Google Shape;9332;p84"/>
          <p:cNvGrpSpPr/>
          <p:nvPr/>
        </p:nvGrpSpPr>
        <p:grpSpPr>
          <a:xfrm>
            <a:off x="5708687" y="1853794"/>
            <a:ext cx="720998" cy="721183"/>
            <a:chOff x="5797446" y="2063053"/>
            <a:chExt cx="698100" cy="698280"/>
          </a:xfrm>
        </p:grpSpPr>
        <p:sp>
          <p:nvSpPr>
            <p:cNvPr id="9333" name="Google Shape;9333;p8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84"/>
          <p:cNvGrpSpPr/>
          <p:nvPr/>
        </p:nvGrpSpPr>
        <p:grpSpPr>
          <a:xfrm>
            <a:off x="8153834" y="3499399"/>
            <a:ext cx="280585" cy="673164"/>
            <a:chOff x="8075075" y="3754290"/>
            <a:chExt cx="255612" cy="613194"/>
          </a:xfrm>
        </p:grpSpPr>
        <p:grpSp>
          <p:nvGrpSpPr>
            <p:cNvPr id="9338" name="Google Shape;9338;p84"/>
            <p:cNvGrpSpPr/>
            <p:nvPr/>
          </p:nvGrpSpPr>
          <p:grpSpPr>
            <a:xfrm>
              <a:off x="8075075" y="3754290"/>
              <a:ext cx="255612" cy="613194"/>
              <a:chOff x="8075075" y="3754290"/>
              <a:chExt cx="255612" cy="613194"/>
            </a:xfrm>
          </p:grpSpPr>
          <p:sp>
            <p:nvSpPr>
              <p:cNvPr id="9339" name="Google Shape;9339;p8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1" name="Google Shape;9341;p8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2" name="Google Shape;9342;p84"/>
          <p:cNvGrpSpPr/>
          <p:nvPr/>
        </p:nvGrpSpPr>
        <p:grpSpPr>
          <a:xfrm>
            <a:off x="5270892" y="3488196"/>
            <a:ext cx="470352" cy="683745"/>
            <a:chOff x="1697726" y="3244179"/>
            <a:chExt cx="788124" cy="1146069"/>
          </a:xfrm>
        </p:grpSpPr>
        <p:sp>
          <p:nvSpPr>
            <p:cNvPr id="9343" name="Google Shape;9343;p8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5" name="Google Shape;9345;p84"/>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6" name="Google Shape;9346;p84"/>
          <p:cNvGrpSpPr/>
          <p:nvPr/>
        </p:nvGrpSpPr>
        <p:grpSpPr>
          <a:xfrm>
            <a:off x="5892043" y="3499398"/>
            <a:ext cx="293891" cy="293845"/>
            <a:chOff x="6134814" y="3754290"/>
            <a:chExt cx="293891" cy="293845"/>
          </a:xfrm>
        </p:grpSpPr>
        <p:sp>
          <p:nvSpPr>
            <p:cNvPr id="9347" name="Google Shape;9347;p8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9" name="Google Shape;9349;p84"/>
          <p:cNvGrpSpPr/>
          <p:nvPr/>
        </p:nvGrpSpPr>
        <p:grpSpPr>
          <a:xfrm>
            <a:off x="5892043" y="3878069"/>
            <a:ext cx="293891" cy="293891"/>
            <a:chOff x="6134814" y="4086186"/>
            <a:chExt cx="293891" cy="293891"/>
          </a:xfrm>
        </p:grpSpPr>
        <p:sp>
          <p:nvSpPr>
            <p:cNvPr id="9350" name="Google Shape;9350;p8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2" name="Google Shape;9352;p84"/>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4"/>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4" name="Google Shape;9354;p84"/>
          <p:cNvGrpSpPr/>
          <p:nvPr/>
        </p:nvGrpSpPr>
        <p:grpSpPr>
          <a:xfrm>
            <a:off x="7817018" y="2706762"/>
            <a:ext cx="622883" cy="621944"/>
            <a:chOff x="1187048" y="238125"/>
            <a:chExt cx="5256397" cy="5248476"/>
          </a:xfrm>
        </p:grpSpPr>
        <p:sp>
          <p:nvSpPr>
            <p:cNvPr id="9355" name="Google Shape;9355;p8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84"/>
          <p:cNvGrpSpPr/>
          <p:nvPr/>
        </p:nvGrpSpPr>
        <p:grpSpPr>
          <a:xfrm>
            <a:off x="2274123" y="2716370"/>
            <a:ext cx="1310987" cy="612407"/>
            <a:chOff x="238125" y="1188750"/>
            <a:chExt cx="7140450" cy="3335550"/>
          </a:xfrm>
        </p:grpSpPr>
        <p:sp>
          <p:nvSpPr>
            <p:cNvPr id="9360" name="Google Shape;9360;p8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84"/>
          <p:cNvGrpSpPr/>
          <p:nvPr/>
        </p:nvGrpSpPr>
        <p:grpSpPr>
          <a:xfrm>
            <a:off x="6599995" y="2706925"/>
            <a:ext cx="1110299" cy="621702"/>
            <a:chOff x="238125" y="1335475"/>
            <a:chExt cx="5418735" cy="3034175"/>
          </a:xfrm>
        </p:grpSpPr>
        <p:sp>
          <p:nvSpPr>
            <p:cNvPr id="9366" name="Google Shape;9366;p8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9" name="Google Shape;9369;p84"/>
          <p:cNvGrpSpPr/>
          <p:nvPr/>
        </p:nvGrpSpPr>
        <p:grpSpPr>
          <a:xfrm>
            <a:off x="5417655" y="2703822"/>
            <a:ext cx="1074451" cy="627181"/>
            <a:chOff x="5359127" y="2910889"/>
            <a:chExt cx="1097723" cy="640831"/>
          </a:xfrm>
        </p:grpSpPr>
        <p:grpSp>
          <p:nvGrpSpPr>
            <p:cNvPr id="9370" name="Google Shape;9370;p84"/>
            <p:cNvGrpSpPr/>
            <p:nvPr/>
          </p:nvGrpSpPr>
          <p:grpSpPr>
            <a:xfrm>
              <a:off x="5929791" y="3263088"/>
              <a:ext cx="527060" cy="287097"/>
              <a:chOff x="5929791" y="3263088"/>
              <a:chExt cx="527060" cy="287097"/>
            </a:xfrm>
          </p:grpSpPr>
          <p:sp>
            <p:nvSpPr>
              <p:cNvPr id="9371" name="Google Shape;9371;p8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372" name="Google Shape;9372;p8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373" name="Google Shape;9373;p84"/>
            <p:cNvGrpSpPr/>
            <p:nvPr/>
          </p:nvGrpSpPr>
          <p:grpSpPr>
            <a:xfrm>
              <a:off x="5359127" y="3263089"/>
              <a:ext cx="526428" cy="288631"/>
              <a:chOff x="5359127" y="3263089"/>
              <a:chExt cx="526428" cy="288631"/>
            </a:xfrm>
          </p:grpSpPr>
          <p:sp>
            <p:nvSpPr>
              <p:cNvPr id="9374" name="Google Shape;9374;p8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375" name="Google Shape;9375;p8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376" name="Google Shape;9376;p84"/>
            <p:cNvGrpSpPr/>
            <p:nvPr/>
          </p:nvGrpSpPr>
          <p:grpSpPr>
            <a:xfrm>
              <a:off x="5551525" y="2910889"/>
              <a:ext cx="520901" cy="610283"/>
              <a:chOff x="5551525" y="2910889"/>
              <a:chExt cx="520901" cy="610283"/>
            </a:xfrm>
          </p:grpSpPr>
          <p:sp>
            <p:nvSpPr>
              <p:cNvPr id="9377" name="Google Shape;9377;p8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378" name="Google Shape;9378;p8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379" name="Google Shape;9379;p84"/>
            <p:cNvGrpSpPr/>
            <p:nvPr/>
          </p:nvGrpSpPr>
          <p:grpSpPr>
            <a:xfrm>
              <a:off x="5743962" y="2919100"/>
              <a:ext cx="623674" cy="284502"/>
              <a:chOff x="5743962" y="2919100"/>
              <a:chExt cx="623674" cy="284502"/>
            </a:xfrm>
          </p:grpSpPr>
          <p:sp>
            <p:nvSpPr>
              <p:cNvPr id="9380" name="Google Shape;9380;p8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381" name="Google Shape;9381;p8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382" name="Google Shape;9382;p84"/>
          <p:cNvGrpSpPr/>
          <p:nvPr/>
        </p:nvGrpSpPr>
        <p:grpSpPr>
          <a:xfrm>
            <a:off x="7568868" y="1854534"/>
            <a:ext cx="874976" cy="719600"/>
            <a:chOff x="7608988" y="2093194"/>
            <a:chExt cx="817276" cy="672147"/>
          </a:xfrm>
        </p:grpSpPr>
        <p:cxnSp>
          <p:nvCxnSpPr>
            <p:cNvPr id="9383" name="Google Shape;9383;p8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384" name="Google Shape;9384;p8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385" name="Google Shape;9385;p8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386" name="Google Shape;9386;p8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387" name="Google Shape;9387;p8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388" name="Google Shape;9388;p8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389" name="Google Shape;9389;p84"/>
            <p:cNvGrpSpPr/>
            <p:nvPr/>
          </p:nvGrpSpPr>
          <p:grpSpPr>
            <a:xfrm>
              <a:off x="7721175" y="2093194"/>
              <a:ext cx="599587" cy="623846"/>
              <a:chOff x="7721175" y="2093194"/>
              <a:chExt cx="599587" cy="623846"/>
            </a:xfrm>
          </p:grpSpPr>
          <p:grpSp>
            <p:nvGrpSpPr>
              <p:cNvPr id="9390" name="Google Shape;9390;p84"/>
              <p:cNvGrpSpPr/>
              <p:nvPr/>
            </p:nvGrpSpPr>
            <p:grpSpPr>
              <a:xfrm>
                <a:off x="7721175" y="2093194"/>
                <a:ext cx="291605" cy="623846"/>
                <a:chOff x="9405575" y="2061418"/>
                <a:chExt cx="291605" cy="623846"/>
              </a:xfrm>
            </p:grpSpPr>
            <p:sp>
              <p:nvSpPr>
                <p:cNvPr id="9391" name="Google Shape;9391;p8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8" name="Google Shape;9398;p84"/>
              <p:cNvGrpSpPr/>
              <p:nvPr/>
            </p:nvGrpSpPr>
            <p:grpSpPr>
              <a:xfrm flipH="1">
                <a:off x="8029157" y="2093194"/>
                <a:ext cx="291605" cy="623846"/>
                <a:chOff x="9405575" y="2061418"/>
                <a:chExt cx="291605" cy="623846"/>
              </a:xfrm>
            </p:grpSpPr>
            <p:sp>
              <p:nvSpPr>
                <p:cNvPr id="9399" name="Google Shape;9399;p8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406" name="Google Shape;9406;p84"/>
          <p:cNvGrpSpPr/>
          <p:nvPr/>
        </p:nvGrpSpPr>
        <p:grpSpPr>
          <a:xfrm>
            <a:off x="4013304" y="970936"/>
            <a:ext cx="712557" cy="785901"/>
            <a:chOff x="4206459" y="1191441"/>
            <a:chExt cx="712557" cy="785901"/>
          </a:xfrm>
        </p:grpSpPr>
        <p:sp>
          <p:nvSpPr>
            <p:cNvPr id="9407" name="Google Shape;9407;p8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1" name="Google Shape;9411;p84"/>
            <p:cNvGrpSpPr/>
            <p:nvPr/>
          </p:nvGrpSpPr>
          <p:grpSpPr>
            <a:xfrm>
              <a:off x="4644280" y="1290523"/>
              <a:ext cx="143716" cy="29463"/>
              <a:chOff x="4644280" y="1290523"/>
              <a:chExt cx="143716" cy="29463"/>
            </a:xfrm>
          </p:grpSpPr>
          <p:sp>
            <p:nvSpPr>
              <p:cNvPr id="9412" name="Google Shape;9412;p8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84"/>
            <p:cNvGrpSpPr/>
            <p:nvPr/>
          </p:nvGrpSpPr>
          <p:grpSpPr>
            <a:xfrm>
              <a:off x="4356567" y="1191441"/>
              <a:ext cx="143690" cy="29488"/>
              <a:chOff x="4356567" y="1191441"/>
              <a:chExt cx="143690" cy="29488"/>
            </a:xfrm>
          </p:grpSpPr>
          <p:sp>
            <p:nvSpPr>
              <p:cNvPr id="9417" name="Google Shape;9417;p8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1" name="Google Shape;9421;p84"/>
            <p:cNvGrpSpPr/>
            <p:nvPr/>
          </p:nvGrpSpPr>
          <p:grpSpPr>
            <a:xfrm>
              <a:off x="4339009" y="1863727"/>
              <a:ext cx="143703" cy="29476"/>
              <a:chOff x="4339009" y="1863727"/>
              <a:chExt cx="143703" cy="29476"/>
            </a:xfrm>
          </p:grpSpPr>
          <p:sp>
            <p:nvSpPr>
              <p:cNvPr id="9422" name="Google Shape;9422;p8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6" name="Google Shape;9426;p84"/>
            <p:cNvGrpSpPr/>
            <p:nvPr/>
          </p:nvGrpSpPr>
          <p:grpSpPr>
            <a:xfrm>
              <a:off x="4206459" y="1607315"/>
              <a:ext cx="29539" cy="142899"/>
              <a:chOff x="4206459" y="1607315"/>
              <a:chExt cx="29539" cy="142899"/>
            </a:xfrm>
          </p:grpSpPr>
          <p:sp>
            <p:nvSpPr>
              <p:cNvPr id="9427" name="Google Shape;9427;p8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1" name="Google Shape;9431;p8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5" name="Google Shape;9435;p84"/>
            <p:cNvGrpSpPr/>
            <p:nvPr/>
          </p:nvGrpSpPr>
          <p:grpSpPr>
            <a:xfrm>
              <a:off x="4889463" y="1423737"/>
              <a:ext cx="29552" cy="142899"/>
              <a:chOff x="4889463" y="1423737"/>
              <a:chExt cx="29552" cy="142899"/>
            </a:xfrm>
          </p:grpSpPr>
          <p:sp>
            <p:nvSpPr>
              <p:cNvPr id="9436" name="Google Shape;9436;p8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84"/>
            <p:cNvGrpSpPr/>
            <p:nvPr/>
          </p:nvGrpSpPr>
          <p:grpSpPr>
            <a:xfrm>
              <a:off x="4771663" y="1876896"/>
              <a:ext cx="108651" cy="100447"/>
              <a:chOff x="4771663" y="1876896"/>
              <a:chExt cx="108651" cy="100447"/>
            </a:xfrm>
          </p:grpSpPr>
          <p:sp>
            <p:nvSpPr>
              <p:cNvPr id="9441" name="Google Shape;9441;p8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45" name="Google Shape;9445;p84"/>
          <p:cNvGrpSpPr/>
          <p:nvPr/>
        </p:nvGrpSpPr>
        <p:grpSpPr>
          <a:xfrm>
            <a:off x="4008780" y="1854159"/>
            <a:ext cx="791287" cy="720350"/>
            <a:chOff x="267375" y="1071875"/>
            <a:chExt cx="470500" cy="428550"/>
          </a:xfrm>
        </p:grpSpPr>
        <p:sp>
          <p:nvSpPr>
            <p:cNvPr id="9446" name="Google Shape;9446;p8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84"/>
          <p:cNvGrpSpPr/>
          <p:nvPr/>
        </p:nvGrpSpPr>
        <p:grpSpPr>
          <a:xfrm>
            <a:off x="709275" y="3498789"/>
            <a:ext cx="1408444" cy="673166"/>
            <a:chOff x="712664" y="3693287"/>
            <a:chExt cx="1460738" cy="698160"/>
          </a:xfrm>
        </p:grpSpPr>
        <p:grpSp>
          <p:nvGrpSpPr>
            <p:cNvPr id="9455" name="Google Shape;9455;p84"/>
            <p:cNvGrpSpPr/>
            <p:nvPr/>
          </p:nvGrpSpPr>
          <p:grpSpPr>
            <a:xfrm>
              <a:off x="1380079" y="4133090"/>
              <a:ext cx="234048" cy="258099"/>
              <a:chOff x="1380079" y="4133090"/>
              <a:chExt cx="234048" cy="258099"/>
            </a:xfrm>
          </p:grpSpPr>
          <p:sp>
            <p:nvSpPr>
              <p:cNvPr id="9456" name="Google Shape;9456;p8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9" name="Google Shape;9459;p84"/>
            <p:cNvGrpSpPr/>
            <p:nvPr/>
          </p:nvGrpSpPr>
          <p:grpSpPr>
            <a:xfrm>
              <a:off x="884610" y="3864082"/>
              <a:ext cx="1118566" cy="527275"/>
              <a:chOff x="890961" y="3865463"/>
              <a:chExt cx="1115221" cy="525698"/>
            </a:xfrm>
          </p:grpSpPr>
          <p:sp>
            <p:nvSpPr>
              <p:cNvPr id="9460" name="Google Shape;9460;p8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84"/>
            <p:cNvGrpSpPr/>
            <p:nvPr/>
          </p:nvGrpSpPr>
          <p:grpSpPr>
            <a:xfrm>
              <a:off x="712664" y="3693287"/>
              <a:ext cx="1460738" cy="698160"/>
              <a:chOff x="712664" y="3693025"/>
              <a:chExt cx="1460738" cy="698160"/>
            </a:xfrm>
          </p:grpSpPr>
          <p:sp>
            <p:nvSpPr>
              <p:cNvPr id="9464" name="Google Shape;9464;p8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70" name="Google Shape;9470;p84"/>
          <p:cNvGrpSpPr/>
          <p:nvPr/>
        </p:nvGrpSpPr>
        <p:grpSpPr>
          <a:xfrm>
            <a:off x="3146990" y="970936"/>
            <a:ext cx="795485" cy="738831"/>
            <a:chOff x="3348603" y="1236445"/>
            <a:chExt cx="749256" cy="695894"/>
          </a:xfrm>
        </p:grpSpPr>
        <p:grpSp>
          <p:nvGrpSpPr>
            <p:cNvPr id="9471" name="Google Shape;9471;p84"/>
            <p:cNvGrpSpPr/>
            <p:nvPr/>
          </p:nvGrpSpPr>
          <p:grpSpPr>
            <a:xfrm>
              <a:off x="3583779" y="1236445"/>
              <a:ext cx="293795" cy="285811"/>
              <a:chOff x="3750225" y="1774000"/>
              <a:chExt cx="149575" cy="145525"/>
            </a:xfrm>
          </p:grpSpPr>
          <p:sp>
            <p:nvSpPr>
              <p:cNvPr id="9472" name="Google Shape;9472;p8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84"/>
            <p:cNvGrpSpPr/>
            <p:nvPr/>
          </p:nvGrpSpPr>
          <p:grpSpPr>
            <a:xfrm>
              <a:off x="3775534" y="1462599"/>
              <a:ext cx="322325" cy="285958"/>
              <a:chOff x="3847850" y="1889150"/>
              <a:chExt cx="164100" cy="145600"/>
            </a:xfrm>
          </p:grpSpPr>
          <p:sp>
            <p:nvSpPr>
              <p:cNvPr id="9475" name="Google Shape;9475;p8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84"/>
            <p:cNvGrpSpPr/>
            <p:nvPr/>
          </p:nvGrpSpPr>
          <p:grpSpPr>
            <a:xfrm>
              <a:off x="3545329" y="1646528"/>
              <a:ext cx="293746" cy="285811"/>
              <a:chOff x="3730650" y="1982800"/>
              <a:chExt cx="149550" cy="145525"/>
            </a:xfrm>
          </p:grpSpPr>
          <p:sp>
            <p:nvSpPr>
              <p:cNvPr id="9478" name="Google Shape;9478;p8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84"/>
            <p:cNvGrpSpPr/>
            <p:nvPr/>
          </p:nvGrpSpPr>
          <p:grpSpPr>
            <a:xfrm>
              <a:off x="3348603" y="1415046"/>
              <a:ext cx="294384" cy="284387"/>
              <a:chOff x="3630494" y="1864938"/>
              <a:chExt cx="149875" cy="144800"/>
            </a:xfrm>
          </p:grpSpPr>
          <p:sp>
            <p:nvSpPr>
              <p:cNvPr id="9481" name="Google Shape;9481;p8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3" name="Google Shape;9483;p84"/>
          <p:cNvGrpSpPr/>
          <p:nvPr/>
        </p:nvGrpSpPr>
        <p:grpSpPr>
          <a:xfrm>
            <a:off x="2268517" y="3493832"/>
            <a:ext cx="1324924" cy="678083"/>
            <a:chOff x="2413923" y="3711366"/>
            <a:chExt cx="1374117" cy="703260"/>
          </a:xfrm>
        </p:grpSpPr>
        <p:grpSp>
          <p:nvGrpSpPr>
            <p:cNvPr id="9484" name="Google Shape;9484;p84"/>
            <p:cNvGrpSpPr/>
            <p:nvPr/>
          </p:nvGrpSpPr>
          <p:grpSpPr>
            <a:xfrm>
              <a:off x="2413923" y="3711366"/>
              <a:ext cx="1374117" cy="703260"/>
              <a:chOff x="2413923" y="3711366"/>
              <a:chExt cx="1374117" cy="703260"/>
            </a:xfrm>
          </p:grpSpPr>
          <p:sp>
            <p:nvSpPr>
              <p:cNvPr id="9485" name="Google Shape;9485;p8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6" name="Google Shape;9486;p84"/>
              <p:cNvGrpSpPr/>
              <p:nvPr/>
            </p:nvGrpSpPr>
            <p:grpSpPr>
              <a:xfrm>
                <a:off x="2600284" y="3808654"/>
                <a:ext cx="234506" cy="138009"/>
                <a:chOff x="2600284" y="3808654"/>
                <a:chExt cx="234506" cy="138009"/>
              </a:xfrm>
            </p:grpSpPr>
            <p:sp>
              <p:nvSpPr>
                <p:cNvPr id="9487" name="Google Shape;9487;p8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88" name="Google Shape;9488;p8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489" name="Google Shape;9489;p84"/>
              <p:cNvGrpSpPr/>
              <p:nvPr/>
            </p:nvGrpSpPr>
            <p:grpSpPr>
              <a:xfrm>
                <a:off x="3359659" y="3805664"/>
                <a:ext cx="232294" cy="141000"/>
                <a:chOff x="3359659" y="3805664"/>
                <a:chExt cx="232294" cy="141000"/>
              </a:xfrm>
            </p:grpSpPr>
            <p:sp>
              <p:nvSpPr>
                <p:cNvPr id="9490" name="Google Shape;9490;p8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1" name="Google Shape;9491;p8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492" name="Google Shape;9492;p84"/>
              <p:cNvGrpSpPr/>
              <p:nvPr/>
            </p:nvGrpSpPr>
            <p:grpSpPr>
              <a:xfrm>
                <a:off x="3067316" y="3711366"/>
                <a:ext cx="66900" cy="166809"/>
                <a:chOff x="3067316" y="3711366"/>
                <a:chExt cx="66900" cy="166809"/>
              </a:xfrm>
            </p:grpSpPr>
            <p:sp>
              <p:nvSpPr>
                <p:cNvPr id="9493" name="Google Shape;9493;p8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4" name="Google Shape;9494;p8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495" name="Google Shape;9495;p84"/>
              <p:cNvGrpSpPr/>
              <p:nvPr/>
            </p:nvGrpSpPr>
            <p:grpSpPr>
              <a:xfrm>
                <a:off x="2413923" y="4058666"/>
                <a:ext cx="224119" cy="66900"/>
                <a:chOff x="2413923" y="4058666"/>
                <a:chExt cx="224119" cy="66900"/>
              </a:xfrm>
            </p:grpSpPr>
            <p:sp>
              <p:nvSpPr>
                <p:cNvPr id="9496" name="Google Shape;9496;p8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7" name="Google Shape;9497;p8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498" name="Google Shape;9498;p84"/>
              <p:cNvGrpSpPr/>
              <p:nvPr/>
            </p:nvGrpSpPr>
            <p:grpSpPr>
              <a:xfrm>
                <a:off x="3564643" y="4058666"/>
                <a:ext cx="223397" cy="66900"/>
                <a:chOff x="3564643" y="4058666"/>
                <a:chExt cx="223397" cy="66900"/>
              </a:xfrm>
            </p:grpSpPr>
            <p:sp>
              <p:nvSpPr>
                <p:cNvPr id="9499" name="Google Shape;9499;p8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00" name="Google Shape;9500;p8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501" name="Google Shape;9501;p84"/>
            <p:cNvGrpSpPr/>
            <p:nvPr/>
          </p:nvGrpSpPr>
          <p:grpSpPr>
            <a:xfrm>
              <a:off x="2633353" y="3965763"/>
              <a:ext cx="933975" cy="445687"/>
              <a:chOff x="2633353" y="3965763"/>
              <a:chExt cx="933975" cy="445687"/>
            </a:xfrm>
          </p:grpSpPr>
          <p:sp>
            <p:nvSpPr>
              <p:cNvPr id="9502" name="Google Shape;9502;p8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04" name="Google Shape;9504;p84"/>
          <p:cNvGrpSpPr/>
          <p:nvPr/>
        </p:nvGrpSpPr>
        <p:grpSpPr>
          <a:xfrm>
            <a:off x="6392789" y="1044380"/>
            <a:ext cx="1131087" cy="587383"/>
            <a:chOff x="238125" y="999450"/>
            <a:chExt cx="7140700" cy="3708225"/>
          </a:xfrm>
        </p:grpSpPr>
        <p:sp>
          <p:nvSpPr>
            <p:cNvPr id="9505" name="Google Shape;9505;p8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4" name="Google Shape;9514;p84"/>
          <p:cNvGrpSpPr/>
          <p:nvPr/>
        </p:nvGrpSpPr>
        <p:grpSpPr>
          <a:xfrm>
            <a:off x="3744240" y="3493874"/>
            <a:ext cx="1375854" cy="678131"/>
            <a:chOff x="3913765" y="3641905"/>
            <a:chExt cx="1522805" cy="750560"/>
          </a:xfrm>
        </p:grpSpPr>
        <p:grpSp>
          <p:nvGrpSpPr>
            <p:cNvPr id="9515" name="Google Shape;9515;p84"/>
            <p:cNvGrpSpPr/>
            <p:nvPr/>
          </p:nvGrpSpPr>
          <p:grpSpPr>
            <a:xfrm>
              <a:off x="3913765" y="3997002"/>
              <a:ext cx="1522805" cy="395463"/>
              <a:chOff x="3913765" y="3997002"/>
              <a:chExt cx="1522805" cy="395463"/>
            </a:xfrm>
          </p:grpSpPr>
          <p:grpSp>
            <p:nvGrpSpPr>
              <p:cNvPr id="9516" name="Google Shape;9516;p84"/>
              <p:cNvGrpSpPr/>
              <p:nvPr/>
            </p:nvGrpSpPr>
            <p:grpSpPr>
              <a:xfrm>
                <a:off x="3913765" y="4138659"/>
                <a:ext cx="507602" cy="253806"/>
                <a:chOff x="3913765" y="4138659"/>
                <a:chExt cx="507602" cy="253806"/>
              </a:xfrm>
            </p:grpSpPr>
            <p:sp>
              <p:nvSpPr>
                <p:cNvPr id="9517" name="Google Shape;9517;p8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519" name="Google Shape;9519;p84"/>
              <p:cNvGrpSpPr/>
              <p:nvPr/>
            </p:nvGrpSpPr>
            <p:grpSpPr>
              <a:xfrm>
                <a:off x="4421361" y="3997002"/>
                <a:ext cx="507618" cy="395463"/>
                <a:chOff x="4421361" y="3997002"/>
                <a:chExt cx="507618" cy="395463"/>
              </a:xfrm>
            </p:grpSpPr>
            <p:sp>
              <p:nvSpPr>
                <p:cNvPr id="9520" name="Google Shape;9520;p8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84"/>
              <p:cNvGrpSpPr/>
              <p:nvPr/>
            </p:nvGrpSpPr>
            <p:grpSpPr>
              <a:xfrm>
                <a:off x="4928973" y="4189418"/>
                <a:ext cx="507596" cy="203047"/>
                <a:chOff x="4928973" y="4189418"/>
                <a:chExt cx="507596" cy="203047"/>
              </a:xfrm>
            </p:grpSpPr>
            <p:sp>
              <p:nvSpPr>
                <p:cNvPr id="9523" name="Google Shape;9523;p8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25" name="Google Shape;9525;p84"/>
            <p:cNvGrpSpPr/>
            <p:nvPr/>
          </p:nvGrpSpPr>
          <p:grpSpPr>
            <a:xfrm>
              <a:off x="4482186" y="3641905"/>
              <a:ext cx="397605" cy="349784"/>
              <a:chOff x="2906375" y="1159725"/>
              <a:chExt cx="1860575" cy="1636800"/>
            </a:xfrm>
          </p:grpSpPr>
          <p:sp>
            <p:nvSpPr>
              <p:cNvPr id="9526" name="Google Shape;9526;p8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30" name="Google Shape;9530;p84"/>
          <p:cNvGrpSpPr/>
          <p:nvPr/>
        </p:nvGrpSpPr>
        <p:grpSpPr>
          <a:xfrm>
            <a:off x="6528949" y="1853801"/>
            <a:ext cx="940737" cy="721067"/>
            <a:chOff x="6599718" y="2068734"/>
            <a:chExt cx="940737" cy="721067"/>
          </a:xfrm>
        </p:grpSpPr>
        <p:sp>
          <p:nvSpPr>
            <p:cNvPr id="9531" name="Google Shape;9531;p8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7" name="Google Shape;9537;p84"/>
            <p:cNvGrpSpPr/>
            <p:nvPr/>
          </p:nvGrpSpPr>
          <p:grpSpPr>
            <a:xfrm>
              <a:off x="6836957" y="2068734"/>
              <a:ext cx="461892" cy="721067"/>
              <a:chOff x="6836957" y="2068734"/>
              <a:chExt cx="461892" cy="721067"/>
            </a:xfrm>
          </p:grpSpPr>
          <p:sp>
            <p:nvSpPr>
              <p:cNvPr id="9538" name="Google Shape;9538;p8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4" name="Google Shape;9544;p84"/>
              <p:cNvGrpSpPr/>
              <p:nvPr/>
            </p:nvGrpSpPr>
            <p:grpSpPr>
              <a:xfrm>
                <a:off x="6836957" y="2068734"/>
                <a:ext cx="461892" cy="721067"/>
                <a:chOff x="6836957" y="2068734"/>
                <a:chExt cx="461892" cy="721067"/>
              </a:xfrm>
            </p:grpSpPr>
            <p:sp>
              <p:nvSpPr>
                <p:cNvPr id="9545" name="Google Shape;9545;p8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52" name="Google Shape;9552;p84"/>
          <p:cNvGrpSpPr/>
          <p:nvPr/>
        </p:nvGrpSpPr>
        <p:grpSpPr>
          <a:xfrm>
            <a:off x="2412267" y="1858147"/>
            <a:ext cx="712577" cy="712374"/>
            <a:chOff x="2559249" y="2069323"/>
            <a:chExt cx="685566" cy="685634"/>
          </a:xfrm>
        </p:grpSpPr>
        <p:sp>
          <p:nvSpPr>
            <p:cNvPr id="9553" name="Google Shape;9553;p8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84"/>
          <p:cNvGrpSpPr/>
          <p:nvPr/>
        </p:nvGrpSpPr>
        <p:grpSpPr>
          <a:xfrm>
            <a:off x="7594705" y="970936"/>
            <a:ext cx="845645" cy="711911"/>
            <a:chOff x="951975" y="315800"/>
            <a:chExt cx="5860325" cy="4933550"/>
          </a:xfrm>
        </p:grpSpPr>
        <p:sp>
          <p:nvSpPr>
            <p:cNvPr id="9567" name="Google Shape;9567;p8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84"/>
          <p:cNvGrpSpPr/>
          <p:nvPr/>
        </p:nvGrpSpPr>
        <p:grpSpPr>
          <a:xfrm>
            <a:off x="3691834" y="2707045"/>
            <a:ext cx="1617932" cy="621724"/>
            <a:chOff x="3862800" y="3038525"/>
            <a:chExt cx="1329006" cy="510698"/>
          </a:xfrm>
        </p:grpSpPr>
        <p:sp>
          <p:nvSpPr>
            <p:cNvPr id="9576" name="Google Shape;9576;p8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8" name="Google Shape;9578;p84"/>
            <p:cNvGrpSpPr/>
            <p:nvPr/>
          </p:nvGrpSpPr>
          <p:grpSpPr>
            <a:xfrm>
              <a:off x="3967075" y="3040337"/>
              <a:ext cx="1019927" cy="402126"/>
              <a:chOff x="3967075" y="3040337"/>
              <a:chExt cx="1019927" cy="402126"/>
            </a:xfrm>
          </p:grpSpPr>
          <p:sp>
            <p:nvSpPr>
              <p:cNvPr id="9579" name="Google Shape;9579;p8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84"/>
            <p:cNvGrpSpPr/>
            <p:nvPr/>
          </p:nvGrpSpPr>
          <p:grpSpPr>
            <a:xfrm>
              <a:off x="4186700" y="3040337"/>
              <a:ext cx="390475" cy="183289"/>
              <a:chOff x="4186700" y="3040337"/>
              <a:chExt cx="390475" cy="183289"/>
            </a:xfrm>
          </p:grpSpPr>
          <p:sp>
            <p:nvSpPr>
              <p:cNvPr id="9582" name="Google Shape;9582;p8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4" name="Google Shape;9584;p84"/>
            <p:cNvGrpSpPr/>
            <p:nvPr/>
          </p:nvGrpSpPr>
          <p:grpSpPr>
            <a:xfrm>
              <a:off x="4073727" y="3040337"/>
              <a:ext cx="697794" cy="296263"/>
              <a:chOff x="4073727" y="3040337"/>
              <a:chExt cx="697794" cy="296263"/>
            </a:xfrm>
          </p:grpSpPr>
          <p:sp>
            <p:nvSpPr>
              <p:cNvPr id="9585" name="Google Shape;9585;p8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7" name="Google Shape;9587;p84"/>
            <p:cNvGrpSpPr/>
            <p:nvPr/>
          </p:nvGrpSpPr>
          <p:grpSpPr>
            <a:xfrm>
              <a:off x="3862800" y="3038525"/>
              <a:ext cx="1329006" cy="510698"/>
              <a:chOff x="3862800" y="3038525"/>
              <a:chExt cx="1329006" cy="510698"/>
            </a:xfrm>
          </p:grpSpPr>
          <p:sp>
            <p:nvSpPr>
              <p:cNvPr id="9588" name="Google Shape;9588;p8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90" name="Google Shape;9590;p84"/>
          <p:cNvGrpSpPr/>
          <p:nvPr/>
        </p:nvGrpSpPr>
        <p:grpSpPr>
          <a:xfrm>
            <a:off x="700156" y="970936"/>
            <a:ext cx="883205" cy="775176"/>
            <a:chOff x="649648" y="271400"/>
            <a:chExt cx="6215377" cy="5455143"/>
          </a:xfrm>
        </p:grpSpPr>
        <p:sp>
          <p:nvSpPr>
            <p:cNvPr id="9591" name="Google Shape;9591;p8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84"/>
          <p:cNvGrpSpPr/>
          <p:nvPr/>
        </p:nvGrpSpPr>
        <p:grpSpPr>
          <a:xfrm>
            <a:off x="2308457" y="970936"/>
            <a:ext cx="767704" cy="815489"/>
            <a:chOff x="2499700" y="1135950"/>
            <a:chExt cx="732402" cy="777990"/>
          </a:xfrm>
        </p:grpSpPr>
        <p:grpSp>
          <p:nvGrpSpPr>
            <p:cNvPr id="9604" name="Google Shape;9604;p84"/>
            <p:cNvGrpSpPr/>
            <p:nvPr/>
          </p:nvGrpSpPr>
          <p:grpSpPr>
            <a:xfrm>
              <a:off x="2499700" y="1135950"/>
              <a:ext cx="732402" cy="694705"/>
              <a:chOff x="2499700" y="1135950"/>
              <a:chExt cx="732402" cy="694705"/>
            </a:xfrm>
          </p:grpSpPr>
          <p:sp>
            <p:nvSpPr>
              <p:cNvPr id="9605" name="Google Shape;9605;p8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8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2" name="Google Shape;9632;p84"/>
            <p:cNvGrpSpPr/>
            <p:nvPr/>
          </p:nvGrpSpPr>
          <p:grpSpPr>
            <a:xfrm>
              <a:off x="2517909" y="1188726"/>
              <a:ext cx="702702" cy="725214"/>
              <a:chOff x="2517909" y="1188726"/>
              <a:chExt cx="702702" cy="725214"/>
            </a:xfrm>
          </p:grpSpPr>
          <p:sp>
            <p:nvSpPr>
              <p:cNvPr id="9633" name="Google Shape;9633;p8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38" name="Google Shape;9638;p84"/>
          <p:cNvGrpSpPr/>
          <p:nvPr/>
        </p:nvGrpSpPr>
        <p:grpSpPr>
          <a:xfrm>
            <a:off x="1654189" y="970936"/>
            <a:ext cx="583439" cy="870229"/>
            <a:chOff x="1716825" y="1121550"/>
            <a:chExt cx="622800" cy="928938"/>
          </a:xfrm>
        </p:grpSpPr>
        <p:grpSp>
          <p:nvGrpSpPr>
            <p:cNvPr id="9639" name="Google Shape;9639;p84"/>
            <p:cNvGrpSpPr/>
            <p:nvPr/>
          </p:nvGrpSpPr>
          <p:grpSpPr>
            <a:xfrm>
              <a:off x="1716825" y="1121550"/>
              <a:ext cx="622800" cy="928938"/>
              <a:chOff x="1716825" y="1121550"/>
              <a:chExt cx="622800" cy="928938"/>
            </a:xfrm>
          </p:grpSpPr>
          <p:cxnSp>
            <p:nvCxnSpPr>
              <p:cNvPr id="9640" name="Google Shape;9640;p8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641" name="Google Shape;9641;p8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84"/>
            <p:cNvGrpSpPr/>
            <p:nvPr/>
          </p:nvGrpSpPr>
          <p:grpSpPr>
            <a:xfrm>
              <a:off x="1768050" y="1172775"/>
              <a:ext cx="520200" cy="832000"/>
              <a:chOff x="1768050" y="1172775"/>
              <a:chExt cx="520200" cy="832000"/>
            </a:xfrm>
          </p:grpSpPr>
          <p:cxnSp>
            <p:nvCxnSpPr>
              <p:cNvPr id="9643" name="Google Shape;9643;p8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644" name="Google Shape;9644;p8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5" name="Google Shape;9645;p84"/>
            <p:cNvGrpSpPr/>
            <p:nvPr/>
          </p:nvGrpSpPr>
          <p:grpSpPr>
            <a:xfrm>
              <a:off x="1820100" y="1225475"/>
              <a:ext cx="416400" cy="729575"/>
              <a:chOff x="1820100" y="1225475"/>
              <a:chExt cx="416400" cy="729575"/>
            </a:xfrm>
          </p:grpSpPr>
          <p:cxnSp>
            <p:nvCxnSpPr>
              <p:cNvPr id="9646" name="Google Shape;9646;p8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647" name="Google Shape;9647;p8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84"/>
            <p:cNvGrpSpPr/>
            <p:nvPr/>
          </p:nvGrpSpPr>
          <p:grpSpPr>
            <a:xfrm>
              <a:off x="1874250" y="1278825"/>
              <a:ext cx="308100" cy="605275"/>
              <a:chOff x="1874250" y="1278825"/>
              <a:chExt cx="308100" cy="605275"/>
            </a:xfrm>
          </p:grpSpPr>
          <p:cxnSp>
            <p:nvCxnSpPr>
              <p:cNvPr id="9649" name="Google Shape;9649;p8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650" name="Google Shape;9650;p8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1" name="Google Shape;9651;p8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84"/>
          <p:cNvGrpSpPr/>
          <p:nvPr/>
        </p:nvGrpSpPr>
        <p:grpSpPr>
          <a:xfrm>
            <a:off x="1574012" y="1857258"/>
            <a:ext cx="739072" cy="714152"/>
            <a:chOff x="4334725" y="1355875"/>
            <a:chExt cx="3106650" cy="3001900"/>
          </a:xfrm>
        </p:grpSpPr>
        <p:grpSp>
          <p:nvGrpSpPr>
            <p:cNvPr id="9653" name="Google Shape;9653;p84"/>
            <p:cNvGrpSpPr/>
            <p:nvPr/>
          </p:nvGrpSpPr>
          <p:grpSpPr>
            <a:xfrm>
              <a:off x="4516050" y="1724875"/>
              <a:ext cx="2693725" cy="2632900"/>
              <a:chOff x="4516050" y="1724875"/>
              <a:chExt cx="2693725" cy="2632900"/>
            </a:xfrm>
          </p:grpSpPr>
          <p:sp>
            <p:nvSpPr>
              <p:cNvPr id="9654" name="Google Shape;9654;p8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84"/>
            <p:cNvGrpSpPr/>
            <p:nvPr/>
          </p:nvGrpSpPr>
          <p:grpSpPr>
            <a:xfrm>
              <a:off x="4334725" y="1355875"/>
              <a:ext cx="3106650" cy="2709650"/>
              <a:chOff x="4334725" y="1355875"/>
              <a:chExt cx="3106650" cy="2709650"/>
            </a:xfrm>
          </p:grpSpPr>
          <p:sp>
            <p:nvSpPr>
              <p:cNvPr id="9658" name="Google Shape;9658;p8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61" name="Google Shape;9661;p84"/>
          <p:cNvGrpSpPr/>
          <p:nvPr/>
        </p:nvGrpSpPr>
        <p:grpSpPr>
          <a:xfrm>
            <a:off x="7690961" y="3488029"/>
            <a:ext cx="312074" cy="684173"/>
            <a:chOff x="7645573" y="3754300"/>
            <a:chExt cx="293855" cy="644170"/>
          </a:xfrm>
        </p:grpSpPr>
        <p:sp>
          <p:nvSpPr>
            <p:cNvPr id="9662" name="Google Shape;9662;p8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84"/>
          <p:cNvGrpSpPr/>
          <p:nvPr/>
        </p:nvGrpSpPr>
        <p:grpSpPr>
          <a:xfrm>
            <a:off x="5612949" y="970936"/>
            <a:ext cx="709011" cy="739359"/>
            <a:chOff x="5830645" y="1256617"/>
            <a:chExt cx="530340" cy="553040"/>
          </a:xfrm>
        </p:grpSpPr>
        <p:grpSp>
          <p:nvGrpSpPr>
            <p:cNvPr id="9665" name="Google Shape;9665;p84"/>
            <p:cNvGrpSpPr/>
            <p:nvPr/>
          </p:nvGrpSpPr>
          <p:grpSpPr>
            <a:xfrm>
              <a:off x="5830645" y="1256617"/>
              <a:ext cx="259743" cy="269909"/>
              <a:chOff x="5830645" y="1256617"/>
              <a:chExt cx="259743" cy="269909"/>
            </a:xfrm>
          </p:grpSpPr>
          <p:sp>
            <p:nvSpPr>
              <p:cNvPr id="9666" name="Google Shape;9666;p8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84"/>
            <p:cNvGrpSpPr/>
            <p:nvPr/>
          </p:nvGrpSpPr>
          <p:grpSpPr>
            <a:xfrm>
              <a:off x="6101293" y="1256617"/>
              <a:ext cx="259692" cy="269909"/>
              <a:chOff x="6101293" y="1256617"/>
              <a:chExt cx="259692" cy="269909"/>
            </a:xfrm>
          </p:grpSpPr>
          <p:sp>
            <p:nvSpPr>
              <p:cNvPr id="9669" name="Google Shape;9669;p8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84"/>
            <p:cNvGrpSpPr/>
            <p:nvPr/>
          </p:nvGrpSpPr>
          <p:grpSpPr>
            <a:xfrm>
              <a:off x="5830645" y="1539749"/>
              <a:ext cx="259692" cy="269909"/>
              <a:chOff x="5830645" y="1539749"/>
              <a:chExt cx="259692" cy="269909"/>
            </a:xfrm>
          </p:grpSpPr>
          <p:sp>
            <p:nvSpPr>
              <p:cNvPr id="9672" name="Google Shape;9672;p8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84"/>
            <p:cNvGrpSpPr/>
            <p:nvPr/>
          </p:nvGrpSpPr>
          <p:grpSpPr>
            <a:xfrm>
              <a:off x="6101293" y="1539749"/>
              <a:ext cx="259692" cy="269909"/>
              <a:chOff x="6101293" y="1539749"/>
              <a:chExt cx="259692" cy="269909"/>
            </a:xfrm>
          </p:grpSpPr>
          <p:sp>
            <p:nvSpPr>
              <p:cNvPr id="9675" name="Google Shape;9675;p8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7" name="Google Shape;9677;p8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84"/>
          <p:cNvGrpSpPr/>
          <p:nvPr/>
        </p:nvGrpSpPr>
        <p:grpSpPr>
          <a:xfrm>
            <a:off x="714444" y="2707052"/>
            <a:ext cx="1452955" cy="621360"/>
            <a:chOff x="732422" y="2990152"/>
            <a:chExt cx="1337773" cy="572102"/>
          </a:xfrm>
        </p:grpSpPr>
        <p:sp>
          <p:nvSpPr>
            <p:cNvPr id="9679" name="Google Shape;9679;p8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9688"/>
        <p:cNvGrpSpPr/>
        <p:nvPr/>
      </p:nvGrpSpPr>
      <p:grpSpPr>
        <a:xfrm>
          <a:off x="0" y="0"/>
          <a:ext cx="0" cy="0"/>
          <a:chOff x="0" y="0"/>
          <a:chExt cx="0" cy="0"/>
        </a:xfrm>
      </p:grpSpPr>
      <p:grpSp>
        <p:nvGrpSpPr>
          <p:cNvPr id="9689" name="Google Shape;9689;p85"/>
          <p:cNvGrpSpPr/>
          <p:nvPr/>
        </p:nvGrpSpPr>
        <p:grpSpPr>
          <a:xfrm>
            <a:off x="708579" y="965872"/>
            <a:ext cx="1636117" cy="1526144"/>
            <a:chOff x="729238" y="1179665"/>
            <a:chExt cx="1636117" cy="1526144"/>
          </a:xfrm>
        </p:grpSpPr>
        <p:grpSp>
          <p:nvGrpSpPr>
            <p:cNvPr id="9690" name="Google Shape;9690;p85"/>
            <p:cNvGrpSpPr/>
            <p:nvPr/>
          </p:nvGrpSpPr>
          <p:grpSpPr>
            <a:xfrm>
              <a:off x="729238" y="1179665"/>
              <a:ext cx="80700" cy="1526144"/>
              <a:chOff x="729238" y="1179665"/>
              <a:chExt cx="80700" cy="1526144"/>
            </a:xfrm>
          </p:grpSpPr>
          <p:sp>
            <p:nvSpPr>
              <p:cNvPr id="9691" name="Google Shape;9691;p8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85"/>
            <p:cNvGrpSpPr/>
            <p:nvPr/>
          </p:nvGrpSpPr>
          <p:grpSpPr>
            <a:xfrm>
              <a:off x="903098" y="1179665"/>
              <a:ext cx="80700" cy="1526144"/>
              <a:chOff x="903098" y="1179665"/>
              <a:chExt cx="80700" cy="1526144"/>
            </a:xfrm>
          </p:grpSpPr>
          <p:sp>
            <p:nvSpPr>
              <p:cNvPr id="9702" name="Google Shape;9702;p8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85"/>
            <p:cNvGrpSpPr/>
            <p:nvPr/>
          </p:nvGrpSpPr>
          <p:grpSpPr>
            <a:xfrm>
              <a:off x="1076958" y="1179665"/>
              <a:ext cx="80700" cy="1526144"/>
              <a:chOff x="1076958" y="1179665"/>
              <a:chExt cx="80700" cy="1526144"/>
            </a:xfrm>
          </p:grpSpPr>
          <p:sp>
            <p:nvSpPr>
              <p:cNvPr id="9713" name="Google Shape;9713;p8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85"/>
            <p:cNvGrpSpPr/>
            <p:nvPr/>
          </p:nvGrpSpPr>
          <p:grpSpPr>
            <a:xfrm>
              <a:off x="1247707" y="1179665"/>
              <a:ext cx="80700" cy="1526144"/>
              <a:chOff x="1247707" y="1179665"/>
              <a:chExt cx="80700" cy="1526144"/>
            </a:xfrm>
          </p:grpSpPr>
          <p:sp>
            <p:nvSpPr>
              <p:cNvPr id="9724" name="Google Shape;9724;p8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85"/>
            <p:cNvGrpSpPr/>
            <p:nvPr/>
          </p:nvGrpSpPr>
          <p:grpSpPr>
            <a:xfrm>
              <a:off x="1421567" y="1179665"/>
              <a:ext cx="80700" cy="1526144"/>
              <a:chOff x="1421567" y="1179665"/>
              <a:chExt cx="80700" cy="1526144"/>
            </a:xfrm>
          </p:grpSpPr>
          <p:sp>
            <p:nvSpPr>
              <p:cNvPr id="9735" name="Google Shape;9735;p8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85"/>
            <p:cNvGrpSpPr/>
            <p:nvPr/>
          </p:nvGrpSpPr>
          <p:grpSpPr>
            <a:xfrm>
              <a:off x="1592327" y="1179665"/>
              <a:ext cx="80700" cy="1526144"/>
              <a:chOff x="1592327" y="1179665"/>
              <a:chExt cx="80700" cy="1526144"/>
            </a:xfrm>
          </p:grpSpPr>
          <p:sp>
            <p:nvSpPr>
              <p:cNvPr id="9746" name="Google Shape;9746;p8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6" name="Google Shape;9756;p85"/>
            <p:cNvGrpSpPr/>
            <p:nvPr/>
          </p:nvGrpSpPr>
          <p:grpSpPr>
            <a:xfrm>
              <a:off x="1766187" y="1179665"/>
              <a:ext cx="80700" cy="1526144"/>
              <a:chOff x="1766187" y="1179665"/>
              <a:chExt cx="80700" cy="1526144"/>
            </a:xfrm>
          </p:grpSpPr>
          <p:sp>
            <p:nvSpPr>
              <p:cNvPr id="9757" name="Google Shape;9757;p8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85"/>
            <p:cNvGrpSpPr/>
            <p:nvPr/>
          </p:nvGrpSpPr>
          <p:grpSpPr>
            <a:xfrm>
              <a:off x="1936935" y="1179665"/>
              <a:ext cx="80700" cy="1526144"/>
              <a:chOff x="1936935" y="1179665"/>
              <a:chExt cx="80700" cy="1526144"/>
            </a:xfrm>
          </p:grpSpPr>
          <p:sp>
            <p:nvSpPr>
              <p:cNvPr id="9768" name="Google Shape;9768;p8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85"/>
            <p:cNvGrpSpPr/>
            <p:nvPr/>
          </p:nvGrpSpPr>
          <p:grpSpPr>
            <a:xfrm>
              <a:off x="2110795" y="1179665"/>
              <a:ext cx="80700" cy="1526144"/>
              <a:chOff x="2110795" y="1179665"/>
              <a:chExt cx="80700" cy="1526144"/>
            </a:xfrm>
          </p:grpSpPr>
          <p:sp>
            <p:nvSpPr>
              <p:cNvPr id="9779" name="Google Shape;9779;p8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85"/>
            <p:cNvGrpSpPr/>
            <p:nvPr/>
          </p:nvGrpSpPr>
          <p:grpSpPr>
            <a:xfrm>
              <a:off x="2284655" y="1179665"/>
              <a:ext cx="80700" cy="1526144"/>
              <a:chOff x="2284655" y="1179665"/>
              <a:chExt cx="80700" cy="1526144"/>
            </a:xfrm>
          </p:grpSpPr>
          <p:sp>
            <p:nvSpPr>
              <p:cNvPr id="9790" name="Google Shape;9790;p8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00" name="Google Shape;9800;p85"/>
          <p:cNvGrpSpPr/>
          <p:nvPr/>
        </p:nvGrpSpPr>
        <p:grpSpPr>
          <a:xfrm>
            <a:off x="2603245" y="985011"/>
            <a:ext cx="1364248" cy="1102133"/>
            <a:chOff x="2623904" y="1198803"/>
            <a:chExt cx="1364248" cy="1102133"/>
          </a:xfrm>
        </p:grpSpPr>
        <p:grpSp>
          <p:nvGrpSpPr>
            <p:cNvPr id="9801" name="Google Shape;9801;p85"/>
            <p:cNvGrpSpPr/>
            <p:nvPr/>
          </p:nvGrpSpPr>
          <p:grpSpPr>
            <a:xfrm>
              <a:off x="2623907" y="1198803"/>
              <a:ext cx="1364245" cy="273000"/>
              <a:chOff x="2623907" y="1198803"/>
              <a:chExt cx="1364245" cy="273000"/>
            </a:xfrm>
          </p:grpSpPr>
          <p:sp>
            <p:nvSpPr>
              <p:cNvPr id="9802" name="Google Shape;9802;p8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7" name="Google Shape;9807;p85"/>
            <p:cNvGrpSpPr/>
            <p:nvPr/>
          </p:nvGrpSpPr>
          <p:grpSpPr>
            <a:xfrm>
              <a:off x="2623904" y="1476964"/>
              <a:ext cx="1364245" cy="273000"/>
              <a:chOff x="2623904" y="1476964"/>
              <a:chExt cx="1364245" cy="273000"/>
            </a:xfrm>
          </p:grpSpPr>
          <p:sp>
            <p:nvSpPr>
              <p:cNvPr id="9808" name="Google Shape;9808;p8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85"/>
            <p:cNvGrpSpPr/>
            <p:nvPr/>
          </p:nvGrpSpPr>
          <p:grpSpPr>
            <a:xfrm>
              <a:off x="2623907" y="1749775"/>
              <a:ext cx="1364245" cy="273000"/>
              <a:chOff x="2623907" y="1749775"/>
              <a:chExt cx="1364245" cy="273000"/>
            </a:xfrm>
          </p:grpSpPr>
          <p:sp>
            <p:nvSpPr>
              <p:cNvPr id="9814" name="Google Shape;9814;p8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9" name="Google Shape;9819;p85"/>
            <p:cNvGrpSpPr/>
            <p:nvPr/>
          </p:nvGrpSpPr>
          <p:grpSpPr>
            <a:xfrm>
              <a:off x="2623904" y="2027936"/>
              <a:ext cx="1364245" cy="273000"/>
              <a:chOff x="2623904" y="2027936"/>
              <a:chExt cx="1364245" cy="273000"/>
            </a:xfrm>
          </p:grpSpPr>
          <p:sp>
            <p:nvSpPr>
              <p:cNvPr id="9820" name="Google Shape;9820;p8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25" name="Google Shape;9825;p85"/>
          <p:cNvGrpSpPr/>
          <p:nvPr/>
        </p:nvGrpSpPr>
        <p:grpSpPr>
          <a:xfrm>
            <a:off x="2592706" y="2444193"/>
            <a:ext cx="1387541" cy="159124"/>
            <a:chOff x="3200660" y="2180272"/>
            <a:chExt cx="2563824" cy="378237"/>
          </a:xfrm>
        </p:grpSpPr>
        <p:sp>
          <p:nvSpPr>
            <p:cNvPr id="9826" name="Google Shape;9826;p8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85"/>
          <p:cNvGrpSpPr/>
          <p:nvPr/>
        </p:nvGrpSpPr>
        <p:grpSpPr>
          <a:xfrm>
            <a:off x="2589231" y="2722018"/>
            <a:ext cx="1390502" cy="159625"/>
            <a:chOff x="3530150" y="2790075"/>
            <a:chExt cx="1962600" cy="225300"/>
          </a:xfrm>
        </p:grpSpPr>
        <p:sp>
          <p:nvSpPr>
            <p:cNvPr id="9845" name="Google Shape;9845;p8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7" name="Google Shape;9847;p85"/>
          <p:cNvGrpSpPr/>
          <p:nvPr/>
        </p:nvGrpSpPr>
        <p:grpSpPr>
          <a:xfrm>
            <a:off x="2589884" y="3000344"/>
            <a:ext cx="1411629" cy="153761"/>
            <a:chOff x="3558802" y="4011427"/>
            <a:chExt cx="1866000" cy="111300"/>
          </a:xfrm>
        </p:grpSpPr>
        <p:sp>
          <p:nvSpPr>
            <p:cNvPr id="9848" name="Google Shape;9848;p8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85"/>
          <p:cNvGrpSpPr/>
          <p:nvPr/>
        </p:nvGrpSpPr>
        <p:grpSpPr>
          <a:xfrm>
            <a:off x="2589576" y="2205744"/>
            <a:ext cx="1383503" cy="119749"/>
            <a:chOff x="3465975" y="2270276"/>
            <a:chExt cx="1986364" cy="171929"/>
          </a:xfrm>
        </p:grpSpPr>
        <p:sp>
          <p:nvSpPr>
            <p:cNvPr id="9851" name="Google Shape;9851;p8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9" name="Google Shape;9859;p85"/>
          <p:cNvGrpSpPr/>
          <p:nvPr/>
        </p:nvGrpSpPr>
        <p:grpSpPr>
          <a:xfrm>
            <a:off x="2600584" y="3569394"/>
            <a:ext cx="1369531" cy="195460"/>
            <a:chOff x="723300" y="4253549"/>
            <a:chExt cx="2276482" cy="324900"/>
          </a:xfrm>
        </p:grpSpPr>
        <p:sp>
          <p:nvSpPr>
            <p:cNvPr id="9860" name="Google Shape;9860;p8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5" name="Google Shape;9865;p85"/>
          <p:cNvGrpSpPr/>
          <p:nvPr/>
        </p:nvGrpSpPr>
        <p:grpSpPr>
          <a:xfrm>
            <a:off x="2590145" y="3270574"/>
            <a:ext cx="1389066" cy="180119"/>
            <a:chOff x="705948" y="3788465"/>
            <a:chExt cx="2308953" cy="299400"/>
          </a:xfrm>
        </p:grpSpPr>
        <p:sp>
          <p:nvSpPr>
            <p:cNvPr id="9866" name="Google Shape;9866;p8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1" name="Google Shape;9871;p85"/>
          <p:cNvGrpSpPr/>
          <p:nvPr/>
        </p:nvGrpSpPr>
        <p:grpSpPr>
          <a:xfrm>
            <a:off x="2638082" y="3883554"/>
            <a:ext cx="1304609" cy="294074"/>
            <a:chOff x="2658741" y="4097347"/>
            <a:chExt cx="1304609" cy="294074"/>
          </a:xfrm>
        </p:grpSpPr>
        <p:grpSp>
          <p:nvGrpSpPr>
            <p:cNvPr id="9872" name="Google Shape;9872;p85"/>
            <p:cNvGrpSpPr/>
            <p:nvPr/>
          </p:nvGrpSpPr>
          <p:grpSpPr>
            <a:xfrm>
              <a:off x="2658741" y="4097347"/>
              <a:ext cx="118572" cy="294074"/>
              <a:chOff x="3343310" y="4475555"/>
              <a:chExt cx="127717" cy="316753"/>
            </a:xfrm>
          </p:grpSpPr>
          <p:sp>
            <p:nvSpPr>
              <p:cNvPr id="9873" name="Google Shape;9873;p8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85"/>
            <p:cNvGrpSpPr/>
            <p:nvPr/>
          </p:nvGrpSpPr>
          <p:grpSpPr>
            <a:xfrm>
              <a:off x="3815519" y="4098388"/>
              <a:ext cx="147831" cy="291991"/>
              <a:chOff x="3527539" y="4476677"/>
              <a:chExt cx="159232" cy="314510"/>
            </a:xfrm>
          </p:grpSpPr>
          <p:sp>
            <p:nvSpPr>
              <p:cNvPr id="9876" name="Google Shape;9876;p8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85"/>
            <p:cNvGrpSpPr/>
            <p:nvPr/>
          </p:nvGrpSpPr>
          <p:grpSpPr>
            <a:xfrm>
              <a:off x="3511696" y="4098388"/>
              <a:ext cx="147831" cy="291991"/>
              <a:chOff x="3527539" y="4476677"/>
              <a:chExt cx="159232" cy="314510"/>
            </a:xfrm>
          </p:grpSpPr>
          <p:sp>
            <p:nvSpPr>
              <p:cNvPr id="9879" name="Google Shape;9879;p8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1" name="Google Shape;9881;p85"/>
            <p:cNvGrpSpPr/>
            <p:nvPr/>
          </p:nvGrpSpPr>
          <p:grpSpPr>
            <a:xfrm>
              <a:off x="3207874" y="4098388"/>
              <a:ext cx="147831" cy="291991"/>
              <a:chOff x="3527539" y="4476677"/>
              <a:chExt cx="159232" cy="314510"/>
            </a:xfrm>
          </p:grpSpPr>
          <p:sp>
            <p:nvSpPr>
              <p:cNvPr id="9882" name="Google Shape;9882;p8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4" name="Google Shape;9884;p85"/>
            <p:cNvGrpSpPr/>
            <p:nvPr/>
          </p:nvGrpSpPr>
          <p:grpSpPr>
            <a:xfrm>
              <a:off x="2933305" y="4097347"/>
              <a:ext cx="118572" cy="294074"/>
              <a:chOff x="3343310" y="4475555"/>
              <a:chExt cx="127717" cy="316753"/>
            </a:xfrm>
          </p:grpSpPr>
          <p:sp>
            <p:nvSpPr>
              <p:cNvPr id="9885" name="Google Shape;9885;p8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87" name="Google Shape;9887;p85"/>
          <p:cNvGrpSpPr/>
          <p:nvPr/>
        </p:nvGrpSpPr>
        <p:grpSpPr>
          <a:xfrm>
            <a:off x="4256912" y="1866676"/>
            <a:ext cx="1433821" cy="191501"/>
            <a:chOff x="4273350" y="2080469"/>
            <a:chExt cx="1433821" cy="191501"/>
          </a:xfrm>
        </p:grpSpPr>
        <p:grpSp>
          <p:nvGrpSpPr>
            <p:cNvPr id="9888" name="Google Shape;9888;p85"/>
            <p:cNvGrpSpPr/>
            <p:nvPr/>
          </p:nvGrpSpPr>
          <p:grpSpPr>
            <a:xfrm>
              <a:off x="4273350" y="2080469"/>
              <a:ext cx="1433821" cy="0"/>
              <a:chOff x="5224975" y="2962250"/>
              <a:chExt cx="1544400" cy="0"/>
            </a:xfrm>
          </p:grpSpPr>
          <p:cxnSp>
            <p:nvCxnSpPr>
              <p:cNvPr id="9889" name="Google Shape;9889;p8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890" name="Google Shape;9890;p8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891" name="Google Shape;9891;p85"/>
            <p:cNvGrpSpPr/>
            <p:nvPr/>
          </p:nvGrpSpPr>
          <p:grpSpPr>
            <a:xfrm>
              <a:off x="4273350" y="2271969"/>
              <a:ext cx="1433821" cy="0"/>
              <a:chOff x="5224975" y="2962250"/>
              <a:chExt cx="1544400" cy="0"/>
            </a:xfrm>
          </p:grpSpPr>
          <p:cxnSp>
            <p:nvCxnSpPr>
              <p:cNvPr id="9892" name="Google Shape;9892;p8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893" name="Google Shape;9893;p8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894" name="Google Shape;9894;p85"/>
          <p:cNvGrpSpPr/>
          <p:nvPr/>
        </p:nvGrpSpPr>
        <p:grpSpPr>
          <a:xfrm>
            <a:off x="4258467" y="969244"/>
            <a:ext cx="1430711" cy="743389"/>
            <a:chOff x="5159450" y="1919950"/>
            <a:chExt cx="1541050" cy="862500"/>
          </a:xfrm>
        </p:grpSpPr>
        <p:sp>
          <p:nvSpPr>
            <p:cNvPr id="9895" name="Google Shape;9895;p8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it-IT"/>
            </a:p>
          </p:txBody>
        </p:sp>
        <p:grpSp>
          <p:nvGrpSpPr>
            <p:cNvPr id="9896" name="Google Shape;9896;p85"/>
            <p:cNvGrpSpPr/>
            <p:nvPr/>
          </p:nvGrpSpPr>
          <p:grpSpPr>
            <a:xfrm>
              <a:off x="5159450" y="1919950"/>
              <a:ext cx="1541050" cy="862500"/>
              <a:chOff x="5159450" y="1919950"/>
              <a:chExt cx="1541050" cy="862500"/>
            </a:xfrm>
          </p:grpSpPr>
          <p:cxnSp>
            <p:nvCxnSpPr>
              <p:cNvPr id="9897" name="Google Shape;9897;p8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898" name="Google Shape;9898;p8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899" name="Google Shape;9899;p85"/>
          <p:cNvGrpSpPr/>
          <p:nvPr/>
        </p:nvGrpSpPr>
        <p:grpSpPr>
          <a:xfrm>
            <a:off x="4248581" y="2192571"/>
            <a:ext cx="1450484" cy="1052087"/>
            <a:chOff x="5230575" y="1554475"/>
            <a:chExt cx="2137150" cy="1550150"/>
          </a:xfrm>
        </p:grpSpPr>
        <p:sp>
          <p:nvSpPr>
            <p:cNvPr id="9900" name="Google Shape;9900;p8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85"/>
          <p:cNvGrpSpPr/>
          <p:nvPr/>
        </p:nvGrpSpPr>
        <p:grpSpPr>
          <a:xfrm rot="10800000">
            <a:off x="4265131" y="3284761"/>
            <a:ext cx="1417383" cy="887946"/>
            <a:chOff x="5645403" y="2920021"/>
            <a:chExt cx="2650800" cy="2180614"/>
          </a:xfrm>
        </p:grpSpPr>
        <p:sp>
          <p:nvSpPr>
            <p:cNvPr id="9914" name="Google Shape;9914;p8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15" name="Google Shape;9915;p85"/>
            <p:cNvCxnSpPr>
              <a:stCxn id="9914"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916" name="Google Shape;9916;p8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17" name="Google Shape;9917;p85"/>
            <p:cNvCxnSpPr>
              <a:endCxn id="9916"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918" name="Google Shape;9918;p8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19" name="Google Shape;9919;p85"/>
            <p:cNvCxnSpPr>
              <a:stCxn id="9918"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920" name="Google Shape;9920;p8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21" name="Google Shape;9921;p85"/>
            <p:cNvCxnSpPr>
              <a:endCxn id="9920"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922" name="Google Shape;9922;p85"/>
          <p:cNvGrpSpPr/>
          <p:nvPr/>
        </p:nvGrpSpPr>
        <p:grpSpPr>
          <a:xfrm>
            <a:off x="7365491" y="2188116"/>
            <a:ext cx="1071743" cy="1021579"/>
            <a:chOff x="7189833" y="2022667"/>
            <a:chExt cx="1251159" cy="1192597"/>
          </a:xfrm>
        </p:grpSpPr>
        <p:sp>
          <p:nvSpPr>
            <p:cNvPr id="9923" name="Google Shape;9923;p8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7" name="Google Shape;9927;p85"/>
          <p:cNvGrpSpPr/>
          <p:nvPr/>
        </p:nvGrpSpPr>
        <p:grpSpPr>
          <a:xfrm>
            <a:off x="706762" y="2614523"/>
            <a:ext cx="1695374" cy="1560837"/>
            <a:chOff x="727421" y="2828315"/>
            <a:chExt cx="1695374" cy="1560837"/>
          </a:xfrm>
        </p:grpSpPr>
        <p:grpSp>
          <p:nvGrpSpPr>
            <p:cNvPr id="9928" name="Google Shape;9928;p85"/>
            <p:cNvGrpSpPr/>
            <p:nvPr/>
          </p:nvGrpSpPr>
          <p:grpSpPr>
            <a:xfrm>
              <a:off x="819108" y="2882501"/>
              <a:ext cx="103104" cy="1426186"/>
              <a:chOff x="4674013" y="3100904"/>
              <a:chExt cx="122758" cy="1698043"/>
            </a:xfrm>
          </p:grpSpPr>
          <p:sp>
            <p:nvSpPr>
              <p:cNvPr id="9929" name="Google Shape;9929;p8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85"/>
            <p:cNvGrpSpPr/>
            <p:nvPr/>
          </p:nvGrpSpPr>
          <p:grpSpPr>
            <a:xfrm>
              <a:off x="1062475" y="2882501"/>
              <a:ext cx="103104" cy="1426186"/>
              <a:chOff x="4940438" y="3100904"/>
              <a:chExt cx="122758" cy="1698043"/>
            </a:xfrm>
          </p:grpSpPr>
          <p:sp>
            <p:nvSpPr>
              <p:cNvPr id="9937" name="Google Shape;9937;p8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85"/>
            <p:cNvGrpSpPr/>
            <p:nvPr/>
          </p:nvGrpSpPr>
          <p:grpSpPr>
            <a:xfrm>
              <a:off x="1299324" y="2882501"/>
              <a:ext cx="103104" cy="1426186"/>
              <a:chOff x="5206863" y="3100904"/>
              <a:chExt cx="122758" cy="1698043"/>
            </a:xfrm>
          </p:grpSpPr>
          <p:sp>
            <p:nvSpPr>
              <p:cNvPr id="9945" name="Google Shape;9945;p8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2" name="Google Shape;9952;p85"/>
            <p:cNvGrpSpPr/>
            <p:nvPr/>
          </p:nvGrpSpPr>
          <p:grpSpPr>
            <a:xfrm>
              <a:off x="1786057" y="2882501"/>
              <a:ext cx="103104" cy="1426186"/>
              <a:chOff x="6006138" y="3143629"/>
              <a:chExt cx="122758" cy="1698043"/>
            </a:xfrm>
          </p:grpSpPr>
          <p:sp>
            <p:nvSpPr>
              <p:cNvPr id="9953" name="Google Shape;9953;p8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85"/>
            <p:cNvGrpSpPr/>
            <p:nvPr/>
          </p:nvGrpSpPr>
          <p:grpSpPr>
            <a:xfrm>
              <a:off x="2029422" y="2882501"/>
              <a:ext cx="103104" cy="1426186"/>
              <a:chOff x="6805413" y="3100904"/>
              <a:chExt cx="122758" cy="1698043"/>
            </a:xfrm>
          </p:grpSpPr>
          <p:sp>
            <p:nvSpPr>
              <p:cNvPr id="9961" name="Google Shape;9961;p8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85"/>
            <p:cNvGrpSpPr/>
            <p:nvPr/>
          </p:nvGrpSpPr>
          <p:grpSpPr>
            <a:xfrm>
              <a:off x="727421" y="2828315"/>
              <a:ext cx="1695374" cy="1560837"/>
              <a:chOff x="734799" y="2782450"/>
              <a:chExt cx="1571100" cy="1577400"/>
            </a:xfrm>
          </p:grpSpPr>
          <p:cxnSp>
            <p:nvCxnSpPr>
              <p:cNvPr id="9969" name="Google Shape;9969;p8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970" name="Google Shape;9970;p8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971" name="Google Shape;9971;p85"/>
            <p:cNvGrpSpPr/>
            <p:nvPr/>
          </p:nvGrpSpPr>
          <p:grpSpPr>
            <a:xfrm>
              <a:off x="2272795" y="2882501"/>
              <a:ext cx="103104" cy="1426186"/>
              <a:chOff x="5206863" y="3100904"/>
              <a:chExt cx="122758" cy="1698043"/>
            </a:xfrm>
          </p:grpSpPr>
          <p:sp>
            <p:nvSpPr>
              <p:cNvPr id="9972" name="Google Shape;9972;p8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85"/>
            <p:cNvGrpSpPr/>
            <p:nvPr/>
          </p:nvGrpSpPr>
          <p:grpSpPr>
            <a:xfrm>
              <a:off x="1542694" y="2882501"/>
              <a:ext cx="103104" cy="1426186"/>
              <a:chOff x="6006138" y="3143629"/>
              <a:chExt cx="122758" cy="1698043"/>
            </a:xfrm>
          </p:grpSpPr>
          <p:sp>
            <p:nvSpPr>
              <p:cNvPr id="9980" name="Google Shape;9980;p8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87" name="Google Shape;9987;p85"/>
          <p:cNvGrpSpPr/>
          <p:nvPr/>
        </p:nvGrpSpPr>
        <p:grpSpPr>
          <a:xfrm>
            <a:off x="5915341" y="2192094"/>
            <a:ext cx="1248543" cy="1025319"/>
            <a:chOff x="5183758" y="1210600"/>
            <a:chExt cx="3605380" cy="2960783"/>
          </a:xfrm>
        </p:grpSpPr>
        <p:sp>
          <p:nvSpPr>
            <p:cNvPr id="9988" name="Google Shape;9988;p8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92" name="Google Shape;9992;p8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993" name="Google Shape;9993;p8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994" name="Google Shape;9994;p8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995" name="Google Shape;9995;p8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996" name="Google Shape;9996;p8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7" name="Google Shape;9997;p85"/>
          <p:cNvGrpSpPr/>
          <p:nvPr/>
        </p:nvGrpSpPr>
        <p:grpSpPr>
          <a:xfrm>
            <a:off x="5772403" y="3330411"/>
            <a:ext cx="2664831" cy="843440"/>
            <a:chOff x="5916567" y="1099697"/>
            <a:chExt cx="2556683" cy="809211"/>
          </a:xfrm>
        </p:grpSpPr>
        <p:sp>
          <p:nvSpPr>
            <p:cNvPr id="9998" name="Google Shape;9998;p8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6" name="Google Shape;10006;p85"/>
          <p:cNvGrpSpPr/>
          <p:nvPr/>
        </p:nvGrpSpPr>
        <p:grpSpPr>
          <a:xfrm>
            <a:off x="5879943" y="979270"/>
            <a:ext cx="1299851" cy="1023338"/>
            <a:chOff x="5900602" y="1193063"/>
            <a:chExt cx="1299851" cy="1023338"/>
          </a:xfrm>
        </p:grpSpPr>
        <p:grpSp>
          <p:nvGrpSpPr>
            <p:cNvPr id="10007" name="Google Shape;10007;p85"/>
            <p:cNvGrpSpPr/>
            <p:nvPr/>
          </p:nvGrpSpPr>
          <p:grpSpPr>
            <a:xfrm>
              <a:off x="6743564" y="1193063"/>
              <a:ext cx="456889" cy="700379"/>
              <a:chOff x="6743564" y="1193063"/>
              <a:chExt cx="456889" cy="700379"/>
            </a:xfrm>
          </p:grpSpPr>
          <p:grpSp>
            <p:nvGrpSpPr>
              <p:cNvPr id="10008" name="Google Shape;10008;p85"/>
              <p:cNvGrpSpPr/>
              <p:nvPr/>
            </p:nvGrpSpPr>
            <p:grpSpPr>
              <a:xfrm>
                <a:off x="6743564" y="1690731"/>
                <a:ext cx="214402" cy="202710"/>
                <a:chOff x="6743564" y="1690731"/>
                <a:chExt cx="214402" cy="202710"/>
              </a:xfrm>
            </p:grpSpPr>
            <p:sp>
              <p:nvSpPr>
                <p:cNvPr id="10009" name="Google Shape;10009;p8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85"/>
              <p:cNvGrpSpPr/>
              <p:nvPr/>
            </p:nvGrpSpPr>
            <p:grpSpPr>
              <a:xfrm>
                <a:off x="6915505" y="1193063"/>
                <a:ext cx="284947" cy="589637"/>
                <a:chOff x="6915505" y="1193063"/>
                <a:chExt cx="284947" cy="589637"/>
              </a:xfrm>
            </p:grpSpPr>
            <p:sp>
              <p:nvSpPr>
                <p:cNvPr id="10012" name="Google Shape;10012;p8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13" name="Google Shape;10013;p8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014" name="Google Shape;10014;p85"/>
            <p:cNvGrpSpPr/>
            <p:nvPr/>
          </p:nvGrpSpPr>
          <p:grpSpPr>
            <a:xfrm>
              <a:off x="6520337" y="1193063"/>
              <a:ext cx="341815" cy="801589"/>
              <a:chOff x="6520337" y="1193063"/>
              <a:chExt cx="341815" cy="801589"/>
            </a:xfrm>
          </p:grpSpPr>
          <p:grpSp>
            <p:nvGrpSpPr>
              <p:cNvPr id="10015" name="Google Shape;10015;p85"/>
              <p:cNvGrpSpPr/>
              <p:nvPr/>
            </p:nvGrpSpPr>
            <p:grpSpPr>
              <a:xfrm>
                <a:off x="6520337" y="1589527"/>
                <a:ext cx="213950" cy="405125"/>
                <a:chOff x="6520337" y="1589527"/>
                <a:chExt cx="213950" cy="405125"/>
              </a:xfrm>
            </p:grpSpPr>
            <p:sp>
              <p:nvSpPr>
                <p:cNvPr id="10016" name="Google Shape;10016;p8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8" name="Google Shape;10018;p85"/>
              <p:cNvGrpSpPr/>
              <p:nvPr/>
            </p:nvGrpSpPr>
            <p:grpSpPr>
              <a:xfrm>
                <a:off x="6577204" y="1193063"/>
                <a:ext cx="284947" cy="453562"/>
                <a:chOff x="6577204" y="1193063"/>
                <a:chExt cx="284947" cy="453562"/>
              </a:xfrm>
            </p:grpSpPr>
            <p:sp>
              <p:nvSpPr>
                <p:cNvPr id="10019" name="Google Shape;10019;p8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20" name="Google Shape;10020;p8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021" name="Google Shape;10021;p85"/>
            <p:cNvGrpSpPr/>
            <p:nvPr/>
          </p:nvGrpSpPr>
          <p:grpSpPr>
            <a:xfrm>
              <a:off x="6238903" y="1193063"/>
              <a:ext cx="300475" cy="901782"/>
              <a:chOff x="6238903" y="1193063"/>
              <a:chExt cx="300475" cy="901782"/>
            </a:xfrm>
          </p:grpSpPr>
          <p:grpSp>
            <p:nvGrpSpPr>
              <p:cNvPr id="10022" name="Google Shape;10022;p85"/>
              <p:cNvGrpSpPr/>
              <p:nvPr/>
            </p:nvGrpSpPr>
            <p:grpSpPr>
              <a:xfrm>
                <a:off x="6290865" y="1489315"/>
                <a:ext cx="248514" cy="605530"/>
                <a:chOff x="6290865" y="1489315"/>
                <a:chExt cx="248514" cy="605530"/>
              </a:xfrm>
            </p:grpSpPr>
            <p:sp>
              <p:nvSpPr>
                <p:cNvPr id="10023" name="Google Shape;10023;p8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85"/>
              <p:cNvGrpSpPr/>
              <p:nvPr/>
            </p:nvGrpSpPr>
            <p:grpSpPr>
              <a:xfrm>
                <a:off x="6238903" y="1193063"/>
                <a:ext cx="284947" cy="327512"/>
                <a:chOff x="6238903" y="1193063"/>
                <a:chExt cx="284947" cy="327512"/>
              </a:xfrm>
            </p:grpSpPr>
            <p:sp>
              <p:nvSpPr>
                <p:cNvPr id="10026" name="Google Shape;10026;p8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27" name="Google Shape;10027;p8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028" name="Google Shape;10028;p85"/>
            <p:cNvGrpSpPr/>
            <p:nvPr/>
          </p:nvGrpSpPr>
          <p:grpSpPr>
            <a:xfrm>
              <a:off x="5900602" y="1193063"/>
              <a:ext cx="444345" cy="1023338"/>
              <a:chOff x="5900602" y="1193063"/>
              <a:chExt cx="444345" cy="1023338"/>
            </a:xfrm>
          </p:grpSpPr>
          <p:grpSp>
            <p:nvGrpSpPr>
              <p:cNvPr id="10029" name="Google Shape;10029;p85"/>
              <p:cNvGrpSpPr/>
              <p:nvPr/>
            </p:nvGrpSpPr>
            <p:grpSpPr>
              <a:xfrm>
                <a:off x="6046501" y="1367785"/>
                <a:ext cx="298446" cy="848616"/>
                <a:chOff x="6046501" y="1367785"/>
                <a:chExt cx="298446" cy="848616"/>
              </a:xfrm>
            </p:grpSpPr>
            <p:sp>
              <p:nvSpPr>
                <p:cNvPr id="10030" name="Google Shape;10030;p8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2" name="Google Shape;10032;p85"/>
              <p:cNvGrpSpPr/>
              <p:nvPr/>
            </p:nvGrpSpPr>
            <p:grpSpPr>
              <a:xfrm>
                <a:off x="5900602" y="1193063"/>
                <a:ext cx="284947" cy="182312"/>
                <a:chOff x="5900602" y="1193063"/>
                <a:chExt cx="284947" cy="182312"/>
              </a:xfrm>
            </p:grpSpPr>
            <p:sp>
              <p:nvSpPr>
                <p:cNvPr id="10033" name="Google Shape;10033;p8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34" name="Google Shape;10034;p8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035" name="Google Shape;10035;p85"/>
          <p:cNvGrpSpPr/>
          <p:nvPr/>
        </p:nvGrpSpPr>
        <p:grpSpPr>
          <a:xfrm>
            <a:off x="7217825" y="979415"/>
            <a:ext cx="1219413" cy="1051365"/>
            <a:chOff x="7287122" y="1165658"/>
            <a:chExt cx="1219413" cy="1051365"/>
          </a:xfrm>
        </p:grpSpPr>
        <p:grpSp>
          <p:nvGrpSpPr>
            <p:cNvPr id="10036" name="Google Shape;10036;p85"/>
            <p:cNvGrpSpPr/>
            <p:nvPr/>
          </p:nvGrpSpPr>
          <p:grpSpPr>
            <a:xfrm>
              <a:off x="7287122" y="1969723"/>
              <a:ext cx="1219413" cy="247300"/>
              <a:chOff x="7287122" y="1969723"/>
              <a:chExt cx="1219413" cy="247300"/>
            </a:xfrm>
          </p:grpSpPr>
          <p:sp>
            <p:nvSpPr>
              <p:cNvPr id="10037" name="Google Shape;10037;p8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85"/>
              <p:cNvGrpSpPr/>
              <p:nvPr/>
            </p:nvGrpSpPr>
            <p:grpSpPr>
              <a:xfrm>
                <a:off x="7287122" y="2063892"/>
                <a:ext cx="1151753" cy="73428"/>
                <a:chOff x="7287122" y="2063892"/>
                <a:chExt cx="1151753" cy="73428"/>
              </a:xfrm>
            </p:grpSpPr>
            <p:sp>
              <p:nvSpPr>
                <p:cNvPr id="10039" name="Google Shape;10039;p8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40" name="Google Shape;10040;p8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041" name="Google Shape;10041;p85"/>
            <p:cNvGrpSpPr/>
            <p:nvPr/>
          </p:nvGrpSpPr>
          <p:grpSpPr>
            <a:xfrm>
              <a:off x="7287122" y="1712201"/>
              <a:ext cx="1219403" cy="246767"/>
              <a:chOff x="7287122" y="1712201"/>
              <a:chExt cx="1219403" cy="246767"/>
            </a:xfrm>
          </p:grpSpPr>
          <p:sp>
            <p:nvSpPr>
              <p:cNvPr id="10042" name="Google Shape;10042;p8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3" name="Google Shape;10043;p85"/>
              <p:cNvGrpSpPr/>
              <p:nvPr/>
            </p:nvGrpSpPr>
            <p:grpSpPr>
              <a:xfrm>
                <a:off x="7287122" y="1842861"/>
                <a:ext cx="1005303" cy="73419"/>
                <a:chOff x="7287122" y="1842861"/>
                <a:chExt cx="1005303" cy="73419"/>
              </a:xfrm>
            </p:grpSpPr>
            <p:sp>
              <p:nvSpPr>
                <p:cNvPr id="10044" name="Google Shape;10044;p8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45" name="Google Shape;10045;p8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046" name="Google Shape;10046;p85"/>
            <p:cNvGrpSpPr/>
            <p:nvPr/>
          </p:nvGrpSpPr>
          <p:grpSpPr>
            <a:xfrm>
              <a:off x="7287122" y="1447520"/>
              <a:ext cx="1219403" cy="286667"/>
              <a:chOff x="7287122" y="1447520"/>
              <a:chExt cx="1219403" cy="286667"/>
            </a:xfrm>
          </p:grpSpPr>
          <p:sp>
            <p:nvSpPr>
              <p:cNvPr id="10047" name="Google Shape;10047;p8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8" name="Google Shape;10048;p85"/>
              <p:cNvGrpSpPr/>
              <p:nvPr/>
            </p:nvGrpSpPr>
            <p:grpSpPr>
              <a:xfrm>
                <a:off x="7287122" y="1581977"/>
                <a:ext cx="852803" cy="73428"/>
                <a:chOff x="7287122" y="1581977"/>
                <a:chExt cx="852803" cy="73428"/>
              </a:xfrm>
            </p:grpSpPr>
            <p:sp>
              <p:nvSpPr>
                <p:cNvPr id="10049" name="Google Shape;10049;p8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50" name="Google Shape;10050;p8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051" name="Google Shape;10051;p85"/>
            <p:cNvGrpSpPr/>
            <p:nvPr/>
          </p:nvGrpSpPr>
          <p:grpSpPr>
            <a:xfrm>
              <a:off x="7287122" y="1165658"/>
              <a:ext cx="1219403" cy="344253"/>
              <a:chOff x="7287122" y="1165658"/>
              <a:chExt cx="1219403" cy="344253"/>
            </a:xfrm>
          </p:grpSpPr>
          <p:sp>
            <p:nvSpPr>
              <p:cNvPr id="10052" name="Google Shape;10052;p8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3" name="Google Shape;10053;p85"/>
              <p:cNvGrpSpPr/>
              <p:nvPr/>
            </p:nvGrpSpPr>
            <p:grpSpPr>
              <a:xfrm>
                <a:off x="7287122" y="1341025"/>
                <a:ext cx="695703" cy="73419"/>
                <a:chOff x="7287122" y="1341025"/>
                <a:chExt cx="695703" cy="73419"/>
              </a:xfrm>
            </p:grpSpPr>
            <p:sp>
              <p:nvSpPr>
                <p:cNvPr id="10054" name="Google Shape;10054;p8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55" name="Google Shape;10055;p8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1"/>
        <p:cNvGrpSpPr/>
        <p:nvPr/>
      </p:nvGrpSpPr>
      <p:grpSpPr>
        <a:xfrm>
          <a:off x="0" y="0"/>
          <a:ext cx="0" cy="0"/>
          <a:chOff x="0" y="0"/>
          <a:chExt cx="0" cy="0"/>
        </a:xfrm>
      </p:grpSpPr>
      <p:sp>
        <p:nvSpPr>
          <p:cNvPr id="872" name="Google Shape;872;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0" dirty="0"/>
              <a:t>Data Sources</a:t>
            </a:r>
            <a:endParaRPr dirty="0">
              <a:latin typeface="Anek Bangla SemiBold"/>
              <a:ea typeface="Anek Bangla SemiBold"/>
              <a:cs typeface="Anek Bangla SemiBold"/>
              <a:sym typeface="Anek Bangla SemiBold"/>
            </a:endParaRPr>
          </a:p>
        </p:txBody>
      </p:sp>
      <p:sp>
        <p:nvSpPr>
          <p:cNvPr id="873" name="Google Shape;873;p46"/>
          <p:cNvSpPr txBox="1">
            <a:spLocks noGrp="1"/>
          </p:cNvSpPr>
          <p:nvPr>
            <p:ph type="subTitle" idx="1"/>
          </p:nvPr>
        </p:nvSpPr>
        <p:spPr>
          <a:xfrm>
            <a:off x="713225" y="3239975"/>
            <a:ext cx="2399700" cy="87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IT" dirty="0"/>
              <a:t>Plug-In and Electric (BEV) cars </a:t>
            </a:r>
            <a:br>
              <a:rPr lang="it-IT" dirty="0"/>
            </a:br>
            <a:endParaRPr lang="it-IT" dirty="0"/>
          </a:p>
          <a:p>
            <a:pPr marL="0" lvl="0" indent="0" algn="l" rtl="0">
              <a:spcBef>
                <a:spcPts val="0"/>
              </a:spcBef>
              <a:spcAft>
                <a:spcPts val="0"/>
              </a:spcAft>
              <a:buNone/>
            </a:pPr>
            <a:r>
              <a:rPr lang="it-IT" dirty="0"/>
              <a:t>2 </a:t>
            </a:r>
            <a:r>
              <a:rPr lang="it-IT" dirty="0" err="1"/>
              <a:t>possible</a:t>
            </a:r>
            <a:r>
              <a:rPr lang="it-IT" dirty="0"/>
              <a:t> sources:</a:t>
            </a:r>
          </a:p>
          <a:p>
            <a:pPr marL="285750" lvl="0" indent="-285750" algn="l" rtl="0">
              <a:spcBef>
                <a:spcPts val="0"/>
              </a:spcBef>
              <a:spcAft>
                <a:spcPts val="0"/>
              </a:spcAft>
              <a:buFont typeface="Arial" panose="020B0604020202020204" pitchFamily="34" charset="0"/>
              <a:buChar char="•"/>
            </a:pPr>
            <a:r>
              <a:rPr lang="it-IT" dirty="0" err="1"/>
              <a:t>Kaggle</a:t>
            </a:r>
            <a:endParaRPr lang="it-IT" dirty="0"/>
          </a:p>
          <a:p>
            <a:pPr marL="285750" lvl="0" indent="-285750" algn="l" rtl="0">
              <a:spcBef>
                <a:spcPts val="0"/>
              </a:spcBef>
              <a:spcAft>
                <a:spcPts val="0"/>
              </a:spcAft>
              <a:buFont typeface="Arial" panose="020B0604020202020204" pitchFamily="34" charset="0"/>
              <a:buChar char="•"/>
            </a:pPr>
            <a:r>
              <a:rPr lang="it-IT" dirty="0" err="1"/>
              <a:t>wa.data.gov</a:t>
            </a:r>
            <a:endParaRPr lang="it-IT" dirty="0"/>
          </a:p>
          <a:p>
            <a:pPr marL="285750" lvl="0" indent="-285750" algn="l" rtl="0">
              <a:spcBef>
                <a:spcPts val="0"/>
              </a:spcBef>
              <a:spcAft>
                <a:spcPts val="0"/>
              </a:spcAft>
              <a:buFont typeface="Arial" panose="020B0604020202020204" pitchFamily="34" charset="0"/>
              <a:buChar char="•"/>
            </a:pPr>
            <a:endParaRPr lang="it-IT" dirty="0"/>
          </a:p>
          <a:p>
            <a:pPr marL="0" lvl="0" indent="0" rtl="0">
              <a:spcBef>
                <a:spcPts val="0"/>
              </a:spcBef>
              <a:spcAft>
                <a:spcPts val="0"/>
              </a:spcAft>
              <a:buNone/>
            </a:pPr>
            <a:endParaRPr dirty="0"/>
          </a:p>
        </p:txBody>
      </p:sp>
      <p:sp>
        <p:nvSpPr>
          <p:cNvPr id="874" name="Google Shape;874;p46"/>
          <p:cNvSpPr txBox="1">
            <a:spLocks noGrp="1"/>
          </p:cNvSpPr>
          <p:nvPr>
            <p:ph type="subTitle" idx="2"/>
          </p:nvPr>
        </p:nvSpPr>
        <p:spPr>
          <a:xfrm>
            <a:off x="3372148" y="3239975"/>
            <a:ext cx="2399700" cy="87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Adjusted Gross Income for each ZIP Code</a:t>
            </a:r>
            <a:endParaRPr dirty="0"/>
          </a:p>
        </p:txBody>
      </p:sp>
      <p:sp>
        <p:nvSpPr>
          <p:cNvPr id="875" name="Google Shape;875;p46"/>
          <p:cNvSpPr txBox="1">
            <a:spLocks noGrp="1"/>
          </p:cNvSpPr>
          <p:nvPr>
            <p:ph type="subTitle" idx="3"/>
          </p:nvPr>
        </p:nvSpPr>
        <p:spPr>
          <a:xfrm>
            <a:off x="6031075" y="3239975"/>
            <a:ext cx="2399700" cy="87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 about Public and Private station to charge electric vehicles</a:t>
            </a:r>
            <a:endParaRPr dirty="0"/>
          </a:p>
        </p:txBody>
      </p:sp>
      <p:sp>
        <p:nvSpPr>
          <p:cNvPr id="876" name="Google Shape;876;p46"/>
          <p:cNvSpPr txBox="1">
            <a:spLocks noGrp="1"/>
          </p:cNvSpPr>
          <p:nvPr>
            <p:ph type="subTitle" idx="4"/>
          </p:nvPr>
        </p:nvSpPr>
        <p:spPr>
          <a:xfrm>
            <a:off x="713225" y="2757275"/>
            <a:ext cx="2399700" cy="5589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it-IT" dirty="0"/>
              <a:t>Electric Cars</a:t>
            </a:r>
            <a:endParaRPr dirty="0"/>
          </a:p>
        </p:txBody>
      </p:sp>
      <p:sp>
        <p:nvSpPr>
          <p:cNvPr id="877" name="Google Shape;877;p46"/>
          <p:cNvSpPr txBox="1">
            <a:spLocks noGrp="1"/>
          </p:cNvSpPr>
          <p:nvPr>
            <p:ph type="subTitle" idx="5"/>
          </p:nvPr>
        </p:nvSpPr>
        <p:spPr>
          <a:xfrm>
            <a:off x="3372152" y="2757275"/>
            <a:ext cx="2399700" cy="5589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dirty="0"/>
              <a:t>AGI</a:t>
            </a:r>
            <a:endParaRPr dirty="0"/>
          </a:p>
        </p:txBody>
      </p:sp>
      <p:sp>
        <p:nvSpPr>
          <p:cNvPr id="878" name="Google Shape;878;p46"/>
          <p:cNvSpPr txBox="1">
            <a:spLocks noGrp="1"/>
          </p:cNvSpPr>
          <p:nvPr>
            <p:ph type="subTitle" idx="6"/>
          </p:nvPr>
        </p:nvSpPr>
        <p:spPr>
          <a:xfrm>
            <a:off x="6031075" y="2757275"/>
            <a:ext cx="2399700" cy="5589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dirty="0"/>
              <a:t>Charging Station</a:t>
            </a:r>
            <a:endParaRPr dirty="0"/>
          </a:p>
        </p:txBody>
      </p:sp>
      <p:grpSp>
        <p:nvGrpSpPr>
          <p:cNvPr id="882" name="Google Shape;882;p46"/>
          <p:cNvGrpSpPr/>
          <p:nvPr/>
        </p:nvGrpSpPr>
        <p:grpSpPr>
          <a:xfrm>
            <a:off x="1712283" y="1948602"/>
            <a:ext cx="401584" cy="360509"/>
            <a:chOff x="3441065" y="4302505"/>
            <a:chExt cx="337069" cy="302593"/>
          </a:xfrm>
        </p:grpSpPr>
        <p:sp>
          <p:nvSpPr>
            <p:cNvPr id="883" name="Google Shape;883;p46"/>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6"/>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6"/>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6"/>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6"/>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6"/>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6"/>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6"/>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6"/>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6"/>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6"/>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6"/>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6"/>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46"/>
          <p:cNvGrpSpPr/>
          <p:nvPr/>
        </p:nvGrpSpPr>
        <p:grpSpPr>
          <a:xfrm>
            <a:off x="4411590" y="1919135"/>
            <a:ext cx="320798" cy="419432"/>
            <a:chOff x="1367060" y="2422129"/>
            <a:chExt cx="269261" cy="352050"/>
          </a:xfrm>
        </p:grpSpPr>
        <p:sp>
          <p:nvSpPr>
            <p:cNvPr id="897" name="Google Shape;897;p46"/>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6"/>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6"/>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6"/>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6"/>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6"/>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6"/>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6"/>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6"/>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6"/>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6"/>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6"/>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6"/>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6"/>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 name="Google Shape;911;p46"/>
          <p:cNvSpPr/>
          <p:nvPr/>
        </p:nvSpPr>
        <p:spPr>
          <a:xfrm>
            <a:off x="7014346" y="1943192"/>
            <a:ext cx="433149" cy="371309"/>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magine 2" descr="Immagine che contiene testo, Carattere, logo, simbolo&#10;&#10;Descrizione generata automaticamente">
            <a:extLst>
              <a:ext uri="{FF2B5EF4-FFF2-40B4-BE49-F238E27FC236}">
                <a16:creationId xmlns:a16="http://schemas.microsoft.com/office/drawing/2014/main" id="{300984C1-2776-3822-6AED-A4540D208E1B}"/>
              </a:ext>
            </a:extLst>
          </p:cNvPr>
          <p:cNvPicPr>
            <a:picLocks noChangeAspect="1"/>
          </p:cNvPicPr>
          <p:nvPr/>
        </p:nvPicPr>
        <p:blipFill>
          <a:blip r:embed="rId3"/>
          <a:stretch>
            <a:fillRect/>
          </a:stretch>
        </p:blipFill>
        <p:spPr>
          <a:xfrm>
            <a:off x="6310256" y="2165763"/>
            <a:ext cx="1841327" cy="462633"/>
          </a:xfrm>
          <a:prstGeom prst="rect">
            <a:avLst/>
          </a:prstGeom>
        </p:spPr>
      </p:pic>
      <p:pic>
        <p:nvPicPr>
          <p:cNvPr id="5" name="Immagine 4" descr="Immagine che contiene testo, Carattere, schermata, Blu elettrico&#10;&#10;Descrizione generata automaticamente">
            <a:extLst>
              <a:ext uri="{FF2B5EF4-FFF2-40B4-BE49-F238E27FC236}">
                <a16:creationId xmlns:a16="http://schemas.microsoft.com/office/drawing/2014/main" id="{7B660847-19F9-94BA-A91F-A3ED9BE66D09}"/>
              </a:ext>
            </a:extLst>
          </p:cNvPr>
          <p:cNvPicPr>
            <a:picLocks noChangeAspect="1"/>
          </p:cNvPicPr>
          <p:nvPr/>
        </p:nvPicPr>
        <p:blipFill>
          <a:blip r:embed="rId4"/>
          <a:stretch>
            <a:fillRect/>
          </a:stretch>
        </p:blipFill>
        <p:spPr>
          <a:xfrm>
            <a:off x="605658" y="2041479"/>
            <a:ext cx="2527300" cy="711200"/>
          </a:xfrm>
          <a:prstGeom prst="rect">
            <a:avLst/>
          </a:prstGeom>
        </p:spPr>
      </p:pic>
      <p:pic>
        <p:nvPicPr>
          <p:cNvPr id="7" name="Immagine 6" descr="Immagine che contiene nero, oscurità&#10;&#10;Descrizione generata automaticamente">
            <a:extLst>
              <a:ext uri="{FF2B5EF4-FFF2-40B4-BE49-F238E27FC236}">
                <a16:creationId xmlns:a16="http://schemas.microsoft.com/office/drawing/2014/main" id="{76DC19F0-68B7-AB83-3DCF-432225E66F50}"/>
              </a:ext>
            </a:extLst>
          </p:cNvPr>
          <p:cNvPicPr>
            <a:picLocks noChangeAspect="1"/>
          </p:cNvPicPr>
          <p:nvPr/>
        </p:nvPicPr>
        <p:blipFill>
          <a:blip r:embed="rId5"/>
          <a:stretch>
            <a:fillRect/>
          </a:stretch>
        </p:blipFill>
        <p:spPr>
          <a:xfrm>
            <a:off x="3499042" y="1809894"/>
            <a:ext cx="2087767" cy="1174369"/>
          </a:xfrm>
          <a:prstGeom prst="rect">
            <a:avLst/>
          </a:prstGeom>
        </p:spPr>
      </p:pic>
      <p:sp>
        <p:nvSpPr>
          <p:cNvPr id="8" name="Rettangolo 7">
            <a:extLst>
              <a:ext uri="{FF2B5EF4-FFF2-40B4-BE49-F238E27FC236}">
                <a16:creationId xmlns:a16="http://schemas.microsoft.com/office/drawing/2014/main" id="{7EC2379F-85FC-27F3-9980-D38B1E30CEDE}"/>
              </a:ext>
            </a:extLst>
          </p:cNvPr>
          <p:cNvSpPr/>
          <p:nvPr/>
        </p:nvSpPr>
        <p:spPr>
          <a:xfrm>
            <a:off x="53788" y="4426003"/>
            <a:ext cx="659437" cy="40725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ttangolo 8">
            <a:extLst>
              <a:ext uri="{FF2B5EF4-FFF2-40B4-BE49-F238E27FC236}">
                <a16:creationId xmlns:a16="http://schemas.microsoft.com/office/drawing/2014/main" id="{4526A7DC-F43E-A225-9EFA-18C71A879E12}"/>
              </a:ext>
            </a:extLst>
          </p:cNvPr>
          <p:cNvSpPr/>
          <p:nvPr/>
        </p:nvSpPr>
        <p:spPr>
          <a:xfrm>
            <a:off x="8094281" y="295652"/>
            <a:ext cx="659437" cy="40725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281191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59"/>
        <p:cNvGrpSpPr/>
        <p:nvPr/>
      </p:nvGrpSpPr>
      <p:grpSpPr>
        <a:xfrm>
          <a:off x="0" y="0"/>
          <a:ext cx="0" cy="0"/>
          <a:chOff x="0" y="0"/>
          <a:chExt cx="0" cy="0"/>
        </a:xfrm>
      </p:grpSpPr>
      <p:grpSp>
        <p:nvGrpSpPr>
          <p:cNvPr id="10060" name="Google Shape;10060;p86"/>
          <p:cNvGrpSpPr/>
          <p:nvPr/>
        </p:nvGrpSpPr>
        <p:grpSpPr>
          <a:xfrm>
            <a:off x="846551" y="2273217"/>
            <a:ext cx="415546" cy="355053"/>
            <a:chOff x="866243" y="2291587"/>
            <a:chExt cx="415546" cy="355053"/>
          </a:xfrm>
        </p:grpSpPr>
        <p:sp>
          <p:nvSpPr>
            <p:cNvPr id="10061" name="Google Shape;10061;p86"/>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6"/>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6"/>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6"/>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6"/>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6" name="Google Shape;10066;p86"/>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7" name="Google Shape;10067;p86"/>
          <p:cNvGrpSpPr/>
          <p:nvPr/>
        </p:nvGrpSpPr>
        <p:grpSpPr>
          <a:xfrm>
            <a:off x="1938828" y="2284205"/>
            <a:ext cx="359213" cy="327807"/>
            <a:chOff x="1958520" y="2302574"/>
            <a:chExt cx="359213" cy="327807"/>
          </a:xfrm>
        </p:grpSpPr>
        <p:sp>
          <p:nvSpPr>
            <p:cNvPr id="10068" name="Google Shape;10068;p86"/>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6"/>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6"/>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86"/>
          <p:cNvGrpSpPr/>
          <p:nvPr/>
        </p:nvGrpSpPr>
        <p:grpSpPr>
          <a:xfrm>
            <a:off x="2560190" y="2269057"/>
            <a:ext cx="207582" cy="359594"/>
            <a:chOff x="2656082" y="2287427"/>
            <a:chExt cx="207582" cy="359594"/>
          </a:xfrm>
        </p:grpSpPr>
        <p:sp>
          <p:nvSpPr>
            <p:cNvPr id="10072" name="Google Shape;10072;p86"/>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6"/>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6"/>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6"/>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6" name="Google Shape;10076;p86"/>
          <p:cNvGrpSpPr/>
          <p:nvPr/>
        </p:nvGrpSpPr>
        <p:grpSpPr>
          <a:xfrm>
            <a:off x="3029961" y="2303099"/>
            <a:ext cx="362991" cy="290018"/>
            <a:chOff x="3049653" y="2321468"/>
            <a:chExt cx="362991" cy="290018"/>
          </a:xfrm>
        </p:grpSpPr>
        <p:sp>
          <p:nvSpPr>
            <p:cNvPr id="10077" name="Google Shape;10077;p86"/>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6"/>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6"/>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6"/>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86"/>
          <p:cNvGrpSpPr/>
          <p:nvPr/>
        </p:nvGrpSpPr>
        <p:grpSpPr>
          <a:xfrm>
            <a:off x="3544551" y="2271534"/>
            <a:ext cx="422342" cy="355243"/>
            <a:chOff x="3564243" y="2289904"/>
            <a:chExt cx="422342" cy="355243"/>
          </a:xfrm>
        </p:grpSpPr>
        <p:sp>
          <p:nvSpPr>
            <p:cNvPr id="10082" name="Google Shape;10082;p86"/>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6"/>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6"/>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6"/>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6"/>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7" name="Google Shape;10087;p86"/>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8" name="Google Shape;10088;p86"/>
          <p:cNvGrpSpPr/>
          <p:nvPr/>
        </p:nvGrpSpPr>
        <p:grpSpPr>
          <a:xfrm>
            <a:off x="4668202" y="2271344"/>
            <a:ext cx="359594" cy="353909"/>
            <a:chOff x="4687894" y="2289713"/>
            <a:chExt cx="359594" cy="353909"/>
          </a:xfrm>
        </p:grpSpPr>
        <p:sp>
          <p:nvSpPr>
            <p:cNvPr id="10089" name="Google Shape;10089;p86"/>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6"/>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6"/>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2" name="Google Shape;10092;p86"/>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3" name="Google Shape;10093;p86"/>
          <p:cNvGrpSpPr/>
          <p:nvPr/>
        </p:nvGrpSpPr>
        <p:grpSpPr>
          <a:xfrm>
            <a:off x="6352932" y="2289857"/>
            <a:ext cx="263567" cy="317614"/>
            <a:chOff x="6421399" y="2308227"/>
            <a:chExt cx="263567" cy="317614"/>
          </a:xfrm>
        </p:grpSpPr>
        <p:sp>
          <p:nvSpPr>
            <p:cNvPr id="10094" name="Google Shape;10094;p86"/>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6"/>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6"/>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6"/>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86"/>
          <p:cNvGrpSpPr/>
          <p:nvPr/>
        </p:nvGrpSpPr>
        <p:grpSpPr>
          <a:xfrm>
            <a:off x="6850501" y="2277250"/>
            <a:ext cx="360356" cy="343462"/>
            <a:chOff x="6870193" y="2295620"/>
            <a:chExt cx="360356" cy="343462"/>
          </a:xfrm>
        </p:grpSpPr>
        <p:sp>
          <p:nvSpPr>
            <p:cNvPr id="10099" name="Google Shape;10099;p86"/>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6"/>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86"/>
          <p:cNvGrpSpPr/>
          <p:nvPr/>
        </p:nvGrpSpPr>
        <p:grpSpPr>
          <a:xfrm>
            <a:off x="7421773" y="2284490"/>
            <a:ext cx="342192" cy="327140"/>
            <a:chOff x="7441465" y="2302860"/>
            <a:chExt cx="342192" cy="327140"/>
          </a:xfrm>
        </p:grpSpPr>
        <p:sp>
          <p:nvSpPr>
            <p:cNvPr id="10102" name="Google Shape;10102;p86"/>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6"/>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4" name="Google Shape;10104;p86"/>
          <p:cNvGrpSpPr/>
          <p:nvPr/>
        </p:nvGrpSpPr>
        <p:grpSpPr>
          <a:xfrm>
            <a:off x="7969991" y="2331837"/>
            <a:ext cx="332761" cy="234066"/>
            <a:chOff x="7989683" y="2350207"/>
            <a:chExt cx="332761" cy="234066"/>
          </a:xfrm>
        </p:grpSpPr>
        <p:sp>
          <p:nvSpPr>
            <p:cNvPr id="10105" name="Google Shape;10105;p86"/>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6"/>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6"/>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6"/>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6"/>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6"/>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86"/>
          <p:cNvGrpSpPr/>
          <p:nvPr/>
        </p:nvGrpSpPr>
        <p:grpSpPr>
          <a:xfrm>
            <a:off x="5803602" y="2291381"/>
            <a:ext cx="315327" cy="314978"/>
            <a:chOff x="5823294" y="2309751"/>
            <a:chExt cx="315327" cy="314978"/>
          </a:xfrm>
        </p:grpSpPr>
        <p:sp>
          <p:nvSpPr>
            <p:cNvPr id="10112" name="Google Shape;10112;p86"/>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6"/>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6"/>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6"/>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6"/>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6"/>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6"/>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6"/>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6"/>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6"/>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6"/>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6"/>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6"/>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6"/>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6"/>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6"/>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6"/>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86"/>
          <p:cNvGrpSpPr/>
          <p:nvPr/>
        </p:nvGrpSpPr>
        <p:grpSpPr>
          <a:xfrm>
            <a:off x="2477583" y="2725790"/>
            <a:ext cx="370930" cy="370549"/>
            <a:chOff x="2497275" y="2744159"/>
            <a:chExt cx="370930" cy="370549"/>
          </a:xfrm>
        </p:grpSpPr>
        <p:sp>
          <p:nvSpPr>
            <p:cNvPr id="10130" name="Google Shape;10130;p86"/>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6"/>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6"/>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6"/>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6"/>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6"/>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86"/>
          <p:cNvGrpSpPr/>
          <p:nvPr/>
        </p:nvGrpSpPr>
        <p:grpSpPr>
          <a:xfrm>
            <a:off x="841248" y="2728108"/>
            <a:ext cx="371883" cy="365691"/>
            <a:chOff x="860940" y="2746477"/>
            <a:chExt cx="371883" cy="365691"/>
          </a:xfrm>
        </p:grpSpPr>
        <p:sp>
          <p:nvSpPr>
            <p:cNvPr id="10137" name="Google Shape;10137;p86"/>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6"/>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6"/>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6"/>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6"/>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86"/>
          <p:cNvGrpSpPr/>
          <p:nvPr/>
        </p:nvGrpSpPr>
        <p:grpSpPr>
          <a:xfrm>
            <a:off x="1431144" y="2747889"/>
            <a:ext cx="283985" cy="341080"/>
            <a:chOff x="1493849" y="2775533"/>
            <a:chExt cx="283985" cy="341080"/>
          </a:xfrm>
        </p:grpSpPr>
        <p:sp>
          <p:nvSpPr>
            <p:cNvPr id="10143" name="Google Shape;10143;p86"/>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6"/>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86"/>
          <p:cNvGrpSpPr/>
          <p:nvPr/>
        </p:nvGrpSpPr>
        <p:grpSpPr>
          <a:xfrm>
            <a:off x="1933144" y="2756052"/>
            <a:ext cx="372835" cy="342573"/>
            <a:chOff x="1952836" y="2774422"/>
            <a:chExt cx="372835" cy="342573"/>
          </a:xfrm>
        </p:grpSpPr>
        <p:sp>
          <p:nvSpPr>
            <p:cNvPr id="10146" name="Google Shape;10146;p86"/>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6"/>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6"/>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9" name="Google Shape;10149;p86"/>
          <p:cNvGrpSpPr/>
          <p:nvPr/>
        </p:nvGrpSpPr>
        <p:grpSpPr>
          <a:xfrm>
            <a:off x="3060224" y="2726107"/>
            <a:ext cx="332729" cy="372518"/>
            <a:chOff x="3079916" y="2744477"/>
            <a:chExt cx="332729" cy="372518"/>
          </a:xfrm>
        </p:grpSpPr>
        <p:sp>
          <p:nvSpPr>
            <p:cNvPr id="10150" name="Google Shape;10150;p86"/>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6"/>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6"/>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3" name="Google Shape;10153;p86"/>
          <p:cNvGrpSpPr/>
          <p:nvPr/>
        </p:nvGrpSpPr>
        <p:grpSpPr>
          <a:xfrm>
            <a:off x="3600884" y="2727155"/>
            <a:ext cx="336889" cy="355592"/>
            <a:chOff x="3620576" y="2745525"/>
            <a:chExt cx="336889" cy="355592"/>
          </a:xfrm>
        </p:grpSpPr>
        <p:sp>
          <p:nvSpPr>
            <p:cNvPr id="10154" name="Google Shape;10154;p86"/>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6"/>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6" name="Google Shape;10156;p86"/>
          <p:cNvGrpSpPr/>
          <p:nvPr/>
        </p:nvGrpSpPr>
        <p:grpSpPr>
          <a:xfrm>
            <a:off x="4107123" y="2742334"/>
            <a:ext cx="380393" cy="363118"/>
            <a:chOff x="4126815" y="2760704"/>
            <a:chExt cx="380393" cy="363118"/>
          </a:xfrm>
        </p:grpSpPr>
        <p:sp>
          <p:nvSpPr>
            <p:cNvPr id="10157" name="Google Shape;10157;p86"/>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6"/>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6"/>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6"/>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86"/>
          <p:cNvGrpSpPr/>
          <p:nvPr/>
        </p:nvGrpSpPr>
        <p:grpSpPr>
          <a:xfrm>
            <a:off x="4656294" y="2727314"/>
            <a:ext cx="381346" cy="368644"/>
            <a:chOff x="4675986" y="2745684"/>
            <a:chExt cx="381346" cy="368644"/>
          </a:xfrm>
        </p:grpSpPr>
        <p:sp>
          <p:nvSpPr>
            <p:cNvPr id="10162" name="Google Shape;10162;p86"/>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6"/>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86"/>
          <p:cNvGrpSpPr/>
          <p:nvPr/>
        </p:nvGrpSpPr>
        <p:grpSpPr>
          <a:xfrm>
            <a:off x="5200924" y="2772692"/>
            <a:ext cx="373185" cy="302466"/>
            <a:chOff x="5220616" y="2791061"/>
            <a:chExt cx="373185" cy="302466"/>
          </a:xfrm>
        </p:grpSpPr>
        <p:sp>
          <p:nvSpPr>
            <p:cNvPr id="10165" name="Google Shape;10165;p86"/>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6"/>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6"/>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6"/>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6"/>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6"/>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6"/>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6"/>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6"/>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6"/>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6"/>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6"/>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6"/>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6"/>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6"/>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6"/>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6"/>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6"/>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86"/>
          <p:cNvGrpSpPr/>
          <p:nvPr/>
        </p:nvGrpSpPr>
        <p:grpSpPr>
          <a:xfrm>
            <a:off x="5768969" y="2754147"/>
            <a:ext cx="284366" cy="344097"/>
            <a:chOff x="5864861" y="2772517"/>
            <a:chExt cx="284366" cy="344097"/>
          </a:xfrm>
        </p:grpSpPr>
        <p:sp>
          <p:nvSpPr>
            <p:cNvPr id="10184" name="Google Shape;10184;p86"/>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6"/>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6"/>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6"/>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6"/>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6"/>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0" name="Google Shape;10190;p86"/>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1" name="Google Shape;10191;p86"/>
          <p:cNvGrpSpPr/>
          <p:nvPr/>
        </p:nvGrpSpPr>
        <p:grpSpPr>
          <a:xfrm>
            <a:off x="6954467" y="2771168"/>
            <a:ext cx="255247" cy="327458"/>
            <a:chOff x="6974158" y="2789537"/>
            <a:chExt cx="255247" cy="327458"/>
          </a:xfrm>
        </p:grpSpPr>
        <p:sp>
          <p:nvSpPr>
            <p:cNvPr id="10192" name="Google Shape;10192;p86"/>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6"/>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6"/>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6"/>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6"/>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6"/>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86"/>
          <p:cNvGrpSpPr/>
          <p:nvPr/>
        </p:nvGrpSpPr>
        <p:grpSpPr>
          <a:xfrm>
            <a:off x="7511005" y="2771930"/>
            <a:ext cx="244291" cy="326314"/>
            <a:chOff x="7530697" y="2790299"/>
            <a:chExt cx="244291" cy="326314"/>
          </a:xfrm>
        </p:grpSpPr>
        <p:sp>
          <p:nvSpPr>
            <p:cNvPr id="10199" name="Google Shape;10199;p86"/>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6"/>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6"/>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6"/>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6"/>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6"/>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86"/>
          <p:cNvGrpSpPr/>
          <p:nvPr/>
        </p:nvGrpSpPr>
        <p:grpSpPr>
          <a:xfrm>
            <a:off x="7968499" y="2813878"/>
            <a:ext cx="332348" cy="283985"/>
            <a:chOff x="7988191" y="2832248"/>
            <a:chExt cx="332348" cy="283985"/>
          </a:xfrm>
        </p:grpSpPr>
        <p:sp>
          <p:nvSpPr>
            <p:cNvPr id="10206" name="Google Shape;10206;p86"/>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6"/>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6"/>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9" name="Google Shape;10209;p86"/>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0" name="Google Shape;10210;p86"/>
          <p:cNvGrpSpPr/>
          <p:nvPr/>
        </p:nvGrpSpPr>
        <p:grpSpPr>
          <a:xfrm>
            <a:off x="3568748" y="3239998"/>
            <a:ext cx="364484" cy="262423"/>
            <a:chOff x="3588440" y="3258368"/>
            <a:chExt cx="364484" cy="262423"/>
          </a:xfrm>
        </p:grpSpPr>
        <p:sp>
          <p:nvSpPr>
            <p:cNvPr id="10211" name="Google Shape;10211;p86"/>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6"/>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6"/>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6"/>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6"/>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6"/>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7" name="Google Shape;10217;p86"/>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8" name="Google Shape;10218;p86"/>
          <p:cNvGrpSpPr/>
          <p:nvPr/>
        </p:nvGrpSpPr>
        <p:grpSpPr>
          <a:xfrm>
            <a:off x="5746125" y="3209355"/>
            <a:ext cx="364865" cy="324822"/>
            <a:chOff x="5765817" y="3227724"/>
            <a:chExt cx="364865" cy="324822"/>
          </a:xfrm>
        </p:grpSpPr>
        <p:sp>
          <p:nvSpPr>
            <p:cNvPr id="10219" name="Google Shape;10219;p86"/>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6"/>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6"/>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86"/>
          <p:cNvGrpSpPr/>
          <p:nvPr/>
        </p:nvGrpSpPr>
        <p:grpSpPr>
          <a:xfrm>
            <a:off x="6208891" y="3219294"/>
            <a:ext cx="446539" cy="303895"/>
            <a:chOff x="6228583" y="3237664"/>
            <a:chExt cx="446539" cy="303895"/>
          </a:xfrm>
        </p:grpSpPr>
        <p:sp>
          <p:nvSpPr>
            <p:cNvPr id="10223" name="Google Shape;10223;p86"/>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6"/>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6"/>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6"/>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6"/>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6"/>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6"/>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6"/>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6"/>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6"/>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6"/>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6"/>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6"/>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6"/>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6"/>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6"/>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6"/>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86"/>
          <p:cNvGrpSpPr/>
          <p:nvPr/>
        </p:nvGrpSpPr>
        <p:grpSpPr>
          <a:xfrm>
            <a:off x="846170" y="3188936"/>
            <a:ext cx="364484" cy="364897"/>
            <a:chOff x="865862" y="3207306"/>
            <a:chExt cx="364484" cy="364897"/>
          </a:xfrm>
        </p:grpSpPr>
        <p:sp>
          <p:nvSpPr>
            <p:cNvPr id="10241" name="Google Shape;10241;p86"/>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6"/>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6"/>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6"/>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6"/>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6"/>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6"/>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6"/>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6"/>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6"/>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6"/>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6"/>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6"/>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6"/>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86"/>
          <p:cNvGrpSpPr/>
          <p:nvPr/>
        </p:nvGrpSpPr>
        <p:grpSpPr>
          <a:xfrm>
            <a:off x="1384925" y="3208593"/>
            <a:ext cx="370168" cy="325965"/>
            <a:chOff x="1404617" y="3226962"/>
            <a:chExt cx="370168" cy="325965"/>
          </a:xfrm>
        </p:grpSpPr>
        <p:sp>
          <p:nvSpPr>
            <p:cNvPr id="10256" name="Google Shape;10256;p86"/>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6"/>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6"/>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6"/>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6"/>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6"/>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6"/>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6"/>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6"/>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5" name="Google Shape;10265;p86"/>
          <p:cNvGrpSpPr/>
          <p:nvPr/>
        </p:nvGrpSpPr>
        <p:grpSpPr>
          <a:xfrm>
            <a:off x="1933711" y="3197724"/>
            <a:ext cx="366389" cy="354481"/>
            <a:chOff x="1954741" y="3212419"/>
            <a:chExt cx="366389" cy="354481"/>
          </a:xfrm>
        </p:grpSpPr>
        <p:sp>
          <p:nvSpPr>
            <p:cNvPr id="10266" name="Google Shape;10266;p86"/>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6"/>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6"/>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6"/>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6"/>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6"/>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6"/>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86"/>
          <p:cNvGrpSpPr/>
          <p:nvPr/>
        </p:nvGrpSpPr>
        <p:grpSpPr>
          <a:xfrm>
            <a:off x="3023547" y="3197256"/>
            <a:ext cx="366008" cy="348670"/>
            <a:chOff x="3043239" y="3215626"/>
            <a:chExt cx="366008" cy="348670"/>
          </a:xfrm>
        </p:grpSpPr>
        <p:sp>
          <p:nvSpPr>
            <p:cNvPr id="10274" name="Google Shape;10274;p86"/>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6"/>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86"/>
          <p:cNvGrpSpPr/>
          <p:nvPr/>
        </p:nvGrpSpPr>
        <p:grpSpPr>
          <a:xfrm>
            <a:off x="4198641" y="3166613"/>
            <a:ext cx="209107" cy="383442"/>
            <a:chOff x="4218333" y="3184982"/>
            <a:chExt cx="209107" cy="383442"/>
          </a:xfrm>
        </p:grpSpPr>
        <p:sp>
          <p:nvSpPr>
            <p:cNvPr id="10277" name="Google Shape;10277;p86"/>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6"/>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9" name="Google Shape;10279;p86"/>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0" name="Google Shape;10280;p86"/>
          <p:cNvGrpSpPr/>
          <p:nvPr/>
        </p:nvGrpSpPr>
        <p:grpSpPr>
          <a:xfrm>
            <a:off x="6876953" y="3197637"/>
            <a:ext cx="322917" cy="347876"/>
            <a:chOff x="6896644" y="3216007"/>
            <a:chExt cx="322917" cy="347876"/>
          </a:xfrm>
        </p:grpSpPr>
        <p:sp>
          <p:nvSpPr>
            <p:cNvPr id="10281" name="Google Shape;10281;p86"/>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6"/>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6"/>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6"/>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6"/>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6"/>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6"/>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86"/>
          <p:cNvGrpSpPr/>
          <p:nvPr/>
        </p:nvGrpSpPr>
        <p:grpSpPr>
          <a:xfrm>
            <a:off x="7409674" y="3204814"/>
            <a:ext cx="334634" cy="333904"/>
            <a:chOff x="7429366" y="3223183"/>
            <a:chExt cx="334634" cy="333904"/>
          </a:xfrm>
        </p:grpSpPr>
        <p:sp>
          <p:nvSpPr>
            <p:cNvPr id="10289" name="Google Shape;10289;p86"/>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6"/>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1" name="Google Shape;10291;p86"/>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2" name="Google Shape;10292;p86"/>
          <p:cNvGrpSpPr/>
          <p:nvPr/>
        </p:nvGrpSpPr>
        <p:grpSpPr>
          <a:xfrm>
            <a:off x="5196764" y="3707114"/>
            <a:ext cx="356196" cy="265631"/>
            <a:chOff x="5216456" y="3725484"/>
            <a:chExt cx="356196" cy="265631"/>
          </a:xfrm>
        </p:grpSpPr>
        <p:sp>
          <p:nvSpPr>
            <p:cNvPr id="10293" name="Google Shape;10293;p86"/>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6"/>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5" name="Google Shape;10295;p86"/>
          <p:cNvGrpSpPr/>
          <p:nvPr/>
        </p:nvGrpSpPr>
        <p:grpSpPr>
          <a:xfrm>
            <a:off x="6829701" y="3715625"/>
            <a:ext cx="355053" cy="248038"/>
            <a:chOff x="6849393" y="3733994"/>
            <a:chExt cx="355053" cy="248038"/>
          </a:xfrm>
        </p:grpSpPr>
        <p:sp>
          <p:nvSpPr>
            <p:cNvPr id="10296" name="Google Shape;10296;p86"/>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6"/>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6"/>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6"/>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6"/>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86"/>
          <p:cNvGrpSpPr/>
          <p:nvPr/>
        </p:nvGrpSpPr>
        <p:grpSpPr>
          <a:xfrm>
            <a:off x="7899305" y="3696318"/>
            <a:ext cx="392111" cy="280206"/>
            <a:chOff x="7918997" y="3714687"/>
            <a:chExt cx="392111" cy="280206"/>
          </a:xfrm>
        </p:grpSpPr>
        <p:sp>
          <p:nvSpPr>
            <p:cNvPr id="10302" name="Google Shape;10302;p86"/>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6"/>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6"/>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6"/>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6"/>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7" name="Google Shape;10307;p86"/>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8" name="Google Shape;10308;p86"/>
          <p:cNvGrpSpPr/>
          <p:nvPr/>
        </p:nvGrpSpPr>
        <p:grpSpPr>
          <a:xfrm>
            <a:off x="1389085" y="3662594"/>
            <a:ext cx="357720" cy="355148"/>
            <a:chOff x="1408777" y="3680964"/>
            <a:chExt cx="357720" cy="355148"/>
          </a:xfrm>
        </p:grpSpPr>
        <p:sp>
          <p:nvSpPr>
            <p:cNvPr id="10309" name="Google Shape;10309;p86"/>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6"/>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6"/>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6"/>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6"/>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4" name="Google Shape;10314;p86"/>
          <p:cNvGrpSpPr/>
          <p:nvPr/>
        </p:nvGrpSpPr>
        <p:grpSpPr>
          <a:xfrm>
            <a:off x="1933144" y="3662594"/>
            <a:ext cx="357720" cy="355148"/>
            <a:chOff x="1952836" y="3680964"/>
            <a:chExt cx="357720" cy="355148"/>
          </a:xfrm>
        </p:grpSpPr>
        <p:sp>
          <p:nvSpPr>
            <p:cNvPr id="10315" name="Google Shape;10315;p86"/>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6"/>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6"/>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6"/>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6"/>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86"/>
          <p:cNvGrpSpPr/>
          <p:nvPr/>
        </p:nvGrpSpPr>
        <p:grpSpPr>
          <a:xfrm>
            <a:off x="2477202" y="3662594"/>
            <a:ext cx="357720" cy="355148"/>
            <a:chOff x="2496894" y="3680964"/>
            <a:chExt cx="357720" cy="355148"/>
          </a:xfrm>
        </p:grpSpPr>
        <p:sp>
          <p:nvSpPr>
            <p:cNvPr id="10321" name="Google Shape;10321;p86"/>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6"/>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6"/>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6"/>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6"/>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86"/>
          <p:cNvGrpSpPr/>
          <p:nvPr/>
        </p:nvGrpSpPr>
        <p:grpSpPr>
          <a:xfrm>
            <a:off x="3021292" y="3662689"/>
            <a:ext cx="356164" cy="355815"/>
            <a:chOff x="3040984" y="3681059"/>
            <a:chExt cx="356164" cy="355815"/>
          </a:xfrm>
        </p:grpSpPr>
        <p:sp>
          <p:nvSpPr>
            <p:cNvPr id="10327" name="Google Shape;10327;p86"/>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6"/>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6"/>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86"/>
          <p:cNvGrpSpPr/>
          <p:nvPr/>
        </p:nvGrpSpPr>
        <p:grpSpPr>
          <a:xfrm>
            <a:off x="3564589" y="3680821"/>
            <a:ext cx="358069" cy="317995"/>
            <a:chOff x="3584280" y="3699191"/>
            <a:chExt cx="358069" cy="317995"/>
          </a:xfrm>
        </p:grpSpPr>
        <p:sp>
          <p:nvSpPr>
            <p:cNvPr id="10331" name="Google Shape;10331;p86"/>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6"/>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6"/>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6"/>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86"/>
          <p:cNvGrpSpPr/>
          <p:nvPr/>
        </p:nvGrpSpPr>
        <p:grpSpPr>
          <a:xfrm>
            <a:off x="4109790" y="3662689"/>
            <a:ext cx="355402" cy="354291"/>
            <a:chOff x="4129482" y="3681059"/>
            <a:chExt cx="355402" cy="354291"/>
          </a:xfrm>
        </p:grpSpPr>
        <p:sp>
          <p:nvSpPr>
            <p:cNvPr id="10336" name="Google Shape;10336;p86"/>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6"/>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6"/>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6"/>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86"/>
          <p:cNvGrpSpPr/>
          <p:nvPr/>
        </p:nvGrpSpPr>
        <p:grpSpPr>
          <a:xfrm>
            <a:off x="4653849" y="3661927"/>
            <a:ext cx="355434" cy="355815"/>
            <a:chOff x="4673540" y="3680297"/>
            <a:chExt cx="355434" cy="355815"/>
          </a:xfrm>
        </p:grpSpPr>
        <p:sp>
          <p:nvSpPr>
            <p:cNvPr id="10341" name="Google Shape;10341;p86"/>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6"/>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6"/>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86"/>
          <p:cNvGrpSpPr/>
          <p:nvPr/>
        </p:nvGrpSpPr>
        <p:grpSpPr>
          <a:xfrm>
            <a:off x="5759716" y="3680821"/>
            <a:ext cx="317645" cy="318757"/>
            <a:chOff x="5779408" y="3699191"/>
            <a:chExt cx="317645" cy="318757"/>
          </a:xfrm>
        </p:grpSpPr>
        <p:sp>
          <p:nvSpPr>
            <p:cNvPr id="10345" name="Google Shape;10345;p86"/>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6"/>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7" name="Google Shape;10347;p86"/>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8" name="Google Shape;10348;p86"/>
          <p:cNvGrpSpPr/>
          <p:nvPr/>
        </p:nvGrpSpPr>
        <p:grpSpPr>
          <a:xfrm>
            <a:off x="7370743" y="3662499"/>
            <a:ext cx="372073" cy="355243"/>
            <a:chOff x="7390435" y="3680868"/>
            <a:chExt cx="372073" cy="355243"/>
          </a:xfrm>
        </p:grpSpPr>
        <p:sp>
          <p:nvSpPr>
            <p:cNvPr id="10349" name="Google Shape;10349;p86"/>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6"/>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6"/>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6"/>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6"/>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6"/>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86"/>
          <p:cNvGrpSpPr/>
          <p:nvPr/>
        </p:nvGrpSpPr>
        <p:grpSpPr>
          <a:xfrm>
            <a:off x="1392301" y="4119346"/>
            <a:ext cx="374709" cy="374010"/>
            <a:chOff x="1421638" y="4125629"/>
            <a:chExt cx="374709" cy="374010"/>
          </a:xfrm>
        </p:grpSpPr>
        <p:sp>
          <p:nvSpPr>
            <p:cNvPr id="10356" name="Google Shape;10356;p86"/>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6"/>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86"/>
          <p:cNvGrpSpPr/>
          <p:nvPr/>
        </p:nvGrpSpPr>
        <p:grpSpPr>
          <a:xfrm>
            <a:off x="1943917" y="4135255"/>
            <a:ext cx="357720" cy="342192"/>
            <a:chOff x="1973254" y="4156304"/>
            <a:chExt cx="357720" cy="342192"/>
          </a:xfrm>
        </p:grpSpPr>
        <p:sp>
          <p:nvSpPr>
            <p:cNvPr id="10359" name="Google Shape;10359;p86"/>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6"/>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6"/>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6"/>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6"/>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6"/>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86"/>
          <p:cNvGrpSpPr/>
          <p:nvPr/>
        </p:nvGrpSpPr>
        <p:grpSpPr>
          <a:xfrm>
            <a:off x="2494422" y="4136192"/>
            <a:ext cx="341049" cy="340318"/>
            <a:chOff x="2523759" y="4135505"/>
            <a:chExt cx="341049" cy="340318"/>
          </a:xfrm>
        </p:grpSpPr>
        <p:sp>
          <p:nvSpPr>
            <p:cNvPr id="10366" name="Google Shape;10366;p86"/>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6"/>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8" name="Google Shape;10368;p86"/>
          <p:cNvGrpSpPr/>
          <p:nvPr/>
        </p:nvGrpSpPr>
        <p:grpSpPr>
          <a:xfrm>
            <a:off x="3011266" y="4131175"/>
            <a:ext cx="392079" cy="350353"/>
            <a:chOff x="3040603" y="4130360"/>
            <a:chExt cx="392079" cy="350353"/>
          </a:xfrm>
        </p:grpSpPr>
        <p:sp>
          <p:nvSpPr>
            <p:cNvPr id="10369" name="Google Shape;10369;p86"/>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6"/>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6"/>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6"/>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6"/>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6"/>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6"/>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6"/>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6"/>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6"/>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86"/>
          <p:cNvGrpSpPr/>
          <p:nvPr/>
        </p:nvGrpSpPr>
        <p:grpSpPr>
          <a:xfrm>
            <a:off x="3632807" y="4136192"/>
            <a:ext cx="232955" cy="340318"/>
            <a:chOff x="3662144" y="4135505"/>
            <a:chExt cx="232955" cy="340318"/>
          </a:xfrm>
        </p:grpSpPr>
        <p:sp>
          <p:nvSpPr>
            <p:cNvPr id="10380" name="Google Shape;10380;p86"/>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6"/>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6"/>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6"/>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4" name="Google Shape;10384;p86"/>
          <p:cNvGrpSpPr/>
          <p:nvPr/>
        </p:nvGrpSpPr>
        <p:grpSpPr>
          <a:xfrm>
            <a:off x="4119801" y="4122029"/>
            <a:ext cx="344065" cy="368644"/>
            <a:chOff x="4149138" y="4121151"/>
            <a:chExt cx="344065" cy="368644"/>
          </a:xfrm>
        </p:grpSpPr>
        <p:sp>
          <p:nvSpPr>
            <p:cNvPr id="10385" name="Google Shape;10385;p86"/>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6"/>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6"/>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6"/>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6"/>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6"/>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6"/>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6"/>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6"/>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6"/>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6"/>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6"/>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7" name="Google Shape;10397;p86"/>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8" name="Google Shape;10398;p86"/>
          <p:cNvGrpSpPr/>
          <p:nvPr/>
        </p:nvGrpSpPr>
        <p:grpSpPr>
          <a:xfrm>
            <a:off x="5176925" y="4174949"/>
            <a:ext cx="397763" cy="262804"/>
            <a:chOff x="5206262" y="4174817"/>
            <a:chExt cx="397763" cy="262804"/>
          </a:xfrm>
        </p:grpSpPr>
        <p:sp>
          <p:nvSpPr>
            <p:cNvPr id="10399" name="Google Shape;10399;p86"/>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6"/>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6"/>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6"/>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6"/>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6"/>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6"/>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86"/>
          <p:cNvGrpSpPr/>
          <p:nvPr/>
        </p:nvGrpSpPr>
        <p:grpSpPr>
          <a:xfrm>
            <a:off x="5698279" y="4161342"/>
            <a:ext cx="440505" cy="290018"/>
            <a:chOff x="5727616" y="4204699"/>
            <a:chExt cx="440505" cy="290018"/>
          </a:xfrm>
        </p:grpSpPr>
        <p:sp>
          <p:nvSpPr>
            <p:cNvPr id="10407" name="Google Shape;10407;p86"/>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6"/>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6"/>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6"/>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6"/>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6"/>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6"/>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6"/>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86"/>
          <p:cNvGrpSpPr/>
          <p:nvPr/>
        </p:nvGrpSpPr>
        <p:grpSpPr>
          <a:xfrm>
            <a:off x="6380726" y="4124093"/>
            <a:ext cx="159950" cy="364516"/>
            <a:chOff x="6410063" y="4135124"/>
            <a:chExt cx="159950" cy="364516"/>
          </a:xfrm>
        </p:grpSpPr>
        <p:sp>
          <p:nvSpPr>
            <p:cNvPr id="10416" name="Google Shape;10416;p86"/>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6"/>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6"/>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6"/>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86"/>
          <p:cNvGrpSpPr/>
          <p:nvPr/>
        </p:nvGrpSpPr>
        <p:grpSpPr>
          <a:xfrm>
            <a:off x="6641065" y="4124284"/>
            <a:ext cx="214378" cy="364135"/>
            <a:chOff x="6924652" y="4135505"/>
            <a:chExt cx="214378" cy="364135"/>
          </a:xfrm>
        </p:grpSpPr>
        <p:sp>
          <p:nvSpPr>
            <p:cNvPr id="10421" name="Google Shape;10421;p86"/>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6"/>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6"/>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6"/>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5" name="Google Shape;10425;p86"/>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0426" name="Google Shape;10426;p8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0427" name="Google Shape;10427;p86"/>
          <p:cNvGrpSpPr/>
          <p:nvPr/>
        </p:nvGrpSpPr>
        <p:grpSpPr>
          <a:xfrm>
            <a:off x="841240" y="4119220"/>
            <a:ext cx="374177" cy="374263"/>
            <a:chOff x="775325" y="4143525"/>
            <a:chExt cx="468776" cy="468884"/>
          </a:xfrm>
        </p:grpSpPr>
        <p:sp>
          <p:nvSpPr>
            <p:cNvPr id="10428" name="Google Shape;10428;p86"/>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6"/>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6"/>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6"/>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86"/>
          <p:cNvGrpSpPr/>
          <p:nvPr/>
        </p:nvGrpSpPr>
        <p:grpSpPr>
          <a:xfrm>
            <a:off x="7015917" y="4114633"/>
            <a:ext cx="219464" cy="383437"/>
            <a:chOff x="1426400" y="1814750"/>
            <a:chExt cx="407850" cy="712575"/>
          </a:xfrm>
        </p:grpSpPr>
        <p:sp>
          <p:nvSpPr>
            <p:cNvPr id="10433" name="Google Shape;10433;p86"/>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6"/>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6"/>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86"/>
          <p:cNvGrpSpPr/>
          <p:nvPr/>
        </p:nvGrpSpPr>
        <p:grpSpPr>
          <a:xfrm>
            <a:off x="7391519" y="4149408"/>
            <a:ext cx="313833" cy="313887"/>
            <a:chOff x="1910075" y="2021700"/>
            <a:chExt cx="583225" cy="583325"/>
          </a:xfrm>
        </p:grpSpPr>
        <p:sp>
          <p:nvSpPr>
            <p:cNvPr id="10437" name="Google Shape;10437;p86"/>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6"/>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6"/>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86"/>
          <p:cNvGrpSpPr/>
          <p:nvPr/>
        </p:nvGrpSpPr>
        <p:grpSpPr>
          <a:xfrm>
            <a:off x="7861486" y="4189187"/>
            <a:ext cx="441255" cy="234329"/>
            <a:chOff x="2749275" y="2099575"/>
            <a:chExt cx="820025" cy="435475"/>
          </a:xfrm>
        </p:grpSpPr>
        <p:sp>
          <p:nvSpPr>
            <p:cNvPr id="10441" name="Google Shape;10441;p86"/>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6"/>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6"/>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6"/>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0448"/>
        <p:cNvGrpSpPr/>
        <p:nvPr/>
      </p:nvGrpSpPr>
      <p:grpSpPr>
        <a:xfrm>
          <a:off x="0" y="0"/>
          <a:ext cx="0" cy="0"/>
          <a:chOff x="0" y="0"/>
          <a:chExt cx="0" cy="0"/>
        </a:xfrm>
      </p:grpSpPr>
      <p:grpSp>
        <p:nvGrpSpPr>
          <p:cNvPr id="10449" name="Google Shape;10449;p87"/>
          <p:cNvGrpSpPr/>
          <p:nvPr/>
        </p:nvGrpSpPr>
        <p:grpSpPr>
          <a:xfrm>
            <a:off x="1989449" y="4101269"/>
            <a:ext cx="374774" cy="346073"/>
            <a:chOff x="1989449" y="4282269"/>
            <a:chExt cx="374774" cy="346073"/>
          </a:xfrm>
        </p:grpSpPr>
        <p:sp>
          <p:nvSpPr>
            <p:cNvPr id="10450" name="Google Shape;10450;p87"/>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7"/>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7"/>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7"/>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7"/>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5" name="Google Shape;10455;p87"/>
          <p:cNvGrpSpPr/>
          <p:nvPr/>
        </p:nvGrpSpPr>
        <p:grpSpPr>
          <a:xfrm>
            <a:off x="2487439" y="4099740"/>
            <a:ext cx="198775" cy="348972"/>
            <a:chOff x="2487439" y="4280740"/>
            <a:chExt cx="198775" cy="348972"/>
          </a:xfrm>
        </p:grpSpPr>
        <p:sp>
          <p:nvSpPr>
            <p:cNvPr id="10456" name="Google Shape;10456;p87"/>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7"/>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7"/>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7"/>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0" name="Google Shape;10460;p87"/>
          <p:cNvGrpSpPr/>
          <p:nvPr/>
        </p:nvGrpSpPr>
        <p:grpSpPr>
          <a:xfrm>
            <a:off x="2810958" y="4092923"/>
            <a:ext cx="353145" cy="361873"/>
            <a:chOff x="2810958" y="4273923"/>
            <a:chExt cx="353145" cy="361873"/>
          </a:xfrm>
        </p:grpSpPr>
        <p:sp>
          <p:nvSpPr>
            <p:cNvPr id="10461" name="Google Shape;10461;p87"/>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7"/>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7"/>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7"/>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7"/>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7"/>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7"/>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8" name="Google Shape;10468;p87"/>
          <p:cNvGrpSpPr/>
          <p:nvPr/>
        </p:nvGrpSpPr>
        <p:grpSpPr>
          <a:xfrm>
            <a:off x="6275635" y="4101651"/>
            <a:ext cx="209383" cy="366778"/>
            <a:chOff x="6275635" y="4282651"/>
            <a:chExt cx="209383" cy="366778"/>
          </a:xfrm>
        </p:grpSpPr>
        <p:sp>
          <p:nvSpPr>
            <p:cNvPr id="10469" name="Google Shape;10469;p87"/>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7"/>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87"/>
          <p:cNvGrpSpPr/>
          <p:nvPr/>
        </p:nvGrpSpPr>
        <p:grpSpPr>
          <a:xfrm>
            <a:off x="6701186" y="4102033"/>
            <a:ext cx="280292" cy="366396"/>
            <a:chOff x="6701186" y="4283033"/>
            <a:chExt cx="280292" cy="366396"/>
          </a:xfrm>
        </p:grpSpPr>
        <p:sp>
          <p:nvSpPr>
            <p:cNvPr id="10472" name="Google Shape;10472;p87"/>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7"/>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4" name="Google Shape;10474;p87"/>
          <p:cNvGrpSpPr/>
          <p:nvPr/>
        </p:nvGrpSpPr>
        <p:grpSpPr>
          <a:xfrm>
            <a:off x="2609571" y="3643958"/>
            <a:ext cx="373627" cy="347347"/>
            <a:chOff x="2609571" y="3824958"/>
            <a:chExt cx="373627" cy="347347"/>
          </a:xfrm>
        </p:grpSpPr>
        <p:sp>
          <p:nvSpPr>
            <p:cNvPr id="10475" name="Google Shape;10475;p87"/>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7"/>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7" name="Google Shape;10477;p87"/>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8" name="Google Shape;10478;p87"/>
          <p:cNvGrpSpPr/>
          <p:nvPr/>
        </p:nvGrpSpPr>
        <p:grpSpPr>
          <a:xfrm>
            <a:off x="916127" y="3626056"/>
            <a:ext cx="221902" cy="380795"/>
            <a:chOff x="916127" y="3807056"/>
            <a:chExt cx="221902" cy="380795"/>
          </a:xfrm>
        </p:grpSpPr>
        <p:sp>
          <p:nvSpPr>
            <p:cNvPr id="10479" name="Google Shape;10479;p87"/>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7"/>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7"/>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7"/>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3" name="Google Shape;10483;p87"/>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7"/>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5" name="Google Shape;10485;p87"/>
          <p:cNvGrpSpPr/>
          <p:nvPr/>
        </p:nvGrpSpPr>
        <p:grpSpPr>
          <a:xfrm>
            <a:off x="3513010" y="3635134"/>
            <a:ext cx="362223" cy="361108"/>
            <a:chOff x="3513010" y="3816134"/>
            <a:chExt cx="362223" cy="361108"/>
          </a:xfrm>
        </p:grpSpPr>
        <p:sp>
          <p:nvSpPr>
            <p:cNvPr id="10486" name="Google Shape;10486;p87"/>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7"/>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7"/>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7"/>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87"/>
          <p:cNvGrpSpPr/>
          <p:nvPr/>
        </p:nvGrpSpPr>
        <p:grpSpPr>
          <a:xfrm>
            <a:off x="3950316" y="3639307"/>
            <a:ext cx="369805" cy="353782"/>
            <a:chOff x="3950316" y="3820307"/>
            <a:chExt cx="369805" cy="353782"/>
          </a:xfrm>
        </p:grpSpPr>
        <p:sp>
          <p:nvSpPr>
            <p:cNvPr id="10491" name="Google Shape;10491;p87"/>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7"/>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7"/>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7"/>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87"/>
          <p:cNvGrpSpPr/>
          <p:nvPr/>
        </p:nvGrpSpPr>
        <p:grpSpPr>
          <a:xfrm>
            <a:off x="1761909" y="3630961"/>
            <a:ext cx="307974" cy="371716"/>
            <a:chOff x="1761909" y="3811961"/>
            <a:chExt cx="307974" cy="371716"/>
          </a:xfrm>
        </p:grpSpPr>
        <p:sp>
          <p:nvSpPr>
            <p:cNvPr id="10496" name="Google Shape;10496;p87"/>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7"/>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7"/>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7"/>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7"/>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7"/>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7"/>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7"/>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7"/>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7"/>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87"/>
          <p:cNvGrpSpPr/>
          <p:nvPr/>
        </p:nvGrpSpPr>
        <p:grpSpPr>
          <a:xfrm>
            <a:off x="5373342" y="3627935"/>
            <a:ext cx="231395" cy="353145"/>
            <a:chOff x="5373342" y="3808935"/>
            <a:chExt cx="231395" cy="353145"/>
          </a:xfrm>
        </p:grpSpPr>
        <p:sp>
          <p:nvSpPr>
            <p:cNvPr id="10507" name="Google Shape;10507;p87"/>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7"/>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7"/>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7"/>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7"/>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7"/>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7"/>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7"/>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7"/>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6" name="Google Shape;10516;p87"/>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7" name="Google Shape;10517;p87"/>
          <p:cNvGrpSpPr/>
          <p:nvPr/>
        </p:nvGrpSpPr>
        <p:grpSpPr>
          <a:xfrm>
            <a:off x="5833775" y="3628445"/>
            <a:ext cx="235185" cy="352253"/>
            <a:chOff x="5833775" y="3809445"/>
            <a:chExt cx="235185" cy="352253"/>
          </a:xfrm>
        </p:grpSpPr>
        <p:sp>
          <p:nvSpPr>
            <p:cNvPr id="10518" name="Google Shape;10518;p87"/>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7"/>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7"/>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1" name="Google Shape;10521;p87"/>
          <p:cNvGrpSpPr/>
          <p:nvPr/>
        </p:nvGrpSpPr>
        <p:grpSpPr>
          <a:xfrm>
            <a:off x="4942472" y="3628318"/>
            <a:ext cx="238976" cy="352762"/>
            <a:chOff x="4942472" y="3809318"/>
            <a:chExt cx="238976" cy="352762"/>
          </a:xfrm>
        </p:grpSpPr>
        <p:sp>
          <p:nvSpPr>
            <p:cNvPr id="10522" name="Google Shape;10522;p87"/>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7"/>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7"/>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7"/>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7"/>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7"/>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7"/>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87"/>
          <p:cNvGrpSpPr/>
          <p:nvPr/>
        </p:nvGrpSpPr>
        <p:grpSpPr>
          <a:xfrm>
            <a:off x="6266525" y="3626788"/>
            <a:ext cx="260223" cy="353527"/>
            <a:chOff x="6266525" y="3807788"/>
            <a:chExt cx="260223" cy="353527"/>
          </a:xfrm>
        </p:grpSpPr>
        <p:sp>
          <p:nvSpPr>
            <p:cNvPr id="10530" name="Google Shape;10530;p87"/>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7"/>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7"/>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7"/>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4" name="Google Shape;10534;p87"/>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5" name="Google Shape;10535;p87"/>
          <p:cNvGrpSpPr/>
          <p:nvPr/>
        </p:nvGrpSpPr>
        <p:grpSpPr>
          <a:xfrm>
            <a:off x="7184363" y="3628604"/>
            <a:ext cx="202184" cy="352762"/>
            <a:chOff x="7184363" y="3809604"/>
            <a:chExt cx="202184" cy="352762"/>
          </a:xfrm>
        </p:grpSpPr>
        <p:sp>
          <p:nvSpPr>
            <p:cNvPr id="10536" name="Google Shape;10536;p87"/>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7"/>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87"/>
          <p:cNvGrpSpPr/>
          <p:nvPr/>
        </p:nvGrpSpPr>
        <p:grpSpPr>
          <a:xfrm>
            <a:off x="7571624" y="3627935"/>
            <a:ext cx="292047" cy="352762"/>
            <a:chOff x="7571624" y="3808935"/>
            <a:chExt cx="292047" cy="352762"/>
          </a:xfrm>
        </p:grpSpPr>
        <p:sp>
          <p:nvSpPr>
            <p:cNvPr id="10539" name="Google Shape;10539;p87"/>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7"/>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7"/>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7"/>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7"/>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7"/>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87"/>
          <p:cNvGrpSpPr/>
          <p:nvPr/>
        </p:nvGrpSpPr>
        <p:grpSpPr>
          <a:xfrm>
            <a:off x="2174559" y="3175116"/>
            <a:ext cx="364135" cy="359930"/>
            <a:chOff x="2174559" y="3356116"/>
            <a:chExt cx="364135" cy="359930"/>
          </a:xfrm>
        </p:grpSpPr>
        <p:sp>
          <p:nvSpPr>
            <p:cNvPr id="10546" name="Google Shape;10546;p87"/>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7"/>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87"/>
          <p:cNvGrpSpPr/>
          <p:nvPr/>
        </p:nvGrpSpPr>
        <p:grpSpPr>
          <a:xfrm>
            <a:off x="1731934" y="3174639"/>
            <a:ext cx="368371" cy="361554"/>
            <a:chOff x="1731934" y="3355639"/>
            <a:chExt cx="368371" cy="361554"/>
          </a:xfrm>
        </p:grpSpPr>
        <p:sp>
          <p:nvSpPr>
            <p:cNvPr id="10549" name="Google Shape;10549;p87"/>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7"/>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87"/>
          <p:cNvGrpSpPr/>
          <p:nvPr/>
        </p:nvGrpSpPr>
        <p:grpSpPr>
          <a:xfrm>
            <a:off x="3990517" y="3173173"/>
            <a:ext cx="279559" cy="363402"/>
            <a:chOff x="3990517" y="3354173"/>
            <a:chExt cx="279559" cy="363402"/>
          </a:xfrm>
        </p:grpSpPr>
        <p:sp>
          <p:nvSpPr>
            <p:cNvPr id="10552" name="Google Shape;10552;p87"/>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7"/>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7"/>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87"/>
          <p:cNvGrpSpPr/>
          <p:nvPr/>
        </p:nvGrpSpPr>
        <p:grpSpPr>
          <a:xfrm>
            <a:off x="3497847" y="3236374"/>
            <a:ext cx="379680" cy="237606"/>
            <a:chOff x="3497847" y="3417374"/>
            <a:chExt cx="379680" cy="237606"/>
          </a:xfrm>
        </p:grpSpPr>
        <p:sp>
          <p:nvSpPr>
            <p:cNvPr id="10556" name="Google Shape;10556;p87"/>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7"/>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7"/>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7"/>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87"/>
          <p:cNvGrpSpPr/>
          <p:nvPr/>
        </p:nvGrpSpPr>
        <p:grpSpPr>
          <a:xfrm>
            <a:off x="2612597" y="3186075"/>
            <a:ext cx="376271" cy="337982"/>
            <a:chOff x="2612597" y="3367075"/>
            <a:chExt cx="376271" cy="337982"/>
          </a:xfrm>
        </p:grpSpPr>
        <p:sp>
          <p:nvSpPr>
            <p:cNvPr id="10561" name="Google Shape;10561;p87"/>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7"/>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87"/>
          <p:cNvGrpSpPr/>
          <p:nvPr/>
        </p:nvGrpSpPr>
        <p:grpSpPr>
          <a:xfrm>
            <a:off x="3071914" y="3183431"/>
            <a:ext cx="343652" cy="342505"/>
            <a:chOff x="3071914" y="3364431"/>
            <a:chExt cx="343652" cy="342505"/>
          </a:xfrm>
        </p:grpSpPr>
        <p:sp>
          <p:nvSpPr>
            <p:cNvPr id="10564" name="Google Shape;10564;p87"/>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7"/>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7"/>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7"/>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7"/>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87"/>
          <p:cNvGrpSpPr/>
          <p:nvPr/>
        </p:nvGrpSpPr>
        <p:grpSpPr>
          <a:xfrm>
            <a:off x="897141" y="3178875"/>
            <a:ext cx="257962" cy="352762"/>
            <a:chOff x="897141" y="3359875"/>
            <a:chExt cx="257962" cy="352762"/>
          </a:xfrm>
        </p:grpSpPr>
        <p:sp>
          <p:nvSpPr>
            <p:cNvPr id="10570" name="Google Shape;10570;p87"/>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7"/>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7"/>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7"/>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7"/>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7"/>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7"/>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7"/>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8" name="Google Shape;10578;p87"/>
          <p:cNvGrpSpPr/>
          <p:nvPr/>
        </p:nvGrpSpPr>
        <p:grpSpPr>
          <a:xfrm>
            <a:off x="1333682" y="3163330"/>
            <a:ext cx="271213" cy="383088"/>
            <a:chOff x="1333682" y="3344330"/>
            <a:chExt cx="271213" cy="383088"/>
          </a:xfrm>
        </p:grpSpPr>
        <p:sp>
          <p:nvSpPr>
            <p:cNvPr id="10579" name="Google Shape;10579;p87"/>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7"/>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7"/>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7"/>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7"/>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7"/>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7"/>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7"/>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7"/>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7"/>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7"/>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87"/>
          <p:cNvGrpSpPr/>
          <p:nvPr/>
        </p:nvGrpSpPr>
        <p:grpSpPr>
          <a:xfrm>
            <a:off x="6664394" y="3165974"/>
            <a:ext cx="353113" cy="351998"/>
            <a:chOff x="6664394" y="3346974"/>
            <a:chExt cx="353113" cy="351998"/>
          </a:xfrm>
        </p:grpSpPr>
        <p:sp>
          <p:nvSpPr>
            <p:cNvPr id="10591" name="Google Shape;10591;p87"/>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7"/>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7"/>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7"/>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7"/>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87"/>
          <p:cNvGrpSpPr/>
          <p:nvPr/>
        </p:nvGrpSpPr>
        <p:grpSpPr>
          <a:xfrm>
            <a:off x="849741" y="1778307"/>
            <a:ext cx="399398" cy="375443"/>
            <a:chOff x="849741" y="1959307"/>
            <a:chExt cx="399398" cy="375443"/>
          </a:xfrm>
        </p:grpSpPr>
        <p:sp>
          <p:nvSpPr>
            <p:cNvPr id="10597" name="Google Shape;10597;p87"/>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7"/>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87"/>
          <p:cNvGrpSpPr/>
          <p:nvPr/>
        </p:nvGrpSpPr>
        <p:grpSpPr>
          <a:xfrm>
            <a:off x="1284212" y="1782766"/>
            <a:ext cx="379489" cy="366046"/>
            <a:chOff x="1284212" y="1963766"/>
            <a:chExt cx="379489" cy="366046"/>
          </a:xfrm>
        </p:grpSpPr>
        <p:sp>
          <p:nvSpPr>
            <p:cNvPr id="10600" name="Google Shape;10600;p87"/>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7"/>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87"/>
          <p:cNvGrpSpPr/>
          <p:nvPr/>
        </p:nvGrpSpPr>
        <p:grpSpPr>
          <a:xfrm>
            <a:off x="3037766" y="1788564"/>
            <a:ext cx="370219" cy="354928"/>
            <a:chOff x="3037766" y="1969564"/>
            <a:chExt cx="370219" cy="354928"/>
          </a:xfrm>
        </p:grpSpPr>
        <p:sp>
          <p:nvSpPr>
            <p:cNvPr id="10603" name="Google Shape;10603;p87"/>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7"/>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7"/>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7"/>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87"/>
          <p:cNvGrpSpPr/>
          <p:nvPr/>
        </p:nvGrpSpPr>
        <p:grpSpPr>
          <a:xfrm>
            <a:off x="3982553" y="1790730"/>
            <a:ext cx="304566" cy="350501"/>
            <a:chOff x="3982553" y="1971730"/>
            <a:chExt cx="304566" cy="350501"/>
          </a:xfrm>
        </p:grpSpPr>
        <p:sp>
          <p:nvSpPr>
            <p:cNvPr id="10608" name="Google Shape;10608;p87"/>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7"/>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0" name="Google Shape;10610;p87"/>
          <p:cNvGrpSpPr/>
          <p:nvPr/>
        </p:nvGrpSpPr>
        <p:grpSpPr>
          <a:xfrm>
            <a:off x="2567841" y="1813124"/>
            <a:ext cx="399812" cy="306477"/>
            <a:chOff x="2567841" y="1994124"/>
            <a:chExt cx="399812" cy="306477"/>
          </a:xfrm>
        </p:grpSpPr>
        <p:sp>
          <p:nvSpPr>
            <p:cNvPr id="10611" name="Google Shape;10611;p87"/>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7"/>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7"/>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4" name="Google Shape;10614;p87"/>
          <p:cNvGrpSpPr/>
          <p:nvPr/>
        </p:nvGrpSpPr>
        <p:grpSpPr>
          <a:xfrm>
            <a:off x="2212084" y="1779358"/>
            <a:ext cx="324698" cy="372863"/>
            <a:chOff x="2212084" y="1960358"/>
            <a:chExt cx="324698" cy="372863"/>
          </a:xfrm>
        </p:grpSpPr>
        <p:sp>
          <p:nvSpPr>
            <p:cNvPr id="10615" name="Google Shape;10615;p87"/>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7"/>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7"/>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8" name="Google Shape;10618;p87"/>
          <p:cNvGrpSpPr/>
          <p:nvPr/>
        </p:nvGrpSpPr>
        <p:grpSpPr>
          <a:xfrm>
            <a:off x="1805901" y="1779358"/>
            <a:ext cx="284847" cy="373627"/>
            <a:chOff x="1805901" y="1960358"/>
            <a:chExt cx="284847" cy="373627"/>
          </a:xfrm>
        </p:grpSpPr>
        <p:sp>
          <p:nvSpPr>
            <p:cNvPr id="10619" name="Google Shape;10619;p87"/>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7"/>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1" name="Google Shape;10621;p87"/>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7"/>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7"/>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4" name="Google Shape;10624;p87"/>
          <p:cNvGrpSpPr/>
          <p:nvPr/>
        </p:nvGrpSpPr>
        <p:grpSpPr>
          <a:xfrm>
            <a:off x="6656812" y="1848388"/>
            <a:ext cx="368690" cy="245793"/>
            <a:chOff x="6656812" y="2029388"/>
            <a:chExt cx="368690" cy="245793"/>
          </a:xfrm>
        </p:grpSpPr>
        <p:sp>
          <p:nvSpPr>
            <p:cNvPr id="10625" name="Google Shape;10625;p87"/>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7"/>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7"/>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7"/>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7"/>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7"/>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7"/>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7"/>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7"/>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7"/>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5" name="Google Shape;10635;p87"/>
          <p:cNvGrpSpPr/>
          <p:nvPr/>
        </p:nvGrpSpPr>
        <p:grpSpPr>
          <a:xfrm>
            <a:off x="4869651" y="1831218"/>
            <a:ext cx="376654" cy="281566"/>
            <a:chOff x="4869651" y="2012218"/>
            <a:chExt cx="376654" cy="281566"/>
          </a:xfrm>
        </p:grpSpPr>
        <p:sp>
          <p:nvSpPr>
            <p:cNvPr id="10636" name="Google Shape;10636;p87"/>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7"/>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7"/>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7"/>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0" name="Google Shape;10640;p87"/>
          <p:cNvGrpSpPr/>
          <p:nvPr/>
        </p:nvGrpSpPr>
        <p:grpSpPr>
          <a:xfrm>
            <a:off x="5306224" y="1831313"/>
            <a:ext cx="367925" cy="281694"/>
            <a:chOff x="5306224" y="2012313"/>
            <a:chExt cx="367925" cy="281694"/>
          </a:xfrm>
        </p:grpSpPr>
        <p:sp>
          <p:nvSpPr>
            <p:cNvPr id="10641" name="Google Shape;10641;p87"/>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7"/>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3" name="Google Shape;10643;p87"/>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4" name="Google Shape;10644;p87"/>
          <p:cNvGrpSpPr/>
          <p:nvPr/>
        </p:nvGrpSpPr>
        <p:grpSpPr>
          <a:xfrm>
            <a:off x="6195998" y="1802102"/>
            <a:ext cx="368308" cy="338746"/>
            <a:chOff x="6195998" y="1983102"/>
            <a:chExt cx="368308" cy="338746"/>
          </a:xfrm>
        </p:grpSpPr>
        <p:sp>
          <p:nvSpPr>
            <p:cNvPr id="10645" name="Google Shape;10645;p87"/>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7"/>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7"/>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8" name="Google Shape;10648;p87"/>
          <p:cNvGrpSpPr/>
          <p:nvPr/>
        </p:nvGrpSpPr>
        <p:grpSpPr>
          <a:xfrm>
            <a:off x="7542031" y="1830835"/>
            <a:ext cx="369072" cy="280037"/>
            <a:chOff x="7542031" y="2011835"/>
            <a:chExt cx="369072" cy="280037"/>
          </a:xfrm>
        </p:grpSpPr>
        <p:sp>
          <p:nvSpPr>
            <p:cNvPr id="10649" name="Google Shape;10649;p87"/>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7"/>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7"/>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7"/>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7"/>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7"/>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7"/>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7"/>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7"/>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8" name="Google Shape;10658;p87"/>
          <p:cNvGrpSpPr/>
          <p:nvPr/>
        </p:nvGrpSpPr>
        <p:grpSpPr>
          <a:xfrm>
            <a:off x="8010427" y="3167503"/>
            <a:ext cx="278795" cy="351615"/>
            <a:chOff x="8010427" y="3348503"/>
            <a:chExt cx="278795" cy="351615"/>
          </a:xfrm>
        </p:grpSpPr>
        <p:sp>
          <p:nvSpPr>
            <p:cNvPr id="10659" name="Google Shape;10659;p87"/>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7"/>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7"/>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7"/>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3" name="Google Shape;10663;p87"/>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4" name="Google Shape;10664;p87"/>
          <p:cNvGrpSpPr/>
          <p:nvPr/>
        </p:nvGrpSpPr>
        <p:grpSpPr>
          <a:xfrm>
            <a:off x="7141900" y="3168204"/>
            <a:ext cx="281057" cy="351010"/>
            <a:chOff x="7141900" y="3349204"/>
            <a:chExt cx="281057" cy="351010"/>
          </a:xfrm>
        </p:grpSpPr>
        <p:sp>
          <p:nvSpPr>
            <p:cNvPr id="10665" name="Google Shape;10665;p87"/>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7"/>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7"/>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87"/>
          <p:cNvGrpSpPr/>
          <p:nvPr/>
        </p:nvGrpSpPr>
        <p:grpSpPr>
          <a:xfrm>
            <a:off x="5314188" y="3169032"/>
            <a:ext cx="363752" cy="353113"/>
            <a:chOff x="5314188" y="3350032"/>
            <a:chExt cx="363752" cy="353113"/>
          </a:xfrm>
        </p:grpSpPr>
        <p:sp>
          <p:nvSpPr>
            <p:cNvPr id="10669" name="Google Shape;10669;p87"/>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7"/>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87"/>
          <p:cNvGrpSpPr/>
          <p:nvPr/>
        </p:nvGrpSpPr>
        <p:grpSpPr>
          <a:xfrm>
            <a:off x="5829984" y="3169032"/>
            <a:ext cx="220755" cy="352348"/>
            <a:chOff x="5829984" y="3350032"/>
            <a:chExt cx="220755" cy="352348"/>
          </a:xfrm>
        </p:grpSpPr>
        <p:sp>
          <p:nvSpPr>
            <p:cNvPr id="10672" name="Google Shape;10672;p87"/>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7"/>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7"/>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7"/>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87"/>
          <p:cNvGrpSpPr/>
          <p:nvPr/>
        </p:nvGrpSpPr>
        <p:grpSpPr>
          <a:xfrm>
            <a:off x="4882170" y="3168841"/>
            <a:ext cx="358464" cy="352316"/>
            <a:chOff x="4882170" y="3349841"/>
            <a:chExt cx="358464" cy="352316"/>
          </a:xfrm>
        </p:grpSpPr>
        <p:sp>
          <p:nvSpPr>
            <p:cNvPr id="10677" name="Google Shape;10677;p87"/>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7"/>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9" name="Google Shape;10679;p87"/>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7"/>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1" name="Google Shape;10681;p87"/>
          <p:cNvGrpSpPr/>
          <p:nvPr/>
        </p:nvGrpSpPr>
        <p:grpSpPr>
          <a:xfrm>
            <a:off x="3044965" y="2254220"/>
            <a:ext cx="400194" cy="324316"/>
            <a:chOff x="3044965" y="2435220"/>
            <a:chExt cx="400194" cy="324316"/>
          </a:xfrm>
        </p:grpSpPr>
        <p:sp>
          <p:nvSpPr>
            <p:cNvPr id="10682" name="Google Shape;10682;p87"/>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7"/>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7"/>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5" name="Google Shape;10685;p87"/>
          <p:cNvGrpSpPr/>
          <p:nvPr/>
        </p:nvGrpSpPr>
        <p:grpSpPr>
          <a:xfrm>
            <a:off x="6203579" y="3167981"/>
            <a:ext cx="351615" cy="350373"/>
            <a:chOff x="6203579" y="3348981"/>
            <a:chExt cx="351615" cy="350373"/>
          </a:xfrm>
        </p:grpSpPr>
        <p:sp>
          <p:nvSpPr>
            <p:cNvPr id="10686" name="Google Shape;10686;p87"/>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7"/>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7"/>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7"/>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7"/>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1" name="Google Shape;10691;p87"/>
          <p:cNvGrpSpPr/>
          <p:nvPr/>
        </p:nvGrpSpPr>
        <p:grpSpPr>
          <a:xfrm>
            <a:off x="4878379" y="2292892"/>
            <a:ext cx="367161" cy="287523"/>
            <a:chOff x="4878379" y="2473892"/>
            <a:chExt cx="367161" cy="287523"/>
          </a:xfrm>
        </p:grpSpPr>
        <p:sp>
          <p:nvSpPr>
            <p:cNvPr id="10692" name="Google Shape;10692;p87"/>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7"/>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7"/>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7"/>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7"/>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87"/>
          <p:cNvGrpSpPr/>
          <p:nvPr/>
        </p:nvGrpSpPr>
        <p:grpSpPr>
          <a:xfrm>
            <a:off x="1325719" y="2706689"/>
            <a:ext cx="290581" cy="372481"/>
            <a:chOff x="1325719" y="2887689"/>
            <a:chExt cx="290581" cy="372481"/>
          </a:xfrm>
        </p:grpSpPr>
        <p:sp>
          <p:nvSpPr>
            <p:cNvPr id="10698" name="Google Shape;10698;p87"/>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7"/>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0" name="Google Shape;10700;p87"/>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1" name="Google Shape;10701;p87"/>
          <p:cNvGrpSpPr/>
          <p:nvPr/>
        </p:nvGrpSpPr>
        <p:grpSpPr>
          <a:xfrm>
            <a:off x="3510335" y="2711499"/>
            <a:ext cx="360726" cy="361204"/>
            <a:chOff x="3510335" y="2892499"/>
            <a:chExt cx="360726" cy="361204"/>
          </a:xfrm>
        </p:grpSpPr>
        <p:sp>
          <p:nvSpPr>
            <p:cNvPr id="10702" name="Google Shape;10702;p87"/>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7"/>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7"/>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7"/>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7"/>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7" name="Google Shape;10707;p87"/>
          <p:cNvGrpSpPr/>
          <p:nvPr/>
        </p:nvGrpSpPr>
        <p:grpSpPr>
          <a:xfrm>
            <a:off x="3086313" y="2696049"/>
            <a:ext cx="320143" cy="392581"/>
            <a:chOff x="3086313" y="2877049"/>
            <a:chExt cx="320143" cy="392581"/>
          </a:xfrm>
        </p:grpSpPr>
        <p:sp>
          <p:nvSpPr>
            <p:cNvPr id="10708" name="Google Shape;10708;p87"/>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7"/>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7"/>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7"/>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7"/>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7"/>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7"/>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7"/>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7"/>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7"/>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7"/>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7"/>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0" name="Google Shape;10720;p87"/>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1" name="Google Shape;10721;p87"/>
          <p:cNvGrpSpPr/>
          <p:nvPr/>
        </p:nvGrpSpPr>
        <p:grpSpPr>
          <a:xfrm>
            <a:off x="861113" y="2704746"/>
            <a:ext cx="333809" cy="373277"/>
            <a:chOff x="861113" y="2885746"/>
            <a:chExt cx="333809" cy="373277"/>
          </a:xfrm>
        </p:grpSpPr>
        <p:sp>
          <p:nvSpPr>
            <p:cNvPr id="10722" name="Google Shape;10722;p87"/>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7"/>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7"/>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5" name="Google Shape;10725;p87"/>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7"/>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7" name="Google Shape;10727;p87"/>
          <p:cNvGrpSpPr/>
          <p:nvPr/>
        </p:nvGrpSpPr>
        <p:grpSpPr>
          <a:xfrm>
            <a:off x="1297654" y="1323481"/>
            <a:ext cx="349354" cy="362223"/>
            <a:chOff x="1297654" y="1504481"/>
            <a:chExt cx="349354" cy="362223"/>
          </a:xfrm>
        </p:grpSpPr>
        <p:sp>
          <p:nvSpPr>
            <p:cNvPr id="10728" name="Google Shape;10728;p87"/>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7"/>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7"/>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1" name="Google Shape;10731;p87"/>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2" name="Google Shape;10732;p87"/>
          <p:cNvGrpSpPr/>
          <p:nvPr/>
        </p:nvGrpSpPr>
        <p:grpSpPr>
          <a:xfrm>
            <a:off x="852385" y="1329916"/>
            <a:ext cx="353145" cy="351998"/>
            <a:chOff x="852385" y="1510916"/>
            <a:chExt cx="353145" cy="351998"/>
          </a:xfrm>
        </p:grpSpPr>
        <p:sp>
          <p:nvSpPr>
            <p:cNvPr id="10733" name="Google Shape;10733;p87"/>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7"/>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7"/>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87"/>
          <p:cNvGrpSpPr/>
          <p:nvPr/>
        </p:nvGrpSpPr>
        <p:grpSpPr>
          <a:xfrm>
            <a:off x="1745217" y="1334471"/>
            <a:ext cx="343269" cy="342505"/>
            <a:chOff x="1745217" y="1515471"/>
            <a:chExt cx="343269" cy="342505"/>
          </a:xfrm>
        </p:grpSpPr>
        <p:sp>
          <p:nvSpPr>
            <p:cNvPr id="10737" name="Google Shape;10737;p87"/>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7"/>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7"/>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7"/>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1" name="Google Shape;10741;p87"/>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2" name="Google Shape;10742;p87"/>
          <p:cNvGrpSpPr/>
          <p:nvPr/>
        </p:nvGrpSpPr>
        <p:grpSpPr>
          <a:xfrm>
            <a:off x="3042703" y="1348137"/>
            <a:ext cx="411535" cy="315587"/>
            <a:chOff x="3042703" y="1529137"/>
            <a:chExt cx="411535" cy="315587"/>
          </a:xfrm>
        </p:grpSpPr>
        <p:sp>
          <p:nvSpPr>
            <p:cNvPr id="10743" name="Google Shape;10743;p87"/>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7"/>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7"/>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7"/>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7"/>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7"/>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7"/>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7"/>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7"/>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7"/>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87"/>
          <p:cNvGrpSpPr/>
          <p:nvPr/>
        </p:nvGrpSpPr>
        <p:grpSpPr>
          <a:xfrm>
            <a:off x="2629289" y="1363682"/>
            <a:ext cx="350501" cy="284497"/>
            <a:chOff x="2629289" y="1544682"/>
            <a:chExt cx="350501" cy="284497"/>
          </a:xfrm>
        </p:grpSpPr>
        <p:sp>
          <p:nvSpPr>
            <p:cNvPr id="10754" name="Google Shape;10754;p87"/>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7"/>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7"/>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7"/>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7"/>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9" name="Google Shape;10759;p87"/>
          <p:cNvGrpSpPr/>
          <p:nvPr/>
        </p:nvGrpSpPr>
        <p:grpSpPr>
          <a:xfrm>
            <a:off x="5305077" y="1321633"/>
            <a:ext cx="367893" cy="365218"/>
            <a:chOff x="5305077" y="1502633"/>
            <a:chExt cx="367893" cy="365218"/>
          </a:xfrm>
        </p:grpSpPr>
        <p:sp>
          <p:nvSpPr>
            <p:cNvPr id="10760" name="Google Shape;10760;p87"/>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7"/>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2" name="Google Shape;10762;p87"/>
          <p:cNvGrpSpPr/>
          <p:nvPr/>
        </p:nvGrpSpPr>
        <p:grpSpPr>
          <a:xfrm>
            <a:off x="7100170" y="1319117"/>
            <a:ext cx="368308" cy="367033"/>
            <a:chOff x="7100170" y="1500117"/>
            <a:chExt cx="368308" cy="367033"/>
          </a:xfrm>
        </p:grpSpPr>
        <p:sp>
          <p:nvSpPr>
            <p:cNvPr id="10763" name="Google Shape;10763;p87"/>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7"/>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7"/>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7"/>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7"/>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7"/>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7"/>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7"/>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7"/>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7"/>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7"/>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7"/>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7"/>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6" name="Google Shape;10776;p87"/>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7" name="Google Shape;10777;p87"/>
          <p:cNvGrpSpPr/>
          <p:nvPr/>
        </p:nvGrpSpPr>
        <p:grpSpPr>
          <a:xfrm>
            <a:off x="6649231" y="1319021"/>
            <a:ext cx="390287" cy="367065"/>
            <a:chOff x="6649231" y="1500021"/>
            <a:chExt cx="390287" cy="367065"/>
          </a:xfrm>
        </p:grpSpPr>
        <p:sp>
          <p:nvSpPr>
            <p:cNvPr id="10778" name="Google Shape;10778;p87"/>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7"/>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7"/>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7"/>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7"/>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7"/>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7"/>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7"/>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7"/>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7"/>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7"/>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7"/>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0" name="Google Shape;10790;p87"/>
          <p:cNvGrpSpPr/>
          <p:nvPr/>
        </p:nvGrpSpPr>
        <p:grpSpPr>
          <a:xfrm>
            <a:off x="5746938" y="1362503"/>
            <a:ext cx="387261" cy="280356"/>
            <a:chOff x="5746938" y="1543503"/>
            <a:chExt cx="387261" cy="280356"/>
          </a:xfrm>
        </p:grpSpPr>
        <p:sp>
          <p:nvSpPr>
            <p:cNvPr id="10791" name="Google Shape;10791;p87"/>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7"/>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87"/>
          <p:cNvGrpSpPr/>
          <p:nvPr/>
        </p:nvGrpSpPr>
        <p:grpSpPr>
          <a:xfrm>
            <a:off x="6196730" y="1344346"/>
            <a:ext cx="369072" cy="317467"/>
            <a:chOff x="6196730" y="1525346"/>
            <a:chExt cx="369072" cy="317467"/>
          </a:xfrm>
        </p:grpSpPr>
        <p:sp>
          <p:nvSpPr>
            <p:cNvPr id="10794" name="Google Shape;10794;p87"/>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7"/>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7"/>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7" name="Google Shape;10797;p87"/>
          <p:cNvGrpSpPr/>
          <p:nvPr/>
        </p:nvGrpSpPr>
        <p:grpSpPr>
          <a:xfrm>
            <a:off x="4940592" y="1319690"/>
            <a:ext cx="246558" cy="367161"/>
            <a:chOff x="4940592" y="1500690"/>
            <a:chExt cx="246558" cy="367161"/>
          </a:xfrm>
        </p:grpSpPr>
        <p:sp>
          <p:nvSpPr>
            <p:cNvPr id="10798" name="Google Shape;10798;p87"/>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7"/>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7"/>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7"/>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87"/>
          <p:cNvGrpSpPr/>
          <p:nvPr/>
        </p:nvGrpSpPr>
        <p:grpSpPr>
          <a:xfrm>
            <a:off x="7964906" y="1318894"/>
            <a:ext cx="380858" cy="367575"/>
            <a:chOff x="7964906" y="1499894"/>
            <a:chExt cx="380858" cy="367575"/>
          </a:xfrm>
        </p:grpSpPr>
        <p:sp>
          <p:nvSpPr>
            <p:cNvPr id="10803" name="Google Shape;10803;p87"/>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7"/>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7"/>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6" name="Google Shape;10806;p87"/>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7" name="Google Shape;10807;p87"/>
          <p:cNvGrpSpPr/>
          <p:nvPr/>
        </p:nvGrpSpPr>
        <p:grpSpPr>
          <a:xfrm>
            <a:off x="8007400" y="2721278"/>
            <a:ext cx="285230" cy="355597"/>
            <a:chOff x="8007400" y="2902278"/>
            <a:chExt cx="285230" cy="355597"/>
          </a:xfrm>
        </p:grpSpPr>
        <p:sp>
          <p:nvSpPr>
            <p:cNvPr id="10808" name="Google Shape;10808;p87"/>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7"/>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87"/>
          <p:cNvGrpSpPr/>
          <p:nvPr/>
        </p:nvGrpSpPr>
        <p:grpSpPr>
          <a:xfrm>
            <a:off x="6219124" y="2721788"/>
            <a:ext cx="318231" cy="355470"/>
            <a:chOff x="6219124" y="2902788"/>
            <a:chExt cx="318231" cy="355470"/>
          </a:xfrm>
        </p:grpSpPr>
        <p:sp>
          <p:nvSpPr>
            <p:cNvPr id="10811" name="Google Shape;10811;p87"/>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7"/>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7"/>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4" name="Google Shape;10814;p87"/>
          <p:cNvGrpSpPr/>
          <p:nvPr/>
        </p:nvGrpSpPr>
        <p:grpSpPr>
          <a:xfrm>
            <a:off x="4969421" y="2721852"/>
            <a:ext cx="185109" cy="355406"/>
            <a:chOff x="4969421" y="2902852"/>
            <a:chExt cx="185109" cy="355406"/>
          </a:xfrm>
        </p:grpSpPr>
        <p:sp>
          <p:nvSpPr>
            <p:cNvPr id="10815" name="Google Shape;10815;p87"/>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7"/>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7"/>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7"/>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7"/>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7"/>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1" name="Google Shape;10821;p87"/>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7"/>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3" name="Google Shape;10823;p87"/>
          <p:cNvGrpSpPr/>
          <p:nvPr/>
        </p:nvGrpSpPr>
        <p:grpSpPr>
          <a:xfrm>
            <a:off x="6685259" y="2721852"/>
            <a:ext cx="311414" cy="355406"/>
            <a:chOff x="6685259" y="2902852"/>
            <a:chExt cx="311414" cy="355406"/>
          </a:xfrm>
        </p:grpSpPr>
        <p:sp>
          <p:nvSpPr>
            <p:cNvPr id="10824" name="Google Shape;10824;p87"/>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7"/>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7"/>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87"/>
          <p:cNvGrpSpPr/>
          <p:nvPr/>
        </p:nvGrpSpPr>
        <p:grpSpPr>
          <a:xfrm>
            <a:off x="5309250" y="2722170"/>
            <a:ext cx="359579" cy="355852"/>
            <a:chOff x="5309250" y="2903170"/>
            <a:chExt cx="359579" cy="355852"/>
          </a:xfrm>
        </p:grpSpPr>
        <p:sp>
          <p:nvSpPr>
            <p:cNvPr id="10828" name="Google Shape;10828;p87"/>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7"/>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7"/>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87"/>
          <p:cNvGrpSpPr/>
          <p:nvPr/>
        </p:nvGrpSpPr>
        <p:grpSpPr>
          <a:xfrm>
            <a:off x="2199565" y="2240172"/>
            <a:ext cx="312179" cy="353431"/>
            <a:chOff x="2199565" y="2421172"/>
            <a:chExt cx="312179" cy="353431"/>
          </a:xfrm>
        </p:grpSpPr>
        <p:sp>
          <p:nvSpPr>
            <p:cNvPr id="10832" name="Google Shape;10832;p87"/>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7"/>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4" name="Google Shape;10834;p87"/>
          <p:cNvGrpSpPr/>
          <p:nvPr/>
        </p:nvGrpSpPr>
        <p:grpSpPr>
          <a:xfrm>
            <a:off x="1750887" y="2244727"/>
            <a:ext cx="320143" cy="343269"/>
            <a:chOff x="1750887" y="2425727"/>
            <a:chExt cx="320143" cy="343269"/>
          </a:xfrm>
        </p:grpSpPr>
        <p:sp>
          <p:nvSpPr>
            <p:cNvPr id="10835" name="Google Shape;10835;p87"/>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7"/>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87"/>
          <p:cNvGrpSpPr/>
          <p:nvPr/>
        </p:nvGrpSpPr>
        <p:grpSpPr>
          <a:xfrm>
            <a:off x="1298037" y="2237043"/>
            <a:ext cx="338364" cy="342887"/>
            <a:chOff x="1298037" y="2425727"/>
            <a:chExt cx="338364" cy="342887"/>
          </a:xfrm>
        </p:grpSpPr>
        <p:sp>
          <p:nvSpPr>
            <p:cNvPr id="10838" name="Google Shape;10838;p87"/>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7"/>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7"/>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7"/>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2" name="Google Shape;10842;p87"/>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3" name="Google Shape;10843;p87"/>
          <p:cNvGrpSpPr/>
          <p:nvPr/>
        </p:nvGrpSpPr>
        <p:grpSpPr>
          <a:xfrm>
            <a:off x="3974207" y="2248009"/>
            <a:ext cx="320143" cy="338491"/>
            <a:chOff x="3974207" y="2429009"/>
            <a:chExt cx="320143" cy="338491"/>
          </a:xfrm>
        </p:grpSpPr>
        <p:sp>
          <p:nvSpPr>
            <p:cNvPr id="10844" name="Google Shape;10844;p87"/>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7"/>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6" name="Google Shape;10846;p87"/>
          <p:cNvGrpSpPr/>
          <p:nvPr/>
        </p:nvGrpSpPr>
        <p:grpSpPr>
          <a:xfrm>
            <a:off x="2623237" y="2250047"/>
            <a:ext cx="355024" cy="332630"/>
            <a:chOff x="2623237" y="2431047"/>
            <a:chExt cx="355024" cy="332630"/>
          </a:xfrm>
        </p:grpSpPr>
        <p:sp>
          <p:nvSpPr>
            <p:cNvPr id="10847" name="Google Shape;10847;p87"/>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7"/>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7"/>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7"/>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1" name="Google Shape;10851;p87"/>
          <p:cNvGrpSpPr/>
          <p:nvPr/>
        </p:nvGrpSpPr>
        <p:grpSpPr>
          <a:xfrm>
            <a:off x="6657194" y="2253073"/>
            <a:ext cx="375507" cy="367925"/>
            <a:chOff x="6657194" y="2434073"/>
            <a:chExt cx="375507" cy="367925"/>
          </a:xfrm>
        </p:grpSpPr>
        <p:sp>
          <p:nvSpPr>
            <p:cNvPr id="10852" name="Google Shape;10852;p87"/>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7"/>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7"/>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5" name="Google Shape;10855;p87"/>
          <p:cNvGrpSpPr/>
          <p:nvPr/>
        </p:nvGrpSpPr>
        <p:grpSpPr>
          <a:xfrm>
            <a:off x="7101317" y="2260655"/>
            <a:ext cx="367925" cy="352380"/>
            <a:chOff x="7101317" y="2441655"/>
            <a:chExt cx="367925" cy="352380"/>
          </a:xfrm>
        </p:grpSpPr>
        <p:sp>
          <p:nvSpPr>
            <p:cNvPr id="10856" name="Google Shape;10856;p87"/>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7"/>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87"/>
          <p:cNvGrpSpPr/>
          <p:nvPr/>
        </p:nvGrpSpPr>
        <p:grpSpPr>
          <a:xfrm>
            <a:off x="5756399" y="2253456"/>
            <a:ext cx="367925" cy="367161"/>
            <a:chOff x="5756399" y="2434456"/>
            <a:chExt cx="367925" cy="367161"/>
          </a:xfrm>
        </p:grpSpPr>
        <p:sp>
          <p:nvSpPr>
            <p:cNvPr id="10859" name="Google Shape;10859;p87"/>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7"/>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7"/>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7"/>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7"/>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7"/>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7"/>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6" name="Google Shape;10866;p87"/>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7"/>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8" name="Google Shape;10868;p87"/>
          <p:cNvGrpSpPr/>
          <p:nvPr/>
        </p:nvGrpSpPr>
        <p:grpSpPr>
          <a:xfrm>
            <a:off x="7964906" y="2253073"/>
            <a:ext cx="373627" cy="367925"/>
            <a:chOff x="7964906" y="2434073"/>
            <a:chExt cx="373627" cy="367925"/>
          </a:xfrm>
        </p:grpSpPr>
        <p:sp>
          <p:nvSpPr>
            <p:cNvPr id="10869" name="Google Shape;10869;p87"/>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7"/>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87"/>
          <p:cNvGrpSpPr/>
          <p:nvPr/>
        </p:nvGrpSpPr>
        <p:grpSpPr>
          <a:xfrm>
            <a:off x="6194086" y="2256737"/>
            <a:ext cx="369837" cy="360471"/>
            <a:chOff x="6194086" y="2437737"/>
            <a:chExt cx="369837" cy="360471"/>
          </a:xfrm>
        </p:grpSpPr>
        <p:sp>
          <p:nvSpPr>
            <p:cNvPr id="10872" name="Google Shape;10872;p87"/>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7"/>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4" name="Google Shape;10874;p87"/>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875" name="Google Shape;10875;p87"/>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79"/>
        <p:cNvGrpSpPr/>
        <p:nvPr/>
      </p:nvGrpSpPr>
      <p:grpSpPr>
        <a:xfrm>
          <a:off x="0" y="0"/>
          <a:ext cx="0" cy="0"/>
          <a:chOff x="0" y="0"/>
          <a:chExt cx="0" cy="0"/>
        </a:xfrm>
      </p:grpSpPr>
      <p:grpSp>
        <p:nvGrpSpPr>
          <p:cNvPr id="10880" name="Google Shape;10880;p88"/>
          <p:cNvGrpSpPr/>
          <p:nvPr/>
        </p:nvGrpSpPr>
        <p:grpSpPr>
          <a:xfrm>
            <a:off x="3122257" y="1334344"/>
            <a:ext cx="294850" cy="349434"/>
            <a:chOff x="3122257" y="1508594"/>
            <a:chExt cx="294850" cy="349434"/>
          </a:xfrm>
        </p:grpSpPr>
        <p:sp>
          <p:nvSpPr>
            <p:cNvPr id="10881" name="Google Shape;10881;p88"/>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8"/>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8"/>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8"/>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8"/>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6" name="Google Shape;10886;p88"/>
          <p:cNvGrpSpPr/>
          <p:nvPr/>
        </p:nvGrpSpPr>
        <p:grpSpPr>
          <a:xfrm>
            <a:off x="910723" y="1333962"/>
            <a:ext cx="251660" cy="350166"/>
            <a:chOff x="910723" y="1508212"/>
            <a:chExt cx="251660" cy="350166"/>
          </a:xfrm>
        </p:grpSpPr>
        <p:sp>
          <p:nvSpPr>
            <p:cNvPr id="10887" name="Google Shape;10887;p88"/>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8"/>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8"/>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8"/>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8"/>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8"/>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8"/>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8"/>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8"/>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8"/>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8"/>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8"/>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8"/>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8"/>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8"/>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8"/>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8"/>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88"/>
          <p:cNvGrpSpPr/>
          <p:nvPr/>
        </p:nvGrpSpPr>
        <p:grpSpPr>
          <a:xfrm>
            <a:off x="1308631" y="1333580"/>
            <a:ext cx="350166" cy="350198"/>
            <a:chOff x="1308631" y="1507830"/>
            <a:chExt cx="350166" cy="350198"/>
          </a:xfrm>
        </p:grpSpPr>
        <p:sp>
          <p:nvSpPr>
            <p:cNvPr id="10905" name="Google Shape;10905;p88"/>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8"/>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8"/>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8"/>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88"/>
          <p:cNvGrpSpPr/>
          <p:nvPr/>
        </p:nvGrpSpPr>
        <p:grpSpPr>
          <a:xfrm>
            <a:off x="1756921" y="1335489"/>
            <a:ext cx="345997" cy="345997"/>
            <a:chOff x="1756921" y="1509739"/>
            <a:chExt cx="345997" cy="345997"/>
          </a:xfrm>
        </p:grpSpPr>
        <p:sp>
          <p:nvSpPr>
            <p:cNvPr id="10910" name="Google Shape;10910;p88"/>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8"/>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8"/>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8"/>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8"/>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8"/>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8"/>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8"/>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8"/>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8"/>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8"/>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8"/>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8"/>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8"/>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8"/>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8"/>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8"/>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7" name="Google Shape;10927;p88"/>
          <p:cNvGrpSpPr/>
          <p:nvPr/>
        </p:nvGrpSpPr>
        <p:grpSpPr>
          <a:xfrm>
            <a:off x="2216956" y="1336253"/>
            <a:ext cx="318721" cy="345615"/>
            <a:chOff x="2216956" y="1510503"/>
            <a:chExt cx="318721" cy="345615"/>
          </a:xfrm>
        </p:grpSpPr>
        <p:sp>
          <p:nvSpPr>
            <p:cNvPr id="10928" name="Google Shape;10928;p88"/>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8"/>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8"/>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8"/>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8"/>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88"/>
          <p:cNvGrpSpPr/>
          <p:nvPr/>
        </p:nvGrpSpPr>
        <p:grpSpPr>
          <a:xfrm>
            <a:off x="3988156" y="1394211"/>
            <a:ext cx="349052" cy="230049"/>
            <a:chOff x="3988156" y="1568461"/>
            <a:chExt cx="349052" cy="230049"/>
          </a:xfrm>
        </p:grpSpPr>
        <p:sp>
          <p:nvSpPr>
            <p:cNvPr id="10934" name="Google Shape;10934;p88"/>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8"/>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8"/>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8"/>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8"/>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8"/>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8"/>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88"/>
          <p:cNvGrpSpPr/>
          <p:nvPr/>
        </p:nvGrpSpPr>
        <p:grpSpPr>
          <a:xfrm>
            <a:off x="2633037" y="1325623"/>
            <a:ext cx="379002" cy="366112"/>
            <a:chOff x="2633037" y="1499873"/>
            <a:chExt cx="379002" cy="366112"/>
          </a:xfrm>
        </p:grpSpPr>
        <p:sp>
          <p:nvSpPr>
            <p:cNvPr id="10942" name="Google Shape;10942;p88"/>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8"/>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8"/>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8"/>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8"/>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8"/>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8" name="Google Shape;10948;p88"/>
          <p:cNvGrpSpPr/>
          <p:nvPr/>
        </p:nvGrpSpPr>
        <p:grpSpPr>
          <a:xfrm>
            <a:off x="6675256" y="1341919"/>
            <a:ext cx="327823" cy="357009"/>
            <a:chOff x="6675256" y="1516169"/>
            <a:chExt cx="327823" cy="357009"/>
          </a:xfrm>
        </p:grpSpPr>
        <p:sp>
          <p:nvSpPr>
            <p:cNvPr id="10949" name="Google Shape;10949;p88"/>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8"/>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8"/>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8"/>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8"/>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8"/>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8"/>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8"/>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8"/>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8" name="Google Shape;10958;p88"/>
          <p:cNvGrpSpPr/>
          <p:nvPr/>
        </p:nvGrpSpPr>
        <p:grpSpPr>
          <a:xfrm>
            <a:off x="8020159" y="1342301"/>
            <a:ext cx="300897" cy="356627"/>
            <a:chOff x="8020159" y="1516551"/>
            <a:chExt cx="300897" cy="356627"/>
          </a:xfrm>
        </p:grpSpPr>
        <p:sp>
          <p:nvSpPr>
            <p:cNvPr id="10959" name="Google Shape;10959;p88"/>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8"/>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8"/>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8"/>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8"/>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4" name="Google Shape;10964;p88"/>
          <p:cNvGrpSpPr/>
          <p:nvPr/>
        </p:nvGrpSpPr>
        <p:grpSpPr>
          <a:xfrm>
            <a:off x="5377363" y="1341919"/>
            <a:ext cx="257357" cy="356627"/>
            <a:chOff x="5377363" y="1516169"/>
            <a:chExt cx="257357" cy="356627"/>
          </a:xfrm>
        </p:grpSpPr>
        <p:sp>
          <p:nvSpPr>
            <p:cNvPr id="10965" name="Google Shape;10965;p88"/>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8"/>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8"/>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8"/>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8"/>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8"/>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8"/>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8"/>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8"/>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8"/>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8"/>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8"/>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8"/>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8"/>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8"/>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8"/>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8"/>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2" name="Google Shape;10982;p88"/>
          <p:cNvGrpSpPr/>
          <p:nvPr/>
        </p:nvGrpSpPr>
        <p:grpSpPr>
          <a:xfrm>
            <a:off x="4880567" y="1361620"/>
            <a:ext cx="356245" cy="317607"/>
            <a:chOff x="4880567" y="1535870"/>
            <a:chExt cx="356245" cy="317607"/>
          </a:xfrm>
        </p:grpSpPr>
        <p:sp>
          <p:nvSpPr>
            <p:cNvPr id="10983" name="Google Shape;10983;p88"/>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8"/>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8"/>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8"/>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8"/>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88"/>
          <p:cNvGrpSpPr/>
          <p:nvPr/>
        </p:nvGrpSpPr>
        <p:grpSpPr>
          <a:xfrm>
            <a:off x="5771483" y="1341537"/>
            <a:ext cx="357359" cy="357391"/>
            <a:chOff x="5771483" y="1515787"/>
            <a:chExt cx="357359" cy="357391"/>
          </a:xfrm>
        </p:grpSpPr>
        <p:sp>
          <p:nvSpPr>
            <p:cNvPr id="10989" name="Google Shape;10989;p88"/>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8"/>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8"/>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8"/>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3" name="Google Shape;10993;p88"/>
          <p:cNvGrpSpPr/>
          <p:nvPr/>
        </p:nvGrpSpPr>
        <p:grpSpPr>
          <a:xfrm>
            <a:off x="7121669" y="1359360"/>
            <a:ext cx="321362" cy="321362"/>
            <a:chOff x="7121669" y="1533610"/>
            <a:chExt cx="321362" cy="321362"/>
          </a:xfrm>
        </p:grpSpPr>
        <p:sp>
          <p:nvSpPr>
            <p:cNvPr id="10994" name="Google Shape;10994;p88"/>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8"/>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8"/>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8"/>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88"/>
          <p:cNvGrpSpPr/>
          <p:nvPr/>
        </p:nvGrpSpPr>
        <p:grpSpPr>
          <a:xfrm>
            <a:off x="7562766" y="1340614"/>
            <a:ext cx="327059" cy="360192"/>
            <a:chOff x="7562766" y="1514864"/>
            <a:chExt cx="327059" cy="360192"/>
          </a:xfrm>
        </p:grpSpPr>
        <p:sp>
          <p:nvSpPr>
            <p:cNvPr id="10999" name="Google Shape;10999;p88"/>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8"/>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8"/>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8"/>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88"/>
          <p:cNvGrpSpPr/>
          <p:nvPr/>
        </p:nvGrpSpPr>
        <p:grpSpPr>
          <a:xfrm>
            <a:off x="6221229" y="1324423"/>
            <a:ext cx="361636" cy="362183"/>
            <a:chOff x="6259175" y="1559008"/>
            <a:chExt cx="271743" cy="272093"/>
          </a:xfrm>
        </p:grpSpPr>
        <p:sp>
          <p:nvSpPr>
            <p:cNvPr id="11004" name="Google Shape;11004;p88"/>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8"/>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8"/>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8"/>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8"/>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8"/>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8"/>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8"/>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8"/>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8"/>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8"/>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8"/>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8"/>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8"/>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8"/>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8"/>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8"/>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88"/>
          <p:cNvGrpSpPr/>
          <p:nvPr/>
        </p:nvGrpSpPr>
        <p:grpSpPr>
          <a:xfrm>
            <a:off x="6671087" y="1835054"/>
            <a:ext cx="332757" cy="281833"/>
            <a:chOff x="6671087" y="2009304"/>
            <a:chExt cx="332757" cy="281833"/>
          </a:xfrm>
        </p:grpSpPr>
        <p:sp>
          <p:nvSpPr>
            <p:cNvPr id="11022" name="Google Shape;11022;p88"/>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8"/>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4" name="Google Shape;11024;p88"/>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5" name="Google Shape;11025;p88"/>
          <p:cNvGrpSpPr/>
          <p:nvPr/>
        </p:nvGrpSpPr>
        <p:grpSpPr>
          <a:xfrm>
            <a:off x="2201806" y="1802335"/>
            <a:ext cx="349784" cy="349434"/>
            <a:chOff x="2201806" y="1976585"/>
            <a:chExt cx="349784" cy="349434"/>
          </a:xfrm>
        </p:grpSpPr>
        <p:sp>
          <p:nvSpPr>
            <p:cNvPr id="11026" name="Google Shape;11026;p88"/>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8"/>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8"/>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8"/>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88"/>
          <p:cNvGrpSpPr/>
          <p:nvPr/>
        </p:nvGrpSpPr>
        <p:grpSpPr>
          <a:xfrm>
            <a:off x="3094217" y="1802335"/>
            <a:ext cx="350198" cy="350548"/>
            <a:chOff x="3094217" y="1976585"/>
            <a:chExt cx="350198" cy="350548"/>
          </a:xfrm>
        </p:grpSpPr>
        <p:sp>
          <p:nvSpPr>
            <p:cNvPr id="11031" name="Google Shape;11031;p88"/>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8"/>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8"/>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8"/>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8"/>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8"/>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8"/>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8"/>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8"/>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8"/>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8"/>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8"/>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8"/>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4" name="Google Shape;11044;p88"/>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5" name="Google Shape;11045;p88"/>
          <p:cNvGrpSpPr/>
          <p:nvPr/>
        </p:nvGrpSpPr>
        <p:grpSpPr>
          <a:xfrm>
            <a:off x="3979435" y="1802335"/>
            <a:ext cx="345265" cy="349848"/>
            <a:chOff x="3979435" y="1976585"/>
            <a:chExt cx="345265" cy="349848"/>
          </a:xfrm>
        </p:grpSpPr>
        <p:sp>
          <p:nvSpPr>
            <p:cNvPr id="11046" name="Google Shape;11046;p88"/>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8"/>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8"/>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8"/>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8"/>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8"/>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8"/>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8"/>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8"/>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8"/>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8"/>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8"/>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8"/>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8"/>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8"/>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8"/>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8"/>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3" name="Google Shape;11063;p88"/>
          <p:cNvGrpSpPr/>
          <p:nvPr/>
        </p:nvGrpSpPr>
        <p:grpSpPr>
          <a:xfrm>
            <a:off x="3541011" y="1334344"/>
            <a:ext cx="350166" cy="349434"/>
            <a:chOff x="3541011" y="1508594"/>
            <a:chExt cx="350166" cy="349434"/>
          </a:xfrm>
        </p:grpSpPr>
        <p:sp>
          <p:nvSpPr>
            <p:cNvPr id="11064" name="Google Shape;11064;p88"/>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8"/>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8"/>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8"/>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8"/>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8"/>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8"/>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8"/>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8"/>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8"/>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8"/>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8"/>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8"/>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7" name="Google Shape;11077;p88"/>
          <p:cNvGrpSpPr/>
          <p:nvPr/>
        </p:nvGrpSpPr>
        <p:grpSpPr>
          <a:xfrm>
            <a:off x="3576626" y="1801571"/>
            <a:ext cx="284251" cy="351694"/>
            <a:chOff x="3576626" y="1975821"/>
            <a:chExt cx="284251" cy="351694"/>
          </a:xfrm>
        </p:grpSpPr>
        <p:sp>
          <p:nvSpPr>
            <p:cNvPr id="11078" name="Google Shape;11078;p88"/>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8"/>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8"/>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1" name="Google Shape;11081;p88"/>
          <p:cNvGrpSpPr/>
          <p:nvPr/>
        </p:nvGrpSpPr>
        <p:grpSpPr>
          <a:xfrm>
            <a:off x="2722090" y="2715912"/>
            <a:ext cx="238770" cy="371841"/>
            <a:chOff x="2722090" y="2890162"/>
            <a:chExt cx="238770" cy="371841"/>
          </a:xfrm>
        </p:grpSpPr>
        <p:sp>
          <p:nvSpPr>
            <p:cNvPr id="11082" name="Google Shape;11082;p88"/>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8"/>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8"/>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5" name="Google Shape;11085;p88"/>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6" name="Google Shape;11086;p88"/>
          <p:cNvGrpSpPr/>
          <p:nvPr/>
        </p:nvGrpSpPr>
        <p:grpSpPr>
          <a:xfrm>
            <a:off x="6216367" y="1795906"/>
            <a:ext cx="361147" cy="361147"/>
            <a:chOff x="6216367" y="1970156"/>
            <a:chExt cx="361147" cy="361147"/>
          </a:xfrm>
        </p:grpSpPr>
        <p:sp>
          <p:nvSpPr>
            <p:cNvPr id="11087" name="Google Shape;11087;p88"/>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8"/>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8"/>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8"/>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88"/>
          <p:cNvGrpSpPr/>
          <p:nvPr/>
        </p:nvGrpSpPr>
        <p:grpSpPr>
          <a:xfrm>
            <a:off x="1289311" y="2751972"/>
            <a:ext cx="408156" cy="299783"/>
            <a:chOff x="1289311" y="2926222"/>
            <a:chExt cx="408156" cy="299783"/>
          </a:xfrm>
        </p:grpSpPr>
        <p:sp>
          <p:nvSpPr>
            <p:cNvPr id="11092" name="Google Shape;11092;p88"/>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8"/>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88"/>
          <p:cNvGrpSpPr/>
          <p:nvPr/>
        </p:nvGrpSpPr>
        <p:grpSpPr>
          <a:xfrm>
            <a:off x="7978465" y="1795142"/>
            <a:ext cx="361147" cy="360797"/>
            <a:chOff x="7978465" y="1969392"/>
            <a:chExt cx="361147" cy="360797"/>
          </a:xfrm>
        </p:grpSpPr>
        <p:sp>
          <p:nvSpPr>
            <p:cNvPr id="11095" name="Google Shape;11095;p88"/>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8"/>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8"/>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8"/>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8"/>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8"/>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8"/>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8"/>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8"/>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4" name="Google Shape;11104;p88"/>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5" name="Google Shape;11105;p88"/>
          <p:cNvGrpSpPr/>
          <p:nvPr/>
        </p:nvGrpSpPr>
        <p:grpSpPr>
          <a:xfrm>
            <a:off x="854261" y="2734563"/>
            <a:ext cx="377474" cy="335748"/>
            <a:chOff x="854261" y="2908813"/>
            <a:chExt cx="377474" cy="335748"/>
          </a:xfrm>
        </p:grpSpPr>
        <p:sp>
          <p:nvSpPr>
            <p:cNvPr id="11106" name="Google Shape;11106;p88"/>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8"/>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8"/>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8"/>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8"/>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88"/>
          <p:cNvGrpSpPr/>
          <p:nvPr/>
        </p:nvGrpSpPr>
        <p:grpSpPr>
          <a:xfrm>
            <a:off x="1749728" y="2720527"/>
            <a:ext cx="386927" cy="363438"/>
            <a:chOff x="1749728" y="2894777"/>
            <a:chExt cx="386927" cy="363438"/>
          </a:xfrm>
        </p:grpSpPr>
        <p:sp>
          <p:nvSpPr>
            <p:cNvPr id="11112" name="Google Shape;11112;p88"/>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8"/>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8"/>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8"/>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8"/>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8"/>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8"/>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9" name="Google Shape;11119;p88"/>
          <p:cNvGrpSpPr/>
          <p:nvPr/>
        </p:nvGrpSpPr>
        <p:grpSpPr>
          <a:xfrm>
            <a:off x="7098912" y="1795142"/>
            <a:ext cx="359651" cy="361560"/>
            <a:chOff x="7098912" y="1969392"/>
            <a:chExt cx="359651" cy="361560"/>
          </a:xfrm>
        </p:grpSpPr>
        <p:sp>
          <p:nvSpPr>
            <p:cNvPr id="11120" name="Google Shape;11120;p88"/>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8"/>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8"/>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8"/>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8"/>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8"/>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8"/>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8"/>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8"/>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8"/>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8"/>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8"/>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8"/>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3" name="Google Shape;11133;p88"/>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4" name="Google Shape;11134;p88"/>
          <p:cNvGrpSpPr/>
          <p:nvPr/>
        </p:nvGrpSpPr>
        <p:grpSpPr>
          <a:xfrm>
            <a:off x="5352728" y="1815989"/>
            <a:ext cx="327091" cy="322508"/>
            <a:chOff x="5352728" y="1990239"/>
            <a:chExt cx="327091" cy="322508"/>
          </a:xfrm>
        </p:grpSpPr>
        <p:sp>
          <p:nvSpPr>
            <p:cNvPr id="11135" name="Google Shape;11135;p88"/>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8"/>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8"/>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88"/>
          <p:cNvGrpSpPr/>
          <p:nvPr/>
        </p:nvGrpSpPr>
        <p:grpSpPr>
          <a:xfrm>
            <a:off x="7538896" y="1795906"/>
            <a:ext cx="361147" cy="361529"/>
            <a:chOff x="7538896" y="1970156"/>
            <a:chExt cx="361147" cy="361529"/>
          </a:xfrm>
        </p:grpSpPr>
        <p:sp>
          <p:nvSpPr>
            <p:cNvPr id="11139" name="Google Shape;11139;p88"/>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8"/>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8"/>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8"/>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8"/>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8"/>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88"/>
          <p:cNvGrpSpPr/>
          <p:nvPr/>
        </p:nvGrpSpPr>
        <p:grpSpPr>
          <a:xfrm>
            <a:off x="4896099" y="1796670"/>
            <a:ext cx="358155" cy="358123"/>
            <a:chOff x="4896099" y="1970920"/>
            <a:chExt cx="358155" cy="358123"/>
          </a:xfrm>
        </p:grpSpPr>
        <p:sp>
          <p:nvSpPr>
            <p:cNvPr id="11146" name="Google Shape;11146;p88"/>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8"/>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8"/>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88"/>
          <p:cNvGrpSpPr/>
          <p:nvPr/>
        </p:nvGrpSpPr>
        <p:grpSpPr>
          <a:xfrm>
            <a:off x="4048787" y="2802769"/>
            <a:ext cx="283488" cy="198604"/>
            <a:chOff x="4048787" y="2977019"/>
            <a:chExt cx="283488" cy="198604"/>
          </a:xfrm>
        </p:grpSpPr>
        <p:sp>
          <p:nvSpPr>
            <p:cNvPr id="11150" name="Google Shape;11150;p88"/>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8"/>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8"/>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8"/>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8"/>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8"/>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6" name="Google Shape;11156;p88"/>
          <p:cNvGrpSpPr/>
          <p:nvPr/>
        </p:nvGrpSpPr>
        <p:grpSpPr>
          <a:xfrm>
            <a:off x="4054103" y="2255941"/>
            <a:ext cx="218687" cy="349052"/>
            <a:chOff x="4054103" y="2430191"/>
            <a:chExt cx="218687" cy="349052"/>
          </a:xfrm>
        </p:grpSpPr>
        <p:sp>
          <p:nvSpPr>
            <p:cNvPr id="11157" name="Google Shape;11157;p88"/>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8"/>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88"/>
          <p:cNvGrpSpPr/>
          <p:nvPr/>
        </p:nvGrpSpPr>
        <p:grpSpPr>
          <a:xfrm>
            <a:off x="2185128" y="2253299"/>
            <a:ext cx="382758" cy="356595"/>
            <a:chOff x="2185128" y="2427549"/>
            <a:chExt cx="382758" cy="356595"/>
          </a:xfrm>
        </p:grpSpPr>
        <p:sp>
          <p:nvSpPr>
            <p:cNvPr id="11160" name="Google Shape;11160;p88"/>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8"/>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8"/>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8"/>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88"/>
          <p:cNvGrpSpPr/>
          <p:nvPr/>
        </p:nvGrpSpPr>
        <p:grpSpPr>
          <a:xfrm>
            <a:off x="2656907" y="2265043"/>
            <a:ext cx="332757" cy="332343"/>
            <a:chOff x="2656907" y="2439293"/>
            <a:chExt cx="332757" cy="332343"/>
          </a:xfrm>
        </p:grpSpPr>
        <p:sp>
          <p:nvSpPr>
            <p:cNvPr id="11165" name="Google Shape;11165;p88"/>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8"/>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8"/>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8"/>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8"/>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8"/>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8"/>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88"/>
          <p:cNvGrpSpPr/>
          <p:nvPr/>
        </p:nvGrpSpPr>
        <p:grpSpPr>
          <a:xfrm>
            <a:off x="1731523" y="2248366"/>
            <a:ext cx="399435" cy="365698"/>
            <a:chOff x="1731523" y="2422616"/>
            <a:chExt cx="399435" cy="365698"/>
          </a:xfrm>
        </p:grpSpPr>
        <p:sp>
          <p:nvSpPr>
            <p:cNvPr id="11173" name="Google Shape;11173;p88"/>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8"/>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8"/>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88"/>
          <p:cNvGrpSpPr/>
          <p:nvPr/>
        </p:nvGrpSpPr>
        <p:grpSpPr>
          <a:xfrm>
            <a:off x="3097241" y="2259314"/>
            <a:ext cx="344883" cy="343387"/>
            <a:chOff x="3097241" y="2433564"/>
            <a:chExt cx="344883" cy="343387"/>
          </a:xfrm>
        </p:grpSpPr>
        <p:sp>
          <p:nvSpPr>
            <p:cNvPr id="11177" name="Google Shape;11177;p88"/>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8"/>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8"/>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8"/>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8"/>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8"/>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8"/>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8"/>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8"/>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88"/>
          <p:cNvGrpSpPr/>
          <p:nvPr/>
        </p:nvGrpSpPr>
        <p:grpSpPr>
          <a:xfrm>
            <a:off x="1278299" y="2265043"/>
            <a:ext cx="410829" cy="332343"/>
            <a:chOff x="1278299" y="2439293"/>
            <a:chExt cx="410829" cy="332343"/>
          </a:xfrm>
        </p:grpSpPr>
        <p:sp>
          <p:nvSpPr>
            <p:cNvPr id="11187" name="Google Shape;11187;p88"/>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8"/>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8"/>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8"/>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8"/>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8"/>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8"/>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8"/>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88"/>
          <p:cNvGrpSpPr/>
          <p:nvPr/>
        </p:nvGrpSpPr>
        <p:grpSpPr>
          <a:xfrm>
            <a:off x="2661459" y="1840751"/>
            <a:ext cx="322508" cy="273494"/>
            <a:chOff x="2661459" y="2015001"/>
            <a:chExt cx="322508" cy="273494"/>
          </a:xfrm>
        </p:grpSpPr>
        <p:sp>
          <p:nvSpPr>
            <p:cNvPr id="11196" name="Google Shape;11196;p88"/>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8"/>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88"/>
          <p:cNvGrpSpPr/>
          <p:nvPr/>
        </p:nvGrpSpPr>
        <p:grpSpPr>
          <a:xfrm>
            <a:off x="870939" y="2265043"/>
            <a:ext cx="331993" cy="331993"/>
            <a:chOff x="870939" y="2439293"/>
            <a:chExt cx="331993" cy="331993"/>
          </a:xfrm>
        </p:grpSpPr>
        <p:sp>
          <p:nvSpPr>
            <p:cNvPr id="11199" name="Google Shape;11199;p88"/>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8"/>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8"/>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8"/>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8"/>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8"/>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8"/>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8"/>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8"/>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8"/>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8"/>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8"/>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8"/>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8"/>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8"/>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8"/>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88"/>
          <p:cNvGrpSpPr/>
          <p:nvPr/>
        </p:nvGrpSpPr>
        <p:grpSpPr>
          <a:xfrm>
            <a:off x="6644957" y="2282103"/>
            <a:ext cx="371395" cy="278904"/>
            <a:chOff x="6644957" y="2456353"/>
            <a:chExt cx="371395" cy="278904"/>
          </a:xfrm>
        </p:grpSpPr>
        <p:sp>
          <p:nvSpPr>
            <p:cNvPr id="11216" name="Google Shape;11216;p88"/>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8"/>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8"/>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8"/>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8"/>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1" name="Google Shape;11221;p88"/>
          <p:cNvGrpSpPr/>
          <p:nvPr/>
        </p:nvGrpSpPr>
        <p:grpSpPr>
          <a:xfrm>
            <a:off x="5388757" y="2240409"/>
            <a:ext cx="260349" cy="362292"/>
            <a:chOff x="5388757" y="2414659"/>
            <a:chExt cx="260349" cy="362292"/>
          </a:xfrm>
        </p:grpSpPr>
        <p:sp>
          <p:nvSpPr>
            <p:cNvPr id="11222" name="Google Shape;11222;p88"/>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8"/>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8"/>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8"/>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8"/>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8"/>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8"/>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8"/>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8"/>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8"/>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8"/>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8"/>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8"/>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8"/>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8"/>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8"/>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8"/>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8"/>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8"/>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8"/>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2" name="Google Shape;11242;p88"/>
          <p:cNvGrpSpPr/>
          <p:nvPr/>
        </p:nvGrpSpPr>
        <p:grpSpPr>
          <a:xfrm>
            <a:off x="3567142" y="2731507"/>
            <a:ext cx="348288" cy="340331"/>
            <a:chOff x="3567142" y="2905757"/>
            <a:chExt cx="348288" cy="340331"/>
          </a:xfrm>
        </p:grpSpPr>
        <p:sp>
          <p:nvSpPr>
            <p:cNvPr id="11243" name="Google Shape;11243;p88"/>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8"/>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8"/>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8"/>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8"/>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88"/>
          <p:cNvGrpSpPr/>
          <p:nvPr/>
        </p:nvGrpSpPr>
        <p:grpSpPr>
          <a:xfrm>
            <a:off x="870939" y="1801571"/>
            <a:ext cx="332375" cy="350071"/>
            <a:chOff x="870939" y="1975821"/>
            <a:chExt cx="332375" cy="350071"/>
          </a:xfrm>
        </p:grpSpPr>
        <p:sp>
          <p:nvSpPr>
            <p:cNvPr id="11249" name="Google Shape;11249;p88"/>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8"/>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8"/>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8"/>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3" name="Google Shape;11253;p88"/>
          <p:cNvGrpSpPr/>
          <p:nvPr/>
        </p:nvGrpSpPr>
        <p:grpSpPr>
          <a:xfrm>
            <a:off x="7967103" y="2240791"/>
            <a:ext cx="355863" cy="361911"/>
            <a:chOff x="7967103" y="2415041"/>
            <a:chExt cx="355863" cy="361911"/>
          </a:xfrm>
        </p:grpSpPr>
        <p:sp>
          <p:nvSpPr>
            <p:cNvPr id="11254" name="Google Shape;11254;p88"/>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8"/>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8"/>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8"/>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8"/>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8"/>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8"/>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8"/>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8"/>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8"/>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8"/>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88"/>
          <p:cNvGrpSpPr/>
          <p:nvPr/>
        </p:nvGrpSpPr>
        <p:grpSpPr>
          <a:xfrm>
            <a:off x="7529411" y="2240409"/>
            <a:ext cx="355863" cy="362292"/>
            <a:chOff x="7529411" y="2414659"/>
            <a:chExt cx="355863" cy="362292"/>
          </a:xfrm>
        </p:grpSpPr>
        <p:sp>
          <p:nvSpPr>
            <p:cNvPr id="11266" name="Google Shape;11266;p88"/>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8"/>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8"/>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8"/>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8"/>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8"/>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8"/>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8"/>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8"/>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8"/>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8"/>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8"/>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88"/>
          <p:cNvGrpSpPr/>
          <p:nvPr/>
        </p:nvGrpSpPr>
        <p:grpSpPr>
          <a:xfrm>
            <a:off x="5733194" y="2257468"/>
            <a:ext cx="446826" cy="327059"/>
            <a:chOff x="5733194" y="2431718"/>
            <a:chExt cx="446826" cy="327059"/>
          </a:xfrm>
        </p:grpSpPr>
        <p:sp>
          <p:nvSpPr>
            <p:cNvPr id="11279" name="Google Shape;11279;p88"/>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8"/>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8"/>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88"/>
          <p:cNvGrpSpPr/>
          <p:nvPr/>
        </p:nvGrpSpPr>
        <p:grpSpPr>
          <a:xfrm>
            <a:off x="4876780" y="2243814"/>
            <a:ext cx="407774" cy="356627"/>
            <a:chOff x="4876780" y="2418064"/>
            <a:chExt cx="407774" cy="356627"/>
          </a:xfrm>
        </p:grpSpPr>
        <p:sp>
          <p:nvSpPr>
            <p:cNvPr id="11283" name="Google Shape;11283;p88"/>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8"/>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8"/>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8"/>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8"/>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8"/>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8"/>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8"/>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88"/>
          <p:cNvGrpSpPr/>
          <p:nvPr/>
        </p:nvGrpSpPr>
        <p:grpSpPr>
          <a:xfrm>
            <a:off x="7070872" y="2236621"/>
            <a:ext cx="398321" cy="371013"/>
            <a:chOff x="7070872" y="2410871"/>
            <a:chExt cx="398321" cy="371013"/>
          </a:xfrm>
        </p:grpSpPr>
        <p:sp>
          <p:nvSpPr>
            <p:cNvPr id="11292" name="Google Shape;11292;p88"/>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8"/>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8"/>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8"/>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6" name="Google Shape;11296;p88"/>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7" name="Google Shape;11297;p88"/>
          <p:cNvGrpSpPr/>
          <p:nvPr/>
        </p:nvGrpSpPr>
        <p:grpSpPr>
          <a:xfrm>
            <a:off x="5318259" y="2807861"/>
            <a:ext cx="371013" cy="220787"/>
            <a:chOff x="5318259" y="2982111"/>
            <a:chExt cx="371013" cy="220787"/>
          </a:xfrm>
        </p:grpSpPr>
        <p:sp>
          <p:nvSpPr>
            <p:cNvPr id="11298" name="Google Shape;11298;p88"/>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8"/>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8"/>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8"/>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8"/>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8"/>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8"/>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8"/>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88"/>
          <p:cNvGrpSpPr/>
          <p:nvPr/>
        </p:nvGrpSpPr>
        <p:grpSpPr>
          <a:xfrm>
            <a:off x="7073928" y="2731507"/>
            <a:ext cx="371395" cy="371809"/>
            <a:chOff x="7073928" y="2905757"/>
            <a:chExt cx="371395" cy="371809"/>
          </a:xfrm>
        </p:grpSpPr>
        <p:sp>
          <p:nvSpPr>
            <p:cNvPr id="11307" name="Google Shape;11307;p88"/>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8"/>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8"/>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88"/>
          <p:cNvGrpSpPr/>
          <p:nvPr/>
        </p:nvGrpSpPr>
        <p:grpSpPr>
          <a:xfrm>
            <a:off x="6188327" y="2781158"/>
            <a:ext cx="371395" cy="272857"/>
            <a:chOff x="6188327" y="2955408"/>
            <a:chExt cx="371395" cy="272857"/>
          </a:xfrm>
        </p:grpSpPr>
        <p:sp>
          <p:nvSpPr>
            <p:cNvPr id="11311" name="Google Shape;11311;p88"/>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8"/>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88"/>
          <p:cNvGrpSpPr/>
          <p:nvPr/>
        </p:nvGrpSpPr>
        <p:grpSpPr>
          <a:xfrm>
            <a:off x="7521454" y="2731889"/>
            <a:ext cx="359651" cy="371013"/>
            <a:chOff x="7521454" y="2906139"/>
            <a:chExt cx="359651" cy="371013"/>
          </a:xfrm>
        </p:grpSpPr>
        <p:sp>
          <p:nvSpPr>
            <p:cNvPr id="11314" name="Google Shape;11314;p88"/>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8"/>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8"/>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8"/>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8"/>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88"/>
          <p:cNvGrpSpPr/>
          <p:nvPr/>
        </p:nvGrpSpPr>
        <p:grpSpPr>
          <a:xfrm>
            <a:off x="5782845" y="2732271"/>
            <a:ext cx="301661" cy="371013"/>
            <a:chOff x="5782845" y="2906521"/>
            <a:chExt cx="301661" cy="371013"/>
          </a:xfrm>
        </p:grpSpPr>
        <p:sp>
          <p:nvSpPr>
            <p:cNvPr id="11320" name="Google Shape;11320;p88"/>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8"/>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8"/>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88"/>
          <p:cNvGrpSpPr/>
          <p:nvPr/>
        </p:nvGrpSpPr>
        <p:grpSpPr>
          <a:xfrm>
            <a:off x="3539102" y="2253299"/>
            <a:ext cx="355099" cy="355481"/>
            <a:chOff x="3539102" y="2427549"/>
            <a:chExt cx="355099" cy="355481"/>
          </a:xfrm>
        </p:grpSpPr>
        <p:sp>
          <p:nvSpPr>
            <p:cNvPr id="11324" name="Google Shape;11324;p88"/>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8"/>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88"/>
          <p:cNvGrpSpPr/>
          <p:nvPr/>
        </p:nvGrpSpPr>
        <p:grpSpPr>
          <a:xfrm>
            <a:off x="6630539" y="2743252"/>
            <a:ext cx="371777" cy="349434"/>
            <a:chOff x="6630539" y="2917502"/>
            <a:chExt cx="371777" cy="349434"/>
          </a:xfrm>
        </p:grpSpPr>
        <p:sp>
          <p:nvSpPr>
            <p:cNvPr id="11327" name="Google Shape;11327;p88"/>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8"/>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8"/>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8"/>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8"/>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8"/>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8"/>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4" name="Google Shape;11334;p88"/>
          <p:cNvGrpSpPr/>
          <p:nvPr/>
        </p:nvGrpSpPr>
        <p:grpSpPr>
          <a:xfrm>
            <a:off x="2171474" y="3194979"/>
            <a:ext cx="408156" cy="343737"/>
            <a:chOff x="2171474" y="3369229"/>
            <a:chExt cx="408156" cy="343737"/>
          </a:xfrm>
        </p:grpSpPr>
        <p:sp>
          <p:nvSpPr>
            <p:cNvPr id="11335" name="Google Shape;11335;p88"/>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8"/>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8"/>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8"/>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9" name="Google Shape;11339;p88"/>
          <p:cNvGrpSpPr/>
          <p:nvPr/>
        </p:nvGrpSpPr>
        <p:grpSpPr>
          <a:xfrm>
            <a:off x="4891198" y="2750858"/>
            <a:ext cx="334634" cy="334634"/>
            <a:chOff x="4891198" y="2925108"/>
            <a:chExt cx="334634" cy="334634"/>
          </a:xfrm>
        </p:grpSpPr>
        <p:sp>
          <p:nvSpPr>
            <p:cNvPr id="11340" name="Google Shape;11340;p88"/>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8"/>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8"/>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8"/>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8"/>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8"/>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8"/>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8"/>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88"/>
          <p:cNvGrpSpPr/>
          <p:nvPr/>
        </p:nvGrpSpPr>
        <p:grpSpPr>
          <a:xfrm>
            <a:off x="7976174" y="2750858"/>
            <a:ext cx="334666" cy="334634"/>
            <a:chOff x="7976174" y="2925108"/>
            <a:chExt cx="334666" cy="334634"/>
          </a:xfrm>
        </p:grpSpPr>
        <p:sp>
          <p:nvSpPr>
            <p:cNvPr id="11349" name="Google Shape;11349;p88"/>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8"/>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8"/>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8"/>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8"/>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8"/>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8"/>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8"/>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8"/>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8" name="Google Shape;11358;p88"/>
          <p:cNvGrpSpPr/>
          <p:nvPr/>
        </p:nvGrpSpPr>
        <p:grpSpPr>
          <a:xfrm>
            <a:off x="3091957" y="3199881"/>
            <a:ext cx="354717" cy="332757"/>
            <a:chOff x="3091957" y="3374131"/>
            <a:chExt cx="354717" cy="332757"/>
          </a:xfrm>
        </p:grpSpPr>
        <p:sp>
          <p:nvSpPr>
            <p:cNvPr id="11359" name="Google Shape;11359;p88"/>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8"/>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8"/>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8"/>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8"/>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8"/>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88"/>
          <p:cNvGrpSpPr/>
          <p:nvPr/>
        </p:nvGrpSpPr>
        <p:grpSpPr>
          <a:xfrm>
            <a:off x="3988156" y="3205960"/>
            <a:ext cx="353954" cy="318880"/>
            <a:chOff x="3988156" y="3380210"/>
            <a:chExt cx="353954" cy="318880"/>
          </a:xfrm>
        </p:grpSpPr>
        <p:sp>
          <p:nvSpPr>
            <p:cNvPr id="11366" name="Google Shape;11366;p88"/>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8"/>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8"/>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8"/>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8"/>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88"/>
          <p:cNvGrpSpPr/>
          <p:nvPr/>
        </p:nvGrpSpPr>
        <p:grpSpPr>
          <a:xfrm>
            <a:off x="3541011" y="3193070"/>
            <a:ext cx="348257" cy="346188"/>
            <a:chOff x="3541011" y="3367320"/>
            <a:chExt cx="348257" cy="346188"/>
          </a:xfrm>
        </p:grpSpPr>
        <p:sp>
          <p:nvSpPr>
            <p:cNvPr id="11372" name="Google Shape;11372;p88"/>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8"/>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8"/>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8"/>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88"/>
          <p:cNvGrpSpPr/>
          <p:nvPr/>
        </p:nvGrpSpPr>
        <p:grpSpPr>
          <a:xfrm>
            <a:off x="1314678" y="3183967"/>
            <a:ext cx="334666" cy="365348"/>
            <a:chOff x="1314678" y="3358217"/>
            <a:chExt cx="334666" cy="365348"/>
          </a:xfrm>
        </p:grpSpPr>
        <p:sp>
          <p:nvSpPr>
            <p:cNvPr id="11377" name="Google Shape;11377;p88"/>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8"/>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8"/>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8"/>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8"/>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88"/>
          <p:cNvGrpSpPr/>
          <p:nvPr/>
        </p:nvGrpSpPr>
        <p:grpSpPr>
          <a:xfrm>
            <a:off x="1748582" y="3198385"/>
            <a:ext cx="359269" cy="335780"/>
            <a:chOff x="1748582" y="3372635"/>
            <a:chExt cx="359269" cy="335780"/>
          </a:xfrm>
        </p:grpSpPr>
        <p:sp>
          <p:nvSpPr>
            <p:cNvPr id="11383" name="Google Shape;11383;p88"/>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4" name="Google Shape;11384;p88"/>
            <p:cNvGrpSpPr/>
            <p:nvPr/>
          </p:nvGrpSpPr>
          <p:grpSpPr>
            <a:xfrm>
              <a:off x="1748582" y="3372635"/>
              <a:ext cx="333520" cy="335780"/>
              <a:chOff x="1748582" y="3372635"/>
              <a:chExt cx="333520" cy="335780"/>
            </a:xfrm>
          </p:grpSpPr>
          <p:sp>
            <p:nvSpPr>
              <p:cNvPr id="11385" name="Google Shape;11385;p88"/>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8"/>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8"/>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88" name="Google Shape;11388;p88"/>
          <p:cNvGrpSpPr/>
          <p:nvPr/>
        </p:nvGrpSpPr>
        <p:grpSpPr>
          <a:xfrm>
            <a:off x="2640993" y="3183585"/>
            <a:ext cx="365348" cy="364966"/>
            <a:chOff x="2640993" y="3357835"/>
            <a:chExt cx="365348" cy="364966"/>
          </a:xfrm>
        </p:grpSpPr>
        <p:sp>
          <p:nvSpPr>
            <p:cNvPr id="11389" name="Google Shape;11389;p88"/>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8"/>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8"/>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8"/>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8"/>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8"/>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8"/>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8"/>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8"/>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8"/>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88"/>
          <p:cNvGrpSpPr/>
          <p:nvPr/>
        </p:nvGrpSpPr>
        <p:grpSpPr>
          <a:xfrm>
            <a:off x="4886264" y="3191924"/>
            <a:ext cx="350548" cy="350198"/>
            <a:chOff x="4886264" y="3366174"/>
            <a:chExt cx="350548" cy="350198"/>
          </a:xfrm>
        </p:grpSpPr>
        <p:sp>
          <p:nvSpPr>
            <p:cNvPr id="11400" name="Google Shape;11400;p88"/>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8"/>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8"/>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8"/>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8"/>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8"/>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8"/>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8"/>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8"/>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8"/>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8"/>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8"/>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8"/>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88"/>
          <p:cNvGrpSpPr/>
          <p:nvPr/>
        </p:nvGrpSpPr>
        <p:grpSpPr>
          <a:xfrm>
            <a:off x="5331913" y="3239697"/>
            <a:ext cx="347143" cy="254684"/>
            <a:chOff x="5331913" y="3413947"/>
            <a:chExt cx="347143" cy="254684"/>
          </a:xfrm>
        </p:grpSpPr>
        <p:sp>
          <p:nvSpPr>
            <p:cNvPr id="11414" name="Google Shape;11414;p88"/>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8"/>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8"/>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8"/>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8"/>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8"/>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0" name="Google Shape;11420;p88"/>
          <p:cNvGrpSpPr/>
          <p:nvPr/>
        </p:nvGrpSpPr>
        <p:grpSpPr>
          <a:xfrm>
            <a:off x="5776798" y="3235528"/>
            <a:ext cx="346379" cy="264518"/>
            <a:chOff x="5776798" y="3409778"/>
            <a:chExt cx="346379" cy="264518"/>
          </a:xfrm>
        </p:grpSpPr>
        <p:sp>
          <p:nvSpPr>
            <p:cNvPr id="11421" name="Google Shape;11421;p88"/>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8"/>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8"/>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8"/>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8"/>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8"/>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88"/>
          <p:cNvGrpSpPr/>
          <p:nvPr/>
        </p:nvGrpSpPr>
        <p:grpSpPr>
          <a:xfrm>
            <a:off x="7108015" y="3222255"/>
            <a:ext cx="344883" cy="290299"/>
            <a:chOff x="7108015" y="3396505"/>
            <a:chExt cx="344883" cy="290299"/>
          </a:xfrm>
        </p:grpSpPr>
        <p:sp>
          <p:nvSpPr>
            <p:cNvPr id="11428" name="Google Shape;11428;p88"/>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8"/>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8"/>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8"/>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88"/>
          <p:cNvGrpSpPr/>
          <p:nvPr/>
        </p:nvGrpSpPr>
        <p:grpSpPr>
          <a:xfrm>
            <a:off x="7551754" y="3216558"/>
            <a:ext cx="344883" cy="301311"/>
            <a:chOff x="7551754" y="3390808"/>
            <a:chExt cx="344883" cy="301311"/>
          </a:xfrm>
        </p:grpSpPr>
        <p:sp>
          <p:nvSpPr>
            <p:cNvPr id="11433" name="Google Shape;11433;p88"/>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8"/>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8"/>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8"/>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8"/>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8"/>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8"/>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8"/>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8"/>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8"/>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8"/>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88"/>
          <p:cNvGrpSpPr/>
          <p:nvPr/>
        </p:nvGrpSpPr>
        <p:grpSpPr>
          <a:xfrm>
            <a:off x="6707084" y="3213153"/>
            <a:ext cx="261145" cy="308504"/>
            <a:chOff x="6707084" y="3387403"/>
            <a:chExt cx="261145" cy="308504"/>
          </a:xfrm>
        </p:grpSpPr>
        <p:sp>
          <p:nvSpPr>
            <p:cNvPr id="11445" name="Google Shape;11445;p88"/>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8"/>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8"/>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8"/>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88"/>
          <p:cNvGrpSpPr/>
          <p:nvPr/>
        </p:nvGrpSpPr>
        <p:grpSpPr>
          <a:xfrm>
            <a:off x="848978" y="4123387"/>
            <a:ext cx="377824" cy="324418"/>
            <a:chOff x="848978" y="4297637"/>
            <a:chExt cx="377824" cy="324418"/>
          </a:xfrm>
        </p:grpSpPr>
        <p:sp>
          <p:nvSpPr>
            <p:cNvPr id="11450" name="Google Shape;11450;p88"/>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8"/>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88"/>
          <p:cNvGrpSpPr/>
          <p:nvPr/>
        </p:nvGrpSpPr>
        <p:grpSpPr>
          <a:xfrm>
            <a:off x="1754279" y="4112343"/>
            <a:ext cx="351439" cy="345965"/>
            <a:chOff x="1754279" y="4286593"/>
            <a:chExt cx="351439" cy="345965"/>
          </a:xfrm>
        </p:grpSpPr>
        <p:sp>
          <p:nvSpPr>
            <p:cNvPr id="11453" name="Google Shape;11453;p88"/>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8"/>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8"/>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8"/>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8"/>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88"/>
          <p:cNvGrpSpPr/>
          <p:nvPr/>
        </p:nvGrpSpPr>
        <p:grpSpPr>
          <a:xfrm>
            <a:off x="3996113" y="4116926"/>
            <a:ext cx="336512" cy="335048"/>
            <a:chOff x="3996113" y="4291176"/>
            <a:chExt cx="336512" cy="335048"/>
          </a:xfrm>
        </p:grpSpPr>
        <p:sp>
          <p:nvSpPr>
            <p:cNvPr id="11459" name="Google Shape;11459;p88"/>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8"/>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8"/>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2" name="Google Shape;11462;p88"/>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3" name="Google Shape;11463;p88"/>
          <p:cNvGrpSpPr/>
          <p:nvPr/>
        </p:nvGrpSpPr>
        <p:grpSpPr>
          <a:xfrm>
            <a:off x="2179081" y="4111261"/>
            <a:ext cx="397525" cy="348670"/>
            <a:chOff x="2179081" y="4285511"/>
            <a:chExt cx="397525" cy="348670"/>
          </a:xfrm>
        </p:grpSpPr>
        <p:sp>
          <p:nvSpPr>
            <p:cNvPr id="11464" name="Google Shape;11464;p88"/>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8"/>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6" name="Google Shape;11466;p88"/>
          <p:cNvGrpSpPr/>
          <p:nvPr/>
        </p:nvGrpSpPr>
        <p:grpSpPr>
          <a:xfrm>
            <a:off x="3584201" y="4120746"/>
            <a:ext cx="267574" cy="329415"/>
            <a:chOff x="3584201" y="4294996"/>
            <a:chExt cx="267574" cy="329415"/>
          </a:xfrm>
        </p:grpSpPr>
        <p:sp>
          <p:nvSpPr>
            <p:cNvPr id="11467" name="Google Shape;11467;p88"/>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8"/>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8"/>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8"/>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88"/>
          <p:cNvGrpSpPr/>
          <p:nvPr/>
        </p:nvGrpSpPr>
        <p:grpSpPr>
          <a:xfrm>
            <a:off x="3082855" y="4121478"/>
            <a:ext cx="375946" cy="327823"/>
            <a:chOff x="3082855" y="4295728"/>
            <a:chExt cx="375946" cy="327823"/>
          </a:xfrm>
        </p:grpSpPr>
        <p:sp>
          <p:nvSpPr>
            <p:cNvPr id="11472" name="Google Shape;11472;p88"/>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8"/>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8"/>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8"/>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8"/>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8"/>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8"/>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8"/>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8"/>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8"/>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8"/>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3" name="Google Shape;11483;p88"/>
          <p:cNvGrpSpPr/>
          <p:nvPr/>
        </p:nvGrpSpPr>
        <p:grpSpPr>
          <a:xfrm>
            <a:off x="2749016" y="4116926"/>
            <a:ext cx="150831" cy="336926"/>
            <a:chOff x="2749016" y="4291176"/>
            <a:chExt cx="150831" cy="336926"/>
          </a:xfrm>
        </p:grpSpPr>
        <p:sp>
          <p:nvSpPr>
            <p:cNvPr id="11484" name="Google Shape;11484;p88"/>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8"/>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8"/>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8"/>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88"/>
          <p:cNvGrpSpPr/>
          <p:nvPr/>
        </p:nvGrpSpPr>
        <p:grpSpPr>
          <a:xfrm>
            <a:off x="7127716" y="4105182"/>
            <a:ext cx="248254" cy="361942"/>
            <a:chOff x="7127716" y="4279432"/>
            <a:chExt cx="248254" cy="361942"/>
          </a:xfrm>
        </p:grpSpPr>
        <p:sp>
          <p:nvSpPr>
            <p:cNvPr id="11489" name="Google Shape;11489;p88"/>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8"/>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8"/>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8"/>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8"/>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8"/>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8"/>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8"/>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8"/>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8" name="Google Shape;11498;p88"/>
          <p:cNvGrpSpPr/>
          <p:nvPr/>
        </p:nvGrpSpPr>
        <p:grpSpPr>
          <a:xfrm>
            <a:off x="7565408" y="4105182"/>
            <a:ext cx="248255" cy="361942"/>
            <a:chOff x="7565408" y="4279432"/>
            <a:chExt cx="248255" cy="361942"/>
          </a:xfrm>
        </p:grpSpPr>
        <p:sp>
          <p:nvSpPr>
            <p:cNvPr id="11499" name="Google Shape;11499;p88"/>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8"/>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8"/>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8"/>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8"/>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8"/>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8"/>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8"/>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7" name="Google Shape;11507;p88"/>
          <p:cNvGrpSpPr/>
          <p:nvPr/>
        </p:nvGrpSpPr>
        <p:grpSpPr>
          <a:xfrm>
            <a:off x="6264109" y="4105182"/>
            <a:ext cx="225498" cy="361560"/>
            <a:chOff x="6264109" y="4279432"/>
            <a:chExt cx="225498" cy="361560"/>
          </a:xfrm>
        </p:grpSpPr>
        <p:sp>
          <p:nvSpPr>
            <p:cNvPr id="11508" name="Google Shape;11508;p88"/>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8"/>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88"/>
          <p:cNvGrpSpPr/>
          <p:nvPr/>
        </p:nvGrpSpPr>
        <p:grpSpPr>
          <a:xfrm>
            <a:off x="7929578" y="4110115"/>
            <a:ext cx="395266" cy="351312"/>
            <a:chOff x="7929578" y="4284365"/>
            <a:chExt cx="395266" cy="351312"/>
          </a:xfrm>
        </p:grpSpPr>
        <p:sp>
          <p:nvSpPr>
            <p:cNvPr id="11511" name="Google Shape;11511;p88"/>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8"/>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8"/>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8"/>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5" name="Google Shape;11515;p88"/>
          <p:cNvGrpSpPr/>
          <p:nvPr/>
        </p:nvGrpSpPr>
        <p:grpSpPr>
          <a:xfrm>
            <a:off x="6595502" y="4149527"/>
            <a:ext cx="426315" cy="332826"/>
            <a:chOff x="6639652" y="4323777"/>
            <a:chExt cx="426315" cy="332826"/>
          </a:xfrm>
        </p:grpSpPr>
        <p:sp>
          <p:nvSpPr>
            <p:cNvPr id="11516" name="Google Shape;11516;p88"/>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8"/>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8"/>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8"/>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8"/>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8"/>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8"/>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8"/>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8"/>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8"/>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6" name="Google Shape;11526;p88"/>
          <p:cNvGrpSpPr/>
          <p:nvPr/>
        </p:nvGrpSpPr>
        <p:grpSpPr>
          <a:xfrm>
            <a:off x="5357662" y="4123387"/>
            <a:ext cx="287275" cy="326296"/>
            <a:chOff x="5357662" y="4297637"/>
            <a:chExt cx="287275" cy="326296"/>
          </a:xfrm>
        </p:grpSpPr>
        <p:sp>
          <p:nvSpPr>
            <p:cNvPr id="11527" name="Google Shape;11527;p88"/>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8"/>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8"/>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8"/>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8"/>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88"/>
          <p:cNvGrpSpPr/>
          <p:nvPr/>
        </p:nvGrpSpPr>
        <p:grpSpPr>
          <a:xfrm>
            <a:off x="5774124" y="4120300"/>
            <a:ext cx="331611" cy="331674"/>
            <a:chOff x="5774124" y="4294550"/>
            <a:chExt cx="331611" cy="331674"/>
          </a:xfrm>
        </p:grpSpPr>
        <p:sp>
          <p:nvSpPr>
            <p:cNvPr id="11533" name="Google Shape;11533;p88"/>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8"/>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88"/>
          <p:cNvGrpSpPr/>
          <p:nvPr/>
        </p:nvGrpSpPr>
        <p:grpSpPr>
          <a:xfrm>
            <a:off x="4890434" y="4113139"/>
            <a:ext cx="345997" cy="346029"/>
            <a:chOff x="4890434" y="4287389"/>
            <a:chExt cx="345997" cy="346029"/>
          </a:xfrm>
        </p:grpSpPr>
        <p:sp>
          <p:nvSpPr>
            <p:cNvPr id="11536" name="Google Shape;11536;p88"/>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8"/>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8"/>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8"/>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8"/>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8"/>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8"/>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88"/>
          <p:cNvGrpSpPr/>
          <p:nvPr/>
        </p:nvGrpSpPr>
        <p:grpSpPr>
          <a:xfrm>
            <a:off x="2165809" y="3636809"/>
            <a:ext cx="422542" cy="342973"/>
            <a:chOff x="2165809" y="3811059"/>
            <a:chExt cx="422542" cy="342973"/>
          </a:xfrm>
        </p:grpSpPr>
        <p:sp>
          <p:nvSpPr>
            <p:cNvPr id="11544" name="Google Shape;11544;p88"/>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8"/>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8"/>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8"/>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8"/>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8"/>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8"/>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8"/>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8"/>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8"/>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8"/>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8"/>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8"/>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8"/>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8"/>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8"/>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8"/>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8"/>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2" name="Google Shape;11562;p88"/>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3" name="Google Shape;11563;p88"/>
          <p:cNvGrpSpPr/>
          <p:nvPr/>
        </p:nvGrpSpPr>
        <p:grpSpPr>
          <a:xfrm>
            <a:off x="903530" y="3631875"/>
            <a:ext cx="264550" cy="353222"/>
            <a:chOff x="903530" y="3806125"/>
            <a:chExt cx="264550" cy="353222"/>
          </a:xfrm>
        </p:grpSpPr>
        <p:sp>
          <p:nvSpPr>
            <p:cNvPr id="11564" name="Google Shape;11564;p88"/>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8"/>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8"/>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8"/>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88"/>
          <p:cNvGrpSpPr/>
          <p:nvPr/>
        </p:nvGrpSpPr>
        <p:grpSpPr>
          <a:xfrm>
            <a:off x="850092" y="3178684"/>
            <a:ext cx="369517" cy="375660"/>
            <a:chOff x="850092" y="3352934"/>
            <a:chExt cx="369517" cy="375660"/>
          </a:xfrm>
        </p:grpSpPr>
        <p:sp>
          <p:nvSpPr>
            <p:cNvPr id="11569" name="Google Shape;11569;p88"/>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8"/>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8"/>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8"/>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8"/>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4" name="Google Shape;11574;p88"/>
          <p:cNvGrpSpPr/>
          <p:nvPr/>
        </p:nvGrpSpPr>
        <p:grpSpPr>
          <a:xfrm>
            <a:off x="2611458" y="3642124"/>
            <a:ext cx="426329" cy="332375"/>
            <a:chOff x="2611458" y="3816374"/>
            <a:chExt cx="426329" cy="332375"/>
          </a:xfrm>
        </p:grpSpPr>
        <p:sp>
          <p:nvSpPr>
            <p:cNvPr id="11575" name="Google Shape;11575;p88"/>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8"/>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8"/>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8"/>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8"/>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8"/>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8"/>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8"/>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8"/>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8"/>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5" name="Google Shape;11585;p88"/>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6" name="Google Shape;11586;p88"/>
          <p:cNvGrpSpPr/>
          <p:nvPr/>
        </p:nvGrpSpPr>
        <p:grpSpPr>
          <a:xfrm>
            <a:off x="4019984" y="3631143"/>
            <a:ext cx="293704" cy="353954"/>
            <a:chOff x="4019984" y="3805393"/>
            <a:chExt cx="293704" cy="353954"/>
          </a:xfrm>
        </p:grpSpPr>
        <p:sp>
          <p:nvSpPr>
            <p:cNvPr id="11587" name="Google Shape;11587;p88"/>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8"/>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88"/>
          <p:cNvGrpSpPr/>
          <p:nvPr/>
        </p:nvGrpSpPr>
        <p:grpSpPr>
          <a:xfrm>
            <a:off x="8006505" y="3215794"/>
            <a:ext cx="323654" cy="303189"/>
            <a:chOff x="8006505" y="3390044"/>
            <a:chExt cx="323654" cy="303189"/>
          </a:xfrm>
        </p:grpSpPr>
        <p:sp>
          <p:nvSpPr>
            <p:cNvPr id="11590" name="Google Shape;11590;p88"/>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8"/>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8"/>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8"/>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8"/>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8"/>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88"/>
          <p:cNvGrpSpPr/>
          <p:nvPr/>
        </p:nvGrpSpPr>
        <p:grpSpPr>
          <a:xfrm>
            <a:off x="1299146" y="3632257"/>
            <a:ext cx="367990" cy="351312"/>
            <a:chOff x="1299146" y="3806507"/>
            <a:chExt cx="367990" cy="351312"/>
          </a:xfrm>
        </p:grpSpPr>
        <p:sp>
          <p:nvSpPr>
            <p:cNvPr id="11597" name="Google Shape;11597;p88"/>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8"/>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9" name="Google Shape;11599;p88"/>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0" name="Google Shape;11600;p88"/>
          <p:cNvGrpSpPr/>
          <p:nvPr/>
        </p:nvGrpSpPr>
        <p:grpSpPr>
          <a:xfrm>
            <a:off x="7550258" y="3658420"/>
            <a:ext cx="371395" cy="301279"/>
            <a:chOff x="7550258" y="3832670"/>
            <a:chExt cx="371395" cy="301279"/>
          </a:xfrm>
        </p:grpSpPr>
        <p:sp>
          <p:nvSpPr>
            <p:cNvPr id="11601" name="Google Shape;11601;p88"/>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8"/>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8"/>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8"/>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8"/>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8"/>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8"/>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8"/>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8"/>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8"/>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8"/>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8"/>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8"/>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8"/>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8"/>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8"/>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8"/>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8"/>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9" name="Google Shape;11619;p88"/>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0" name="Google Shape;11620;p88"/>
          <p:cNvGrpSpPr/>
          <p:nvPr/>
        </p:nvGrpSpPr>
        <p:grpSpPr>
          <a:xfrm>
            <a:off x="6659725" y="3633785"/>
            <a:ext cx="367608" cy="350548"/>
            <a:chOff x="6659725" y="3808035"/>
            <a:chExt cx="367608" cy="350548"/>
          </a:xfrm>
        </p:grpSpPr>
        <p:sp>
          <p:nvSpPr>
            <p:cNvPr id="11621" name="Google Shape;11621;p88"/>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8"/>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3" name="Google Shape;11623;p88"/>
          <p:cNvGrpSpPr/>
          <p:nvPr/>
        </p:nvGrpSpPr>
        <p:grpSpPr>
          <a:xfrm>
            <a:off x="6219391" y="3642506"/>
            <a:ext cx="356627" cy="334252"/>
            <a:chOff x="6219391" y="3816756"/>
            <a:chExt cx="356627" cy="334252"/>
          </a:xfrm>
        </p:grpSpPr>
        <p:sp>
          <p:nvSpPr>
            <p:cNvPr id="11624" name="Google Shape;11624;p88"/>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8"/>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8"/>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8"/>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88"/>
          <p:cNvGrpSpPr/>
          <p:nvPr/>
        </p:nvGrpSpPr>
        <p:grpSpPr>
          <a:xfrm>
            <a:off x="5778676" y="3652722"/>
            <a:ext cx="349052" cy="313055"/>
            <a:chOff x="5778676" y="3826972"/>
            <a:chExt cx="349052" cy="313055"/>
          </a:xfrm>
        </p:grpSpPr>
        <p:sp>
          <p:nvSpPr>
            <p:cNvPr id="11629" name="Google Shape;11629;p88"/>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8"/>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8"/>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8"/>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8"/>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88"/>
          <p:cNvGrpSpPr/>
          <p:nvPr/>
        </p:nvGrpSpPr>
        <p:grpSpPr>
          <a:xfrm>
            <a:off x="5355784" y="3660297"/>
            <a:ext cx="299019" cy="297905"/>
            <a:chOff x="5355784" y="3834547"/>
            <a:chExt cx="299019" cy="297905"/>
          </a:xfrm>
        </p:grpSpPr>
        <p:sp>
          <p:nvSpPr>
            <p:cNvPr id="11635" name="Google Shape;11635;p88"/>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8"/>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8"/>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8"/>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88"/>
          <p:cNvGrpSpPr/>
          <p:nvPr/>
        </p:nvGrpSpPr>
        <p:grpSpPr>
          <a:xfrm>
            <a:off x="8036455" y="3633021"/>
            <a:ext cx="292176" cy="353985"/>
            <a:chOff x="8036455" y="3807271"/>
            <a:chExt cx="292176" cy="353985"/>
          </a:xfrm>
        </p:grpSpPr>
        <p:sp>
          <p:nvSpPr>
            <p:cNvPr id="11640" name="Google Shape;11640;p88"/>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8"/>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2" name="Google Shape;11642;p88"/>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1643" name="Google Shape;11643;p88"/>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1644" name="Google Shape;11644;p88"/>
          <p:cNvGrpSpPr/>
          <p:nvPr/>
        </p:nvGrpSpPr>
        <p:grpSpPr>
          <a:xfrm>
            <a:off x="4874902" y="3634549"/>
            <a:ext cx="345615" cy="350835"/>
            <a:chOff x="4874902" y="3808799"/>
            <a:chExt cx="345615" cy="350835"/>
          </a:xfrm>
        </p:grpSpPr>
        <p:sp>
          <p:nvSpPr>
            <p:cNvPr id="11645" name="Google Shape;11645;p88"/>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8"/>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8"/>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8"/>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8"/>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8"/>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8"/>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8"/>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8"/>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8"/>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8"/>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8"/>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8"/>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8"/>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8"/>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8"/>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8"/>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2" name="Google Shape;11662;p88"/>
          <p:cNvGrpSpPr/>
          <p:nvPr/>
        </p:nvGrpSpPr>
        <p:grpSpPr>
          <a:xfrm>
            <a:off x="3095745" y="3631143"/>
            <a:ext cx="352840" cy="354717"/>
            <a:chOff x="3095745" y="3805393"/>
            <a:chExt cx="352840" cy="354717"/>
          </a:xfrm>
        </p:grpSpPr>
        <p:sp>
          <p:nvSpPr>
            <p:cNvPr id="11663" name="Google Shape;11663;p88"/>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8"/>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8"/>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8"/>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8"/>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8"/>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72"/>
        <p:cNvGrpSpPr/>
        <p:nvPr/>
      </p:nvGrpSpPr>
      <p:grpSpPr>
        <a:xfrm>
          <a:off x="0" y="0"/>
          <a:ext cx="0" cy="0"/>
          <a:chOff x="0" y="0"/>
          <a:chExt cx="0" cy="0"/>
        </a:xfrm>
      </p:grpSpPr>
      <p:grpSp>
        <p:nvGrpSpPr>
          <p:cNvPr id="11673" name="Google Shape;11673;p89"/>
          <p:cNvGrpSpPr/>
          <p:nvPr/>
        </p:nvGrpSpPr>
        <p:grpSpPr>
          <a:xfrm>
            <a:off x="2733780" y="4039081"/>
            <a:ext cx="342144" cy="362704"/>
            <a:chOff x="2704005" y="4258781"/>
            <a:chExt cx="342144" cy="362704"/>
          </a:xfrm>
        </p:grpSpPr>
        <p:sp>
          <p:nvSpPr>
            <p:cNvPr id="11674" name="Google Shape;11674;p89"/>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9"/>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9"/>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9"/>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9"/>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9"/>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9"/>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1" name="Google Shape;11681;p89"/>
          <p:cNvGrpSpPr/>
          <p:nvPr/>
        </p:nvGrpSpPr>
        <p:grpSpPr>
          <a:xfrm>
            <a:off x="2157462" y="4083096"/>
            <a:ext cx="347435" cy="363370"/>
            <a:chOff x="2157462" y="4258496"/>
            <a:chExt cx="347435" cy="363370"/>
          </a:xfrm>
        </p:grpSpPr>
        <p:sp>
          <p:nvSpPr>
            <p:cNvPr id="11682" name="Google Shape;11682;p89"/>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9"/>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9"/>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5" name="Google Shape;11685;p89"/>
          <p:cNvGrpSpPr/>
          <p:nvPr/>
        </p:nvGrpSpPr>
        <p:grpSpPr>
          <a:xfrm>
            <a:off x="4010963" y="3588381"/>
            <a:ext cx="343665" cy="363211"/>
            <a:chOff x="4010963" y="3763781"/>
            <a:chExt cx="343665" cy="363211"/>
          </a:xfrm>
        </p:grpSpPr>
        <p:sp>
          <p:nvSpPr>
            <p:cNvPr id="11686" name="Google Shape;11686;p89"/>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9"/>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9"/>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9"/>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9"/>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1" name="Google Shape;11691;p89"/>
          <p:cNvGrpSpPr/>
          <p:nvPr/>
        </p:nvGrpSpPr>
        <p:grpSpPr>
          <a:xfrm>
            <a:off x="2214042" y="3635109"/>
            <a:ext cx="368153" cy="311193"/>
            <a:chOff x="2214042" y="3810509"/>
            <a:chExt cx="368153" cy="311193"/>
          </a:xfrm>
        </p:grpSpPr>
        <p:sp>
          <p:nvSpPr>
            <p:cNvPr id="11692" name="Google Shape;11692;p89"/>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9"/>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4" name="Google Shape;11694;p89"/>
          <p:cNvGrpSpPr/>
          <p:nvPr/>
        </p:nvGrpSpPr>
        <p:grpSpPr>
          <a:xfrm>
            <a:off x="1797413" y="3606819"/>
            <a:ext cx="367805" cy="367773"/>
            <a:chOff x="1768938" y="3782219"/>
            <a:chExt cx="367805" cy="367773"/>
          </a:xfrm>
        </p:grpSpPr>
        <p:sp>
          <p:nvSpPr>
            <p:cNvPr id="11695" name="Google Shape;11695;p89"/>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9"/>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9"/>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9"/>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9"/>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0" name="Google Shape;11700;p89"/>
          <p:cNvGrpSpPr/>
          <p:nvPr/>
        </p:nvGrpSpPr>
        <p:grpSpPr>
          <a:xfrm>
            <a:off x="2681385" y="3623039"/>
            <a:ext cx="325544" cy="327413"/>
            <a:chOff x="2681385" y="3798439"/>
            <a:chExt cx="325544" cy="327413"/>
          </a:xfrm>
        </p:grpSpPr>
        <p:sp>
          <p:nvSpPr>
            <p:cNvPr id="11701" name="Google Shape;11701;p89"/>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9"/>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9"/>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9"/>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9"/>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9"/>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9"/>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8" name="Google Shape;11708;p89"/>
          <p:cNvGrpSpPr/>
          <p:nvPr/>
        </p:nvGrpSpPr>
        <p:grpSpPr>
          <a:xfrm>
            <a:off x="6243928" y="4088102"/>
            <a:ext cx="274254" cy="350824"/>
            <a:chOff x="6243928" y="4263502"/>
            <a:chExt cx="274254" cy="350824"/>
          </a:xfrm>
        </p:grpSpPr>
        <p:sp>
          <p:nvSpPr>
            <p:cNvPr id="11709" name="Google Shape;11709;p89"/>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9"/>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9"/>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9"/>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9"/>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9"/>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9"/>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9"/>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89"/>
          <p:cNvGrpSpPr/>
          <p:nvPr/>
        </p:nvGrpSpPr>
        <p:grpSpPr>
          <a:xfrm>
            <a:off x="3560600" y="3587938"/>
            <a:ext cx="352345" cy="363655"/>
            <a:chOff x="3560600" y="3763338"/>
            <a:chExt cx="352345" cy="363655"/>
          </a:xfrm>
        </p:grpSpPr>
        <p:sp>
          <p:nvSpPr>
            <p:cNvPr id="11718" name="Google Shape;11718;p89"/>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9"/>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9"/>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1" name="Google Shape;11721;p89"/>
          <p:cNvGrpSpPr/>
          <p:nvPr/>
        </p:nvGrpSpPr>
        <p:grpSpPr>
          <a:xfrm>
            <a:off x="5790556" y="4085852"/>
            <a:ext cx="279513" cy="356083"/>
            <a:chOff x="5790556" y="4261252"/>
            <a:chExt cx="279513" cy="356083"/>
          </a:xfrm>
        </p:grpSpPr>
        <p:sp>
          <p:nvSpPr>
            <p:cNvPr id="11722" name="Google Shape;11722;p89"/>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9"/>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9"/>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9"/>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9"/>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9"/>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9"/>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9" name="Google Shape;11729;p89"/>
          <p:cNvGrpSpPr/>
          <p:nvPr/>
        </p:nvGrpSpPr>
        <p:grpSpPr>
          <a:xfrm>
            <a:off x="5341333" y="4085852"/>
            <a:ext cx="278752" cy="356463"/>
            <a:chOff x="5341333" y="4261252"/>
            <a:chExt cx="278752" cy="356463"/>
          </a:xfrm>
        </p:grpSpPr>
        <p:sp>
          <p:nvSpPr>
            <p:cNvPr id="11730" name="Google Shape;11730;p89"/>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9"/>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9"/>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9"/>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9"/>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9"/>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9"/>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7" name="Google Shape;11737;p89"/>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8" name="Google Shape;11738;p89"/>
          <p:cNvGrpSpPr/>
          <p:nvPr/>
        </p:nvGrpSpPr>
        <p:grpSpPr>
          <a:xfrm>
            <a:off x="3103646" y="3590676"/>
            <a:ext cx="360233" cy="362451"/>
            <a:chOff x="3107608" y="3763401"/>
            <a:chExt cx="360233" cy="362451"/>
          </a:xfrm>
        </p:grpSpPr>
        <p:sp>
          <p:nvSpPr>
            <p:cNvPr id="11739" name="Google Shape;11739;p89"/>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9"/>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9"/>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89"/>
          <p:cNvGrpSpPr/>
          <p:nvPr/>
        </p:nvGrpSpPr>
        <p:grpSpPr>
          <a:xfrm>
            <a:off x="889343" y="3625827"/>
            <a:ext cx="351585" cy="339705"/>
            <a:chOff x="889343" y="3801227"/>
            <a:chExt cx="351585" cy="339705"/>
          </a:xfrm>
        </p:grpSpPr>
        <p:sp>
          <p:nvSpPr>
            <p:cNvPr id="11743" name="Google Shape;11743;p89"/>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9"/>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9"/>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9"/>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9"/>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8" name="Google Shape;11748;p89"/>
          <p:cNvGrpSpPr/>
          <p:nvPr/>
        </p:nvGrpSpPr>
        <p:grpSpPr>
          <a:xfrm>
            <a:off x="4896609" y="4085472"/>
            <a:ext cx="278784" cy="355323"/>
            <a:chOff x="4896609" y="4260872"/>
            <a:chExt cx="278784" cy="355323"/>
          </a:xfrm>
        </p:grpSpPr>
        <p:sp>
          <p:nvSpPr>
            <p:cNvPr id="11749" name="Google Shape;11749;p89"/>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9"/>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9"/>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9"/>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9"/>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9"/>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5" name="Google Shape;11755;p89"/>
          <p:cNvGrpSpPr/>
          <p:nvPr/>
        </p:nvGrpSpPr>
        <p:grpSpPr>
          <a:xfrm>
            <a:off x="7598438" y="4090731"/>
            <a:ext cx="260283" cy="345914"/>
            <a:chOff x="7598438" y="4266131"/>
            <a:chExt cx="260283" cy="345914"/>
          </a:xfrm>
        </p:grpSpPr>
        <p:sp>
          <p:nvSpPr>
            <p:cNvPr id="11756" name="Google Shape;11756;p89"/>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9"/>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9"/>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9"/>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9"/>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9"/>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9"/>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89"/>
          <p:cNvGrpSpPr/>
          <p:nvPr/>
        </p:nvGrpSpPr>
        <p:grpSpPr>
          <a:xfrm>
            <a:off x="1767069" y="3184746"/>
            <a:ext cx="286324" cy="348163"/>
            <a:chOff x="1767069" y="3360146"/>
            <a:chExt cx="286324" cy="348163"/>
          </a:xfrm>
        </p:grpSpPr>
        <p:sp>
          <p:nvSpPr>
            <p:cNvPr id="11764" name="Google Shape;11764;p89"/>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9"/>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9"/>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9"/>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9"/>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9"/>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9"/>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89"/>
          <p:cNvGrpSpPr/>
          <p:nvPr/>
        </p:nvGrpSpPr>
        <p:grpSpPr>
          <a:xfrm>
            <a:off x="7149944" y="4090731"/>
            <a:ext cx="260283" cy="345914"/>
            <a:chOff x="7149944" y="4266131"/>
            <a:chExt cx="260283" cy="345914"/>
          </a:xfrm>
        </p:grpSpPr>
        <p:sp>
          <p:nvSpPr>
            <p:cNvPr id="11772" name="Google Shape;11772;p89"/>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9"/>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9"/>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9"/>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9"/>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9"/>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89"/>
          <p:cNvGrpSpPr/>
          <p:nvPr/>
        </p:nvGrpSpPr>
        <p:grpSpPr>
          <a:xfrm>
            <a:off x="6695051" y="4083951"/>
            <a:ext cx="270104" cy="360233"/>
            <a:chOff x="6695051" y="4259351"/>
            <a:chExt cx="270104" cy="360233"/>
          </a:xfrm>
        </p:grpSpPr>
        <p:sp>
          <p:nvSpPr>
            <p:cNvPr id="11779" name="Google Shape;11779;p89"/>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9"/>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9"/>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9"/>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3" name="Google Shape;11783;p89"/>
          <p:cNvGrpSpPr/>
          <p:nvPr/>
        </p:nvGrpSpPr>
        <p:grpSpPr>
          <a:xfrm>
            <a:off x="8047661" y="4082051"/>
            <a:ext cx="277263" cy="362514"/>
            <a:chOff x="8047661" y="4257451"/>
            <a:chExt cx="277263" cy="362514"/>
          </a:xfrm>
        </p:grpSpPr>
        <p:sp>
          <p:nvSpPr>
            <p:cNvPr id="11784" name="Google Shape;11784;p89"/>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9"/>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9"/>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9"/>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8" name="Google Shape;11788;p89"/>
          <p:cNvGrpSpPr/>
          <p:nvPr/>
        </p:nvGrpSpPr>
        <p:grpSpPr>
          <a:xfrm>
            <a:off x="6248078" y="3609068"/>
            <a:ext cx="277263" cy="356115"/>
            <a:chOff x="6248078" y="3784468"/>
            <a:chExt cx="277263" cy="356115"/>
          </a:xfrm>
        </p:grpSpPr>
        <p:sp>
          <p:nvSpPr>
            <p:cNvPr id="11789" name="Google Shape;11789;p89"/>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9"/>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9"/>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9"/>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9"/>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89"/>
          <p:cNvGrpSpPr/>
          <p:nvPr/>
        </p:nvGrpSpPr>
        <p:grpSpPr>
          <a:xfrm>
            <a:off x="5800725" y="3610589"/>
            <a:ext cx="277644" cy="354594"/>
            <a:chOff x="5800725" y="3785989"/>
            <a:chExt cx="277644" cy="354594"/>
          </a:xfrm>
        </p:grpSpPr>
        <p:sp>
          <p:nvSpPr>
            <p:cNvPr id="11795" name="Google Shape;11795;p89"/>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9"/>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9"/>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9"/>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9"/>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9"/>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9"/>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89"/>
          <p:cNvGrpSpPr/>
          <p:nvPr/>
        </p:nvGrpSpPr>
        <p:grpSpPr>
          <a:xfrm>
            <a:off x="2206122" y="3185348"/>
            <a:ext cx="308183" cy="347561"/>
            <a:chOff x="2206122" y="3360748"/>
            <a:chExt cx="308183" cy="347561"/>
          </a:xfrm>
        </p:grpSpPr>
        <p:sp>
          <p:nvSpPr>
            <p:cNvPr id="11803" name="Google Shape;11803;p89"/>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9"/>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9"/>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9"/>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9"/>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89"/>
          <p:cNvGrpSpPr/>
          <p:nvPr/>
        </p:nvGrpSpPr>
        <p:grpSpPr>
          <a:xfrm>
            <a:off x="5353403" y="3610209"/>
            <a:ext cx="277992" cy="354974"/>
            <a:chOff x="5353403" y="3785609"/>
            <a:chExt cx="277992" cy="354974"/>
          </a:xfrm>
        </p:grpSpPr>
        <p:sp>
          <p:nvSpPr>
            <p:cNvPr id="11809" name="Google Shape;11809;p89"/>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9"/>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9"/>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9"/>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9"/>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9"/>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5" name="Google Shape;11815;p89"/>
          <p:cNvGrpSpPr/>
          <p:nvPr/>
        </p:nvGrpSpPr>
        <p:grpSpPr>
          <a:xfrm>
            <a:off x="4896229" y="3610589"/>
            <a:ext cx="278784" cy="354594"/>
            <a:chOff x="4896229" y="3785989"/>
            <a:chExt cx="278784" cy="354594"/>
          </a:xfrm>
        </p:grpSpPr>
        <p:sp>
          <p:nvSpPr>
            <p:cNvPr id="11816" name="Google Shape;11816;p89"/>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9"/>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9"/>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9"/>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9"/>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9"/>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2" name="Google Shape;11822;p89"/>
          <p:cNvGrpSpPr/>
          <p:nvPr/>
        </p:nvGrpSpPr>
        <p:grpSpPr>
          <a:xfrm>
            <a:off x="7592387" y="3612458"/>
            <a:ext cx="273874" cy="351204"/>
            <a:chOff x="7592387" y="3787858"/>
            <a:chExt cx="273874" cy="351204"/>
          </a:xfrm>
        </p:grpSpPr>
        <p:sp>
          <p:nvSpPr>
            <p:cNvPr id="11823" name="Google Shape;11823;p89"/>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9"/>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9"/>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9"/>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7" name="Google Shape;11827;p89"/>
          <p:cNvGrpSpPr/>
          <p:nvPr/>
        </p:nvGrpSpPr>
        <p:grpSpPr>
          <a:xfrm>
            <a:off x="7145794" y="3612458"/>
            <a:ext cx="274254" cy="350444"/>
            <a:chOff x="7145794" y="3787858"/>
            <a:chExt cx="274254" cy="350444"/>
          </a:xfrm>
        </p:grpSpPr>
        <p:sp>
          <p:nvSpPr>
            <p:cNvPr id="11828" name="Google Shape;11828;p89"/>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9"/>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9"/>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9"/>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9"/>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9"/>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89"/>
          <p:cNvGrpSpPr/>
          <p:nvPr/>
        </p:nvGrpSpPr>
        <p:grpSpPr>
          <a:xfrm>
            <a:off x="8054060" y="3611698"/>
            <a:ext cx="266334" cy="353834"/>
            <a:chOff x="8054060" y="3787098"/>
            <a:chExt cx="266334" cy="353834"/>
          </a:xfrm>
        </p:grpSpPr>
        <p:sp>
          <p:nvSpPr>
            <p:cNvPr id="11835" name="Google Shape;11835;p89"/>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9"/>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9"/>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9"/>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9" name="Google Shape;11839;p89"/>
          <p:cNvGrpSpPr/>
          <p:nvPr/>
        </p:nvGrpSpPr>
        <p:grpSpPr>
          <a:xfrm>
            <a:off x="6702211" y="3607199"/>
            <a:ext cx="270104" cy="361754"/>
            <a:chOff x="6702211" y="3782599"/>
            <a:chExt cx="270104" cy="361754"/>
          </a:xfrm>
        </p:grpSpPr>
        <p:sp>
          <p:nvSpPr>
            <p:cNvPr id="11840" name="Google Shape;11840;p89"/>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9"/>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9"/>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9"/>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9"/>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5" name="Google Shape;11845;p89"/>
          <p:cNvGrpSpPr/>
          <p:nvPr/>
        </p:nvGrpSpPr>
        <p:grpSpPr>
          <a:xfrm>
            <a:off x="3516886" y="3263327"/>
            <a:ext cx="391854" cy="269922"/>
            <a:chOff x="3516850" y="3406526"/>
            <a:chExt cx="369674" cy="254644"/>
          </a:xfrm>
        </p:grpSpPr>
        <p:sp>
          <p:nvSpPr>
            <p:cNvPr id="11846" name="Google Shape;11846;p89"/>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9"/>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9"/>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9"/>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0" name="Google Shape;11850;p89"/>
          <p:cNvGrpSpPr/>
          <p:nvPr/>
        </p:nvGrpSpPr>
        <p:grpSpPr>
          <a:xfrm>
            <a:off x="1310655" y="3185127"/>
            <a:ext cx="306314" cy="347403"/>
            <a:chOff x="1310655" y="3360527"/>
            <a:chExt cx="306314" cy="347403"/>
          </a:xfrm>
        </p:grpSpPr>
        <p:sp>
          <p:nvSpPr>
            <p:cNvPr id="11851" name="Google Shape;11851;p89"/>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9"/>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9"/>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9"/>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9"/>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89"/>
          <p:cNvGrpSpPr/>
          <p:nvPr/>
        </p:nvGrpSpPr>
        <p:grpSpPr>
          <a:xfrm>
            <a:off x="3119678" y="3184746"/>
            <a:ext cx="269343" cy="348543"/>
            <a:chOff x="3119678" y="3360146"/>
            <a:chExt cx="269343" cy="348543"/>
          </a:xfrm>
        </p:grpSpPr>
        <p:sp>
          <p:nvSpPr>
            <p:cNvPr id="11857" name="Google Shape;11857;p89"/>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9"/>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9"/>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9"/>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9"/>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9"/>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9"/>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4" name="Google Shape;11864;p89"/>
          <p:cNvGrpSpPr/>
          <p:nvPr/>
        </p:nvGrpSpPr>
        <p:grpSpPr>
          <a:xfrm>
            <a:off x="3967213" y="3181547"/>
            <a:ext cx="368185" cy="354753"/>
            <a:chOff x="3967213" y="3356947"/>
            <a:chExt cx="368185" cy="354753"/>
          </a:xfrm>
        </p:grpSpPr>
        <p:sp>
          <p:nvSpPr>
            <p:cNvPr id="11865" name="Google Shape;11865;p89"/>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9"/>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9"/>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9"/>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9"/>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89"/>
          <p:cNvGrpSpPr/>
          <p:nvPr/>
        </p:nvGrpSpPr>
        <p:grpSpPr>
          <a:xfrm>
            <a:off x="871254" y="3184746"/>
            <a:ext cx="285183" cy="347023"/>
            <a:chOff x="871254" y="3360146"/>
            <a:chExt cx="285183" cy="347023"/>
          </a:xfrm>
        </p:grpSpPr>
        <p:sp>
          <p:nvSpPr>
            <p:cNvPr id="11871" name="Google Shape;11871;p89"/>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9"/>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9"/>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9"/>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89"/>
          <p:cNvGrpSpPr/>
          <p:nvPr/>
        </p:nvGrpSpPr>
        <p:grpSpPr>
          <a:xfrm>
            <a:off x="2665165" y="3184746"/>
            <a:ext cx="281794" cy="349684"/>
            <a:chOff x="2665165" y="3360146"/>
            <a:chExt cx="281794" cy="349684"/>
          </a:xfrm>
        </p:grpSpPr>
        <p:sp>
          <p:nvSpPr>
            <p:cNvPr id="11876" name="Google Shape;11876;p89"/>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9"/>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9"/>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9"/>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9"/>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1" name="Google Shape;11881;p89"/>
          <p:cNvGrpSpPr/>
          <p:nvPr/>
        </p:nvGrpSpPr>
        <p:grpSpPr>
          <a:xfrm>
            <a:off x="7156344" y="3172296"/>
            <a:ext cx="264465" cy="353074"/>
            <a:chOff x="7156344" y="3347696"/>
            <a:chExt cx="264465" cy="353074"/>
          </a:xfrm>
        </p:grpSpPr>
        <p:sp>
          <p:nvSpPr>
            <p:cNvPr id="11882" name="Google Shape;11882;p89"/>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9"/>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9"/>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9"/>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9"/>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7" name="Google Shape;11887;p89"/>
          <p:cNvGrpSpPr/>
          <p:nvPr/>
        </p:nvGrpSpPr>
        <p:grpSpPr>
          <a:xfrm>
            <a:off x="6703732" y="3171536"/>
            <a:ext cx="264813" cy="352693"/>
            <a:chOff x="6703732" y="3346936"/>
            <a:chExt cx="264813" cy="352693"/>
          </a:xfrm>
        </p:grpSpPr>
        <p:sp>
          <p:nvSpPr>
            <p:cNvPr id="11888" name="Google Shape;11888;p89"/>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9"/>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9"/>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9"/>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9"/>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3" name="Google Shape;11893;p89"/>
          <p:cNvGrpSpPr/>
          <p:nvPr/>
        </p:nvGrpSpPr>
        <p:grpSpPr>
          <a:xfrm>
            <a:off x="6252228" y="3171536"/>
            <a:ext cx="265193" cy="352693"/>
            <a:chOff x="6252228" y="3346936"/>
            <a:chExt cx="265193" cy="352693"/>
          </a:xfrm>
        </p:grpSpPr>
        <p:sp>
          <p:nvSpPr>
            <p:cNvPr id="11894" name="Google Shape;11894;p89"/>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9"/>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9"/>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7" name="Google Shape;11897;p89"/>
          <p:cNvGrpSpPr/>
          <p:nvPr/>
        </p:nvGrpSpPr>
        <p:grpSpPr>
          <a:xfrm>
            <a:off x="5801105" y="3172296"/>
            <a:ext cx="264813" cy="351933"/>
            <a:chOff x="5801105" y="3347696"/>
            <a:chExt cx="264813" cy="351933"/>
          </a:xfrm>
        </p:grpSpPr>
        <p:sp>
          <p:nvSpPr>
            <p:cNvPr id="11898" name="Google Shape;11898;p89"/>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9"/>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9"/>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9"/>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2" name="Google Shape;11902;p89"/>
          <p:cNvGrpSpPr/>
          <p:nvPr/>
        </p:nvGrpSpPr>
        <p:grpSpPr>
          <a:xfrm>
            <a:off x="5349253" y="3171536"/>
            <a:ext cx="265922" cy="352693"/>
            <a:chOff x="5349253" y="3346936"/>
            <a:chExt cx="265922" cy="352693"/>
          </a:xfrm>
        </p:grpSpPr>
        <p:sp>
          <p:nvSpPr>
            <p:cNvPr id="11903" name="Google Shape;11903;p89"/>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9"/>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9"/>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9"/>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9"/>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9"/>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89"/>
          <p:cNvGrpSpPr/>
          <p:nvPr/>
        </p:nvGrpSpPr>
        <p:grpSpPr>
          <a:xfrm>
            <a:off x="4907159" y="3171536"/>
            <a:ext cx="264845" cy="354214"/>
            <a:chOff x="4907159" y="3346936"/>
            <a:chExt cx="264845" cy="354214"/>
          </a:xfrm>
        </p:grpSpPr>
        <p:sp>
          <p:nvSpPr>
            <p:cNvPr id="11910" name="Google Shape;11910;p89"/>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9"/>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89"/>
          <p:cNvGrpSpPr/>
          <p:nvPr/>
        </p:nvGrpSpPr>
        <p:grpSpPr>
          <a:xfrm>
            <a:off x="8048421" y="3159086"/>
            <a:ext cx="276503" cy="369674"/>
            <a:chOff x="8048421" y="3334486"/>
            <a:chExt cx="276503" cy="369674"/>
          </a:xfrm>
        </p:grpSpPr>
        <p:sp>
          <p:nvSpPr>
            <p:cNvPr id="11913" name="Google Shape;11913;p89"/>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9"/>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9"/>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9"/>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9"/>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9"/>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9" name="Google Shape;11919;p89"/>
          <p:cNvGrpSpPr/>
          <p:nvPr/>
        </p:nvGrpSpPr>
        <p:grpSpPr>
          <a:xfrm>
            <a:off x="7575787" y="3154555"/>
            <a:ext cx="295384" cy="376834"/>
            <a:chOff x="7575787" y="3329955"/>
            <a:chExt cx="295384" cy="376834"/>
          </a:xfrm>
        </p:grpSpPr>
        <p:sp>
          <p:nvSpPr>
            <p:cNvPr id="11920" name="Google Shape;11920;p89"/>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9"/>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9"/>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9"/>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9"/>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9"/>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6" name="Google Shape;11926;p89"/>
          <p:cNvGrpSpPr/>
          <p:nvPr/>
        </p:nvGrpSpPr>
        <p:grpSpPr>
          <a:xfrm>
            <a:off x="864062" y="2709103"/>
            <a:ext cx="264084" cy="347783"/>
            <a:chOff x="864062" y="2884503"/>
            <a:chExt cx="264084" cy="347783"/>
          </a:xfrm>
        </p:grpSpPr>
        <p:sp>
          <p:nvSpPr>
            <p:cNvPr id="11927" name="Google Shape;11927;p89"/>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9"/>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9"/>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9"/>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9"/>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9"/>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9"/>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9"/>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9"/>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9"/>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89"/>
          <p:cNvGrpSpPr/>
          <p:nvPr/>
        </p:nvGrpSpPr>
        <p:grpSpPr>
          <a:xfrm>
            <a:off x="3978523" y="2709261"/>
            <a:ext cx="348955" cy="346516"/>
            <a:chOff x="3978523" y="2884661"/>
            <a:chExt cx="348955" cy="346516"/>
          </a:xfrm>
        </p:grpSpPr>
        <p:sp>
          <p:nvSpPr>
            <p:cNvPr id="11938" name="Google Shape;11938;p89"/>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9"/>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9"/>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9"/>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9"/>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9"/>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9"/>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9"/>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6" name="Google Shape;11946;p89"/>
          <p:cNvGrpSpPr/>
          <p:nvPr/>
        </p:nvGrpSpPr>
        <p:grpSpPr>
          <a:xfrm>
            <a:off x="3556255" y="2709863"/>
            <a:ext cx="347435" cy="345534"/>
            <a:chOff x="3527780" y="2885263"/>
            <a:chExt cx="347435" cy="345534"/>
          </a:xfrm>
        </p:grpSpPr>
        <p:sp>
          <p:nvSpPr>
            <p:cNvPr id="11947" name="Google Shape;11947;p89"/>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9"/>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9"/>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9"/>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9"/>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9"/>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9"/>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9"/>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9"/>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9"/>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9"/>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9"/>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9"/>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9"/>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9"/>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9"/>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9"/>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9"/>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9"/>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9"/>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9"/>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9"/>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9"/>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89"/>
          <p:cNvGrpSpPr/>
          <p:nvPr/>
        </p:nvGrpSpPr>
        <p:grpSpPr>
          <a:xfrm>
            <a:off x="2239671" y="2709103"/>
            <a:ext cx="218053" cy="348543"/>
            <a:chOff x="2239671" y="2884503"/>
            <a:chExt cx="218053" cy="348543"/>
          </a:xfrm>
        </p:grpSpPr>
        <p:sp>
          <p:nvSpPr>
            <p:cNvPr id="11971" name="Google Shape;11971;p89"/>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9"/>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9"/>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9"/>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9"/>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89"/>
          <p:cNvGrpSpPr/>
          <p:nvPr/>
        </p:nvGrpSpPr>
        <p:grpSpPr>
          <a:xfrm>
            <a:off x="2691555" y="2709103"/>
            <a:ext cx="215044" cy="348924"/>
            <a:chOff x="2691555" y="2884503"/>
            <a:chExt cx="215044" cy="348924"/>
          </a:xfrm>
        </p:grpSpPr>
        <p:sp>
          <p:nvSpPr>
            <p:cNvPr id="11977" name="Google Shape;11977;p89"/>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9"/>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9"/>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89"/>
          <p:cNvGrpSpPr/>
          <p:nvPr/>
        </p:nvGrpSpPr>
        <p:grpSpPr>
          <a:xfrm>
            <a:off x="1770459" y="2709103"/>
            <a:ext cx="254644" cy="348828"/>
            <a:chOff x="1770459" y="2884503"/>
            <a:chExt cx="254644" cy="348828"/>
          </a:xfrm>
        </p:grpSpPr>
        <p:sp>
          <p:nvSpPr>
            <p:cNvPr id="11981" name="Google Shape;11981;p89"/>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9"/>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9"/>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9"/>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9"/>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9"/>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9"/>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9"/>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9" name="Google Shape;11989;p89"/>
          <p:cNvGrpSpPr/>
          <p:nvPr/>
        </p:nvGrpSpPr>
        <p:grpSpPr>
          <a:xfrm>
            <a:off x="1317466" y="2709483"/>
            <a:ext cx="258382" cy="348543"/>
            <a:chOff x="1317466" y="2884883"/>
            <a:chExt cx="258382" cy="348543"/>
          </a:xfrm>
        </p:grpSpPr>
        <p:sp>
          <p:nvSpPr>
            <p:cNvPr id="11990" name="Google Shape;11990;p89"/>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9"/>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9"/>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9"/>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9"/>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9"/>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9"/>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9"/>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8" name="Google Shape;11998;p89"/>
          <p:cNvGrpSpPr/>
          <p:nvPr/>
        </p:nvGrpSpPr>
        <p:grpSpPr>
          <a:xfrm>
            <a:off x="3121167" y="2709483"/>
            <a:ext cx="258414" cy="348543"/>
            <a:chOff x="3121167" y="2884883"/>
            <a:chExt cx="258414" cy="348543"/>
          </a:xfrm>
        </p:grpSpPr>
        <p:sp>
          <p:nvSpPr>
            <p:cNvPr id="11999" name="Google Shape;11999;p89"/>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9"/>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9"/>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9"/>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9"/>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9"/>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9"/>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9"/>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89"/>
          <p:cNvGrpSpPr/>
          <p:nvPr/>
        </p:nvGrpSpPr>
        <p:grpSpPr>
          <a:xfrm>
            <a:off x="4899999" y="2706695"/>
            <a:ext cx="271244" cy="346801"/>
            <a:chOff x="4899999" y="2882095"/>
            <a:chExt cx="271244" cy="346801"/>
          </a:xfrm>
        </p:grpSpPr>
        <p:sp>
          <p:nvSpPr>
            <p:cNvPr id="12008" name="Google Shape;12008;p89"/>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9"/>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9"/>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9"/>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9"/>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9"/>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9"/>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9"/>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9"/>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9"/>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89"/>
          <p:cNvGrpSpPr/>
          <p:nvPr/>
        </p:nvGrpSpPr>
        <p:grpSpPr>
          <a:xfrm>
            <a:off x="7162775" y="2705713"/>
            <a:ext cx="259523" cy="346294"/>
            <a:chOff x="7162775" y="2881113"/>
            <a:chExt cx="259523" cy="346294"/>
          </a:xfrm>
        </p:grpSpPr>
        <p:sp>
          <p:nvSpPr>
            <p:cNvPr id="12019" name="Google Shape;12019;p89"/>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9"/>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9"/>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9"/>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9"/>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9"/>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5" name="Google Shape;12025;p89"/>
          <p:cNvGrpSpPr/>
          <p:nvPr/>
        </p:nvGrpSpPr>
        <p:grpSpPr>
          <a:xfrm>
            <a:off x="6709751" y="2706442"/>
            <a:ext cx="261075" cy="347815"/>
            <a:chOff x="6709751" y="2881842"/>
            <a:chExt cx="261075" cy="347815"/>
          </a:xfrm>
        </p:grpSpPr>
        <p:sp>
          <p:nvSpPr>
            <p:cNvPr id="12026" name="Google Shape;12026;p89"/>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9"/>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9"/>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9"/>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9"/>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9"/>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2" name="Google Shape;12032;p89"/>
          <p:cNvGrpSpPr/>
          <p:nvPr/>
        </p:nvGrpSpPr>
        <p:grpSpPr>
          <a:xfrm>
            <a:off x="5807156" y="2705713"/>
            <a:ext cx="261043" cy="348163"/>
            <a:chOff x="5807156" y="2881113"/>
            <a:chExt cx="261043" cy="348163"/>
          </a:xfrm>
        </p:grpSpPr>
        <p:sp>
          <p:nvSpPr>
            <p:cNvPr id="12033" name="Google Shape;12033;p89"/>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9"/>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9"/>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9"/>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9"/>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89"/>
          <p:cNvGrpSpPr/>
          <p:nvPr/>
        </p:nvGrpSpPr>
        <p:grpSpPr>
          <a:xfrm>
            <a:off x="5355653" y="2706093"/>
            <a:ext cx="262184" cy="346643"/>
            <a:chOff x="5355653" y="2881493"/>
            <a:chExt cx="262184" cy="346643"/>
          </a:xfrm>
        </p:grpSpPr>
        <p:sp>
          <p:nvSpPr>
            <p:cNvPr id="12039" name="Google Shape;12039;p89"/>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9"/>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9"/>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9"/>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9"/>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4" name="Google Shape;12044;p89"/>
          <p:cNvGrpSpPr/>
          <p:nvPr/>
        </p:nvGrpSpPr>
        <p:grpSpPr>
          <a:xfrm>
            <a:off x="8055961" y="2706442"/>
            <a:ext cx="260283" cy="345914"/>
            <a:chOff x="8055961" y="2881842"/>
            <a:chExt cx="260283" cy="345914"/>
          </a:xfrm>
        </p:grpSpPr>
        <p:sp>
          <p:nvSpPr>
            <p:cNvPr id="12045" name="Google Shape;12045;p89"/>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9"/>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9"/>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9"/>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9" name="Google Shape;12049;p89"/>
          <p:cNvGrpSpPr/>
          <p:nvPr/>
        </p:nvGrpSpPr>
        <p:grpSpPr>
          <a:xfrm>
            <a:off x="7609368" y="2718512"/>
            <a:ext cx="264813" cy="353105"/>
            <a:chOff x="7609368" y="2893912"/>
            <a:chExt cx="264813" cy="353105"/>
          </a:xfrm>
        </p:grpSpPr>
        <p:sp>
          <p:nvSpPr>
            <p:cNvPr id="12050" name="Google Shape;12050;p89"/>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9"/>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9"/>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9"/>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9"/>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9"/>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89"/>
          <p:cNvGrpSpPr/>
          <p:nvPr/>
        </p:nvGrpSpPr>
        <p:grpSpPr>
          <a:xfrm>
            <a:off x="6248458" y="2694372"/>
            <a:ext cx="270864" cy="360645"/>
            <a:chOff x="6248458" y="2869772"/>
            <a:chExt cx="270864" cy="360645"/>
          </a:xfrm>
        </p:grpSpPr>
        <p:sp>
          <p:nvSpPr>
            <p:cNvPr id="12057" name="Google Shape;12057;p89"/>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9"/>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9"/>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9"/>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9"/>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2" name="Google Shape;12062;p89"/>
          <p:cNvGrpSpPr/>
          <p:nvPr/>
        </p:nvGrpSpPr>
        <p:grpSpPr>
          <a:xfrm>
            <a:off x="3075928" y="2270398"/>
            <a:ext cx="363243" cy="300675"/>
            <a:chOff x="3075928" y="2445798"/>
            <a:chExt cx="363243" cy="300675"/>
          </a:xfrm>
        </p:grpSpPr>
        <p:sp>
          <p:nvSpPr>
            <p:cNvPr id="12063" name="Google Shape;12063;p89"/>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9"/>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9"/>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9"/>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9"/>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9"/>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9"/>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9"/>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9"/>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9"/>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9"/>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89"/>
          <p:cNvGrpSpPr/>
          <p:nvPr/>
        </p:nvGrpSpPr>
        <p:grpSpPr>
          <a:xfrm>
            <a:off x="2633105" y="2256459"/>
            <a:ext cx="363243" cy="328585"/>
            <a:chOff x="2633105" y="2431859"/>
            <a:chExt cx="363243" cy="328585"/>
          </a:xfrm>
        </p:grpSpPr>
        <p:sp>
          <p:nvSpPr>
            <p:cNvPr id="12075" name="Google Shape;12075;p89"/>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9"/>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9"/>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9"/>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9"/>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9"/>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9"/>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9"/>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3" name="Google Shape;12083;p89"/>
          <p:cNvGrpSpPr/>
          <p:nvPr/>
        </p:nvGrpSpPr>
        <p:grpSpPr>
          <a:xfrm>
            <a:off x="2189142" y="2245910"/>
            <a:ext cx="365904" cy="350064"/>
            <a:chOff x="2189142" y="2421310"/>
            <a:chExt cx="365904" cy="350064"/>
          </a:xfrm>
        </p:grpSpPr>
        <p:sp>
          <p:nvSpPr>
            <p:cNvPr id="12084" name="Google Shape;12084;p89"/>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9"/>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9"/>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9"/>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9"/>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9"/>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9"/>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9"/>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9"/>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3" name="Google Shape;12093;p89"/>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4" name="Google Shape;12094;p89"/>
          <p:cNvGrpSpPr/>
          <p:nvPr/>
        </p:nvGrpSpPr>
        <p:grpSpPr>
          <a:xfrm>
            <a:off x="3961923" y="2310917"/>
            <a:ext cx="364415" cy="220936"/>
            <a:chOff x="3961923" y="2486317"/>
            <a:chExt cx="364415" cy="220936"/>
          </a:xfrm>
        </p:grpSpPr>
        <p:sp>
          <p:nvSpPr>
            <p:cNvPr id="12095" name="Google Shape;12095;p89"/>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9"/>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9"/>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9"/>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9" name="Google Shape;12099;p89"/>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0" name="Google Shape;12100;p89"/>
          <p:cNvGrpSpPr/>
          <p:nvPr/>
        </p:nvGrpSpPr>
        <p:grpSpPr>
          <a:xfrm>
            <a:off x="1303876" y="2243977"/>
            <a:ext cx="363275" cy="354626"/>
            <a:chOff x="1303876" y="2419377"/>
            <a:chExt cx="363275" cy="354626"/>
          </a:xfrm>
        </p:grpSpPr>
        <p:sp>
          <p:nvSpPr>
            <p:cNvPr id="12101" name="Google Shape;12101;p89"/>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9"/>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9"/>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9"/>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9"/>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9"/>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9"/>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9"/>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9" name="Google Shape;12109;p89"/>
          <p:cNvGrpSpPr/>
          <p:nvPr/>
        </p:nvGrpSpPr>
        <p:grpSpPr>
          <a:xfrm>
            <a:off x="861053" y="2239510"/>
            <a:ext cx="362134" cy="363623"/>
            <a:chOff x="861053" y="2414910"/>
            <a:chExt cx="362134" cy="363623"/>
          </a:xfrm>
        </p:grpSpPr>
        <p:sp>
          <p:nvSpPr>
            <p:cNvPr id="12110" name="Google Shape;12110;p89"/>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9"/>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9"/>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9"/>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9"/>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89"/>
          <p:cNvGrpSpPr/>
          <p:nvPr/>
        </p:nvGrpSpPr>
        <p:grpSpPr>
          <a:xfrm>
            <a:off x="7594288" y="2239859"/>
            <a:ext cx="279513" cy="355735"/>
            <a:chOff x="7594288" y="2415259"/>
            <a:chExt cx="279513" cy="355735"/>
          </a:xfrm>
        </p:grpSpPr>
        <p:sp>
          <p:nvSpPr>
            <p:cNvPr id="12116" name="Google Shape;12116;p89"/>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9"/>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9"/>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9"/>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9"/>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9"/>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2" name="Google Shape;12122;p89"/>
          <p:cNvGrpSpPr/>
          <p:nvPr/>
        </p:nvGrpSpPr>
        <p:grpSpPr>
          <a:xfrm>
            <a:off x="7145794" y="2240239"/>
            <a:ext cx="278784" cy="355735"/>
            <a:chOff x="7145794" y="2415639"/>
            <a:chExt cx="278784" cy="355735"/>
          </a:xfrm>
        </p:grpSpPr>
        <p:sp>
          <p:nvSpPr>
            <p:cNvPr id="12123" name="Google Shape;12123;p89"/>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9"/>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9"/>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9"/>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9"/>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9"/>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9"/>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9"/>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9"/>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9"/>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3" name="Google Shape;12133;p89"/>
          <p:cNvGrpSpPr/>
          <p:nvPr/>
        </p:nvGrpSpPr>
        <p:grpSpPr>
          <a:xfrm>
            <a:off x="6698441" y="2239130"/>
            <a:ext cx="277644" cy="357984"/>
            <a:chOff x="6698441" y="2414530"/>
            <a:chExt cx="277644" cy="357984"/>
          </a:xfrm>
        </p:grpSpPr>
        <p:sp>
          <p:nvSpPr>
            <p:cNvPr id="12134" name="Google Shape;12134;p89"/>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9"/>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9"/>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9"/>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9"/>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9"/>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0" name="Google Shape;12140;p89"/>
          <p:cNvGrpSpPr/>
          <p:nvPr/>
        </p:nvGrpSpPr>
        <p:grpSpPr>
          <a:xfrm>
            <a:off x="4897750" y="2240239"/>
            <a:ext cx="279513" cy="357255"/>
            <a:chOff x="4897750" y="2415639"/>
            <a:chExt cx="279513" cy="357255"/>
          </a:xfrm>
        </p:grpSpPr>
        <p:sp>
          <p:nvSpPr>
            <p:cNvPr id="12141" name="Google Shape;12141;p89"/>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9"/>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9"/>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9"/>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9"/>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9"/>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9"/>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9"/>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9" name="Google Shape;12149;p89"/>
          <p:cNvGrpSpPr/>
          <p:nvPr/>
        </p:nvGrpSpPr>
        <p:grpSpPr>
          <a:xfrm>
            <a:off x="5812066" y="2240619"/>
            <a:ext cx="264813" cy="353454"/>
            <a:chOff x="5812066" y="2416019"/>
            <a:chExt cx="264813" cy="353454"/>
          </a:xfrm>
        </p:grpSpPr>
        <p:sp>
          <p:nvSpPr>
            <p:cNvPr id="12150" name="Google Shape;12150;p89"/>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9"/>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9"/>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9"/>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9"/>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9"/>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9"/>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7" name="Google Shape;12157;p89"/>
          <p:cNvGrpSpPr/>
          <p:nvPr/>
        </p:nvGrpSpPr>
        <p:grpSpPr>
          <a:xfrm>
            <a:off x="8054820" y="2240999"/>
            <a:ext cx="264433" cy="353454"/>
            <a:chOff x="8054820" y="2416399"/>
            <a:chExt cx="264433" cy="353454"/>
          </a:xfrm>
        </p:grpSpPr>
        <p:sp>
          <p:nvSpPr>
            <p:cNvPr id="12158" name="Google Shape;12158;p89"/>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9"/>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9"/>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9"/>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9"/>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9"/>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89"/>
          <p:cNvGrpSpPr/>
          <p:nvPr/>
        </p:nvGrpSpPr>
        <p:grpSpPr>
          <a:xfrm>
            <a:off x="5356413" y="2237990"/>
            <a:ext cx="271212" cy="361374"/>
            <a:chOff x="5356413" y="2413390"/>
            <a:chExt cx="271212" cy="361374"/>
          </a:xfrm>
        </p:grpSpPr>
        <p:sp>
          <p:nvSpPr>
            <p:cNvPr id="12165" name="Google Shape;12165;p89"/>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9"/>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9"/>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9"/>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9"/>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0" name="Google Shape;12170;p89"/>
          <p:cNvGrpSpPr/>
          <p:nvPr/>
        </p:nvGrpSpPr>
        <p:grpSpPr>
          <a:xfrm>
            <a:off x="6255238" y="2236849"/>
            <a:ext cx="271244" cy="360994"/>
            <a:chOff x="6255238" y="2412249"/>
            <a:chExt cx="271244" cy="360994"/>
          </a:xfrm>
        </p:grpSpPr>
        <p:sp>
          <p:nvSpPr>
            <p:cNvPr id="12171" name="Google Shape;12171;p89"/>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9"/>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9"/>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9"/>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9"/>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9"/>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89"/>
          <p:cNvGrpSpPr/>
          <p:nvPr/>
        </p:nvGrpSpPr>
        <p:grpSpPr>
          <a:xfrm>
            <a:off x="2185372" y="1782399"/>
            <a:ext cx="366664" cy="366981"/>
            <a:chOff x="2185372" y="1957799"/>
            <a:chExt cx="366664" cy="366981"/>
          </a:xfrm>
        </p:grpSpPr>
        <p:sp>
          <p:nvSpPr>
            <p:cNvPr id="12178" name="Google Shape;12178;p89"/>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9"/>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9"/>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9"/>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9"/>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9"/>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9"/>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9"/>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6" name="Google Shape;12186;p89"/>
          <p:cNvGrpSpPr/>
          <p:nvPr/>
        </p:nvGrpSpPr>
        <p:grpSpPr>
          <a:xfrm>
            <a:off x="1737258" y="1812971"/>
            <a:ext cx="370814" cy="307359"/>
            <a:chOff x="1737258" y="1988371"/>
            <a:chExt cx="370814" cy="307359"/>
          </a:xfrm>
        </p:grpSpPr>
        <p:sp>
          <p:nvSpPr>
            <p:cNvPr id="12187" name="Google Shape;12187;p89"/>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9"/>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9"/>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9"/>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1" name="Google Shape;12191;p89"/>
          <p:cNvGrpSpPr/>
          <p:nvPr/>
        </p:nvGrpSpPr>
        <p:grpSpPr>
          <a:xfrm>
            <a:off x="848983" y="1814111"/>
            <a:ext cx="369294" cy="304350"/>
            <a:chOff x="848983" y="1989511"/>
            <a:chExt cx="369294" cy="304350"/>
          </a:xfrm>
        </p:grpSpPr>
        <p:sp>
          <p:nvSpPr>
            <p:cNvPr id="12192" name="Google Shape;12192;p89"/>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9"/>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9"/>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9"/>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9"/>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7" name="Google Shape;12197;p89"/>
          <p:cNvGrpSpPr/>
          <p:nvPr/>
        </p:nvGrpSpPr>
        <p:grpSpPr>
          <a:xfrm>
            <a:off x="3074027" y="1808377"/>
            <a:ext cx="380604" cy="313854"/>
            <a:chOff x="3074027" y="1983777"/>
            <a:chExt cx="380604" cy="313854"/>
          </a:xfrm>
        </p:grpSpPr>
        <p:sp>
          <p:nvSpPr>
            <p:cNvPr id="12198" name="Google Shape;12198;p89"/>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9"/>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9"/>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9"/>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9"/>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3" name="Google Shape;12203;p89"/>
          <p:cNvGrpSpPr/>
          <p:nvPr/>
        </p:nvGrpSpPr>
        <p:grpSpPr>
          <a:xfrm>
            <a:off x="3522521" y="1800457"/>
            <a:ext cx="367013" cy="331278"/>
            <a:chOff x="3522521" y="1975857"/>
            <a:chExt cx="367013" cy="331278"/>
          </a:xfrm>
        </p:grpSpPr>
        <p:sp>
          <p:nvSpPr>
            <p:cNvPr id="12204" name="Google Shape;12204;p89"/>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9"/>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9"/>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9"/>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9"/>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9"/>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9"/>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1" name="Google Shape;12211;p89"/>
          <p:cNvGrpSpPr/>
          <p:nvPr/>
        </p:nvGrpSpPr>
        <p:grpSpPr>
          <a:xfrm>
            <a:off x="2630824" y="1801566"/>
            <a:ext cx="368185" cy="330454"/>
            <a:chOff x="2630824" y="1976966"/>
            <a:chExt cx="368185" cy="330454"/>
          </a:xfrm>
        </p:grpSpPr>
        <p:sp>
          <p:nvSpPr>
            <p:cNvPr id="12212" name="Google Shape;12212;p89"/>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9"/>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9"/>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9"/>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9"/>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9"/>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9"/>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9"/>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89"/>
          <p:cNvGrpSpPr/>
          <p:nvPr/>
        </p:nvGrpSpPr>
        <p:grpSpPr>
          <a:xfrm>
            <a:off x="1293706" y="1791016"/>
            <a:ext cx="369294" cy="350444"/>
            <a:chOff x="1293706" y="1966416"/>
            <a:chExt cx="369294" cy="350444"/>
          </a:xfrm>
        </p:grpSpPr>
        <p:sp>
          <p:nvSpPr>
            <p:cNvPr id="12221" name="Google Shape;12221;p89"/>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9"/>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9"/>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9"/>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9"/>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9"/>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9"/>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9"/>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9" name="Google Shape;12229;p89"/>
          <p:cNvGrpSpPr/>
          <p:nvPr/>
        </p:nvGrpSpPr>
        <p:grpSpPr>
          <a:xfrm>
            <a:off x="3967213" y="1800077"/>
            <a:ext cx="368185" cy="331816"/>
            <a:chOff x="3967213" y="1975477"/>
            <a:chExt cx="368185" cy="331816"/>
          </a:xfrm>
        </p:grpSpPr>
        <p:sp>
          <p:nvSpPr>
            <p:cNvPr id="12230" name="Google Shape;12230;p89"/>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9"/>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9"/>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89"/>
          <p:cNvGrpSpPr/>
          <p:nvPr/>
        </p:nvGrpSpPr>
        <p:grpSpPr>
          <a:xfrm>
            <a:off x="8047661" y="1793646"/>
            <a:ext cx="279132" cy="356875"/>
            <a:chOff x="8047661" y="1969046"/>
            <a:chExt cx="279132" cy="356875"/>
          </a:xfrm>
        </p:grpSpPr>
        <p:sp>
          <p:nvSpPr>
            <p:cNvPr id="12234" name="Google Shape;12234;p89"/>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9"/>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9"/>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9"/>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8" name="Google Shape;12238;p89"/>
          <p:cNvGrpSpPr/>
          <p:nvPr/>
        </p:nvGrpSpPr>
        <p:grpSpPr>
          <a:xfrm>
            <a:off x="7596157" y="1792759"/>
            <a:ext cx="279544" cy="358142"/>
            <a:chOff x="7596157" y="1968159"/>
            <a:chExt cx="279544" cy="358142"/>
          </a:xfrm>
        </p:grpSpPr>
        <p:sp>
          <p:nvSpPr>
            <p:cNvPr id="12239" name="Google Shape;12239;p89"/>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9"/>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9"/>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9"/>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9"/>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9"/>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89"/>
          <p:cNvGrpSpPr/>
          <p:nvPr/>
        </p:nvGrpSpPr>
        <p:grpSpPr>
          <a:xfrm>
            <a:off x="7147315" y="1793646"/>
            <a:ext cx="279513" cy="357636"/>
            <a:chOff x="7147315" y="1969046"/>
            <a:chExt cx="279513" cy="357636"/>
          </a:xfrm>
        </p:grpSpPr>
        <p:sp>
          <p:nvSpPr>
            <p:cNvPr id="12246" name="Google Shape;12246;p89"/>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9"/>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9"/>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9"/>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9"/>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9"/>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9"/>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3" name="Google Shape;12253;p89"/>
          <p:cNvGrpSpPr/>
          <p:nvPr/>
        </p:nvGrpSpPr>
        <p:grpSpPr>
          <a:xfrm>
            <a:off x="6697681" y="1792917"/>
            <a:ext cx="280305" cy="359093"/>
            <a:chOff x="6697681" y="1968317"/>
            <a:chExt cx="280305" cy="359093"/>
          </a:xfrm>
        </p:grpSpPr>
        <p:sp>
          <p:nvSpPr>
            <p:cNvPr id="12254" name="Google Shape;12254;p89"/>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9"/>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9"/>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9"/>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9"/>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9"/>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9"/>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89"/>
          <p:cNvGrpSpPr/>
          <p:nvPr/>
        </p:nvGrpSpPr>
        <p:grpSpPr>
          <a:xfrm>
            <a:off x="6248839" y="1792537"/>
            <a:ext cx="280273" cy="358744"/>
            <a:chOff x="6248839" y="1967937"/>
            <a:chExt cx="280273" cy="358744"/>
          </a:xfrm>
        </p:grpSpPr>
        <p:sp>
          <p:nvSpPr>
            <p:cNvPr id="12262" name="Google Shape;12262;p89"/>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9"/>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9"/>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9"/>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9"/>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9"/>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8" name="Google Shape;12268;p89"/>
          <p:cNvGrpSpPr/>
          <p:nvPr/>
        </p:nvGrpSpPr>
        <p:grpSpPr>
          <a:xfrm>
            <a:off x="5801485" y="1793646"/>
            <a:ext cx="279164" cy="357794"/>
            <a:chOff x="5801485" y="1969046"/>
            <a:chExt cx="279164" cy="357794"/>
          </a:xfrm>
        </p:grpSpPr>
        <p:sp>
          <p:nvSpPr>
            <p:cNvPr id="12269" name="Google Shape;12269;p89"/>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9"/>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9"/>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9"/>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9"/>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9"/>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9"/>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9"/>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9"/>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9"/>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9"/>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9"/>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9"/>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2" name="Google Shape;12282;p89"/>
          <p:cNvGrpSpPr/>
          <p:nvPr/>
        </p:nvGrpSpPr>
        <p:grpSpPr>
          <a:xfrm>
            <a:off x="5352643" y="1793646"/>
            <a:ext cx="278404" cy="358364"/>
            <a:chOff x="5352643" y="1969046"/>
            <a:chExt cx="278404" cy="358364"/>
          </a:xfrm>
        </p:grpSpPr>
        <p:sp>
          <p:nvSpPr>
            <p:cNvPr id="12283" name="Google Shape;12283;p89"/>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9"/>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9"/>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9"/>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7" name="Google Shape;12287;p89"/>
          <p:cNvGrpSpPr/>
          <p:nvPr/>
        </p:nvGrpSpPr>
        <p:grpSpPr>
          <a:xfrm>
            <a:off x="4897750" y="1792917"/>
            <a:ext cx="279132" cy="358364"/>
            <a:chOff x="4897750" y="1968317"/>
            <a:chExt cx="279132" cy="358364"/>
          </a:xfrm>
        </p:grpSpPr>
        <p:sp>
          <p:nvSpPr>
            <p:cNvPr id="12288" name="Google Shape;12288;p89"/>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9"/>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9"/>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9"/>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9"/>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9"/>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9"/>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9"/>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9"/>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9"/>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9"/>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9"/>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9"/>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1" name="Google Shape;12301;p89"/>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02" name="Google Shape;12302;p89"/>
          <p:cNvGrpSpPr/>
          <p:nvPr/>
        </p:nvGrpSpPr>
        <p:grpSpPr>
          <a:xfrm>
            <a:off x="1767449" y="1337644"/>
            <a:ext cx="324403" cy="347783"/>
            <a:chOff x="1767449" y="1513044"/>
            <a:chExt cx="324403" cy="347783"/>
          </a:xfrm>
        </p:grpSpPr>
        <p:sp>
          <p:nvSpPr>
            <p:cNvPr id="12303" name="Google Shape;12303;p89"/>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9"/>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9"/>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9"/>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9"/>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9"/>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9"/>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9"/>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9"/>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2" name="Google Shape;12312;p89"/>
          <p:cNvGrpSpPr/>
          <p:nvPr/>
        </p:nvGrpSpPr>
        <p:grpSpPr>
          <a:xfrm>
            <a:off x="4007193" y="1337327"/>
            <a:ext cx="320633" cy="348100"/>
            <a:chOff x="4007193" y="1512727"/>
            <a:chExt cx="320633" cy="348100"/>
          </a:xfrm>
        </p:grpSpPr>
        <p:sp>
          <p:nvSpPr>
            <p:cNvPr id="12313" name="Google Shape;12313;p89"/>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9"/>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9"/>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9"/>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9"/>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89"/>
          <p:cNvGrpSpPr/>
          <p:nvPr/>
        </p:nvGrpSpPr>
        <p:grpSpPr>
          <a:xfrm>
            <a:off x="3530425" y="1333347"/>
            <a:ext cx="368175" cy="344594"/>
            <a:chOff x="3530425" y="1508747"/>
            <a:chExt cx="368175" cy="344594"/>
          </a:xfrm>
        </p:grpSpPr>
        <p:sp>
          <p:nvSpPr>
            <p:cNvPr id="12319" name="Google Shape;12319;p89"/>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9"/>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9"/>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9"/>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3" name="Google Shape;12323;p89"/>
          <p:cNvGrpSpPr/>
          <p:nvPr/>
        </p:nvGrpSpPr>
        <p:grpSpPr>
          <a:xfrm>
            <a:off x="3127598" y="1337834"/>
            <a:ext cx="289714" cy="347593"/>
            <a:chOff x="3127598" y="1513234"/>
            <a:chExt cx="289714" cy="347593"/>
          </a:xfrm>
        </p:grpSpPr>
        <p:sp>
          <p:nvSpPr>
            <p:cNvPr id="12324" name="Google Shape;12324;p89"/>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9"/>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9"/>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9"/>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9"/>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9" name="Google Shape;12329;p89"/>
          <p:cNvGrpSpPr/>
          <p:nvPr/>
        </p:nvGrpSpPr>
        <p:grpSpPr>
          <a:xfrm>
            <a:off x="2662884" y="1337644"/>
            <a:ext cx="322914" cy="348543"/>
            <a:chOff x="2662884" y="1513044"/>
            <a:chExt cx="322914" cy="348543"/>
          </a:xfrm>
        </p:grpSpPr>
        <p:sp>
          <p:nvSpPr>
            <p:cNvPr id="12330" name="Google Shape;12330;p89"/>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9"/>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9"/>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9"/>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9"/>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9"/>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9"/>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9"/>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9"/>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9"/>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89"/>
          <p:cNvGrpSpPr/>
          <p:nvPr/>
        </p:nvGrpSpPr>
        <p:grpSpPr>
          <a:xfrm>
            <a:off x="2232511" y="1337359"/>
            <a:ext cx="299534" cy="348068"/>
            <a:chOff x="2232511" y="1512759"/>
            <a:chExt cx="299534" cy="348068"/>
          </a:xfrm>
        </p:grpSpPr>
        <p:sp>
          <p:nvSpPr>
            <p:cNvPr id="12341" name="Google Shape;12341;p89"/>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9"/>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9"/>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9"/>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9"/>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9"/>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9"/>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9"/>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9"/>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9"/>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9"/>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2" name="Google Shape;12352;p89"/>
          <p:cNvGrpSpPr/>
          <p:nvPr/>
        </p:nvGrpSpPr>
        <p:grpSpPr>
          <a:xfrm>
            <a:off x="1331406" y="1337961"/>
            <a:ext cx="301784" cy="348607"/>
            <a:chOff x="1331406" y="1513361"/>
            <a:chExt cx="301784" cy="348607"/>
          </a:xfrm>
        </p:grpSpPr>
        <p:sp>
          <p:nvSpPr>
            <p:cNvPr id="12353" name="Google Shape;12353;p89"/>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9"/>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9"/>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9"/>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89"/>
          <p:cNvGrpSpPr/>
          <p:nvPr/>
        </p:nvGrpSpPr>
        <p:grpSpPr>
          <a:xfrm>
            <a:off x="7144274" y="1324814"/>
            <a:ext cx="282174" cy="355735"/>
            <a:chOff x="7144274" y="1500214"/>
            <a:chExt cx="282174" cy="355735"/>
          </a:xfrm>
        </p:grpSpPr>
        <p:sp>
          <p:nvSpPr>
            <p:cNvPr id="12358" name="Google Shape;12358;p89"/>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9"/>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9"/>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9"/>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9"/>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9"/>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89"/>
          <p:cNvGrpSpPr/>
          <p:nvPr/>
        </p:nvGrpSpPr>
        <p:grpSpPr>
          <a:xfrm>
            <a:off x="6685262" y="1324814"/>
            <a:ext cx="289682" cy="354594"/>
            <a:chOff x="6685262" y="1500214"/>
            <a:chExt cx="289682" cy="354594"/>
          </a:xfrm>
        </p:grpSpPr>
        <p:sp>
          <p:nvSpPr>
            <p:cNvPr id="12365" name="Google Shape;12365;p89"/>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9"/>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9"/>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9"/>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9" name="Google Shape;12369;p89"/>
          <p:cNvGrpSpPr/>
          <p:nvPr/>
        </p:nvGrpSpPr>
        <p:grpSpPr>
          <a:xfrm>
            <a:off x="6200938" y="1325194"/>
            <a:ext cx="322154" cy="355355"/>
            <a:chOff x="6200938" y="1500594"/>
            <a:chExt cx="322154" cy="355355"/>
          </a:xfrm>
        </p:grpSpPr>
        <p:sp>
          <p:nvSpPr>
            <p:cNvPr id="12370" name="Google Shape;12370;p89"/>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9"/>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9"/>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9"/>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9"/>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89"/>
          <p:cNvGrpSpPr/>
          <p:nvPr/>
        </p:nvGrpSpPr>
        <p:grpSpPr>
          <a:xfrm>
            <a:off x="5289631" y="1324814"/>
            <a:ext cx="332355" cy="354974"/>
            <a:chOff x="5289631" y="1500214"/>
            <a:chExt cx="332355" cy="354974"/>
          </a:xfrm>
        </p:grpSpPr>
        <p:sp>
          <p:nvSpPr>
            <p:cNvPr id="12376" name="Google Shape;12376;p89"/>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9"/>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9"/>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9"/>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9"/>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9"/>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2" name="Google Shape;12382;p89"/>
          <p:cNvGrpSpPr/>
          <p:nvPr/>
        </p:nvGrpSpPr>
        <p:grpSpPr>
          <a:xfrm>
            <a:off x="5748295" y="1324433"/>
            <a:ext cx="323294" cy="356115"/>
            <a:chOff x="5748295" y="1499833"/>
            <a:chExt cx="323294" cy="356115"/>
          </a:xfrm>
        </p:grpSpPr>
        <p:sp>
          <p:nvSpPr>
            <p:cNvPr id="12383" name="Google Shape;12383;p89"/>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9"/>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9"/>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9"/>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9"/>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9"/>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9"/>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0" name="Google Shape;12390;p89"/>
          <p:cNvGrpSpPr/>
          <p:nvPr/>
        </p:nvGrpSpPr>
        <p:grpSpPr>
          <a:xfrm>
            <a:off x="8047661" y="1325637"/>
            <a:ext cx="278404" cy="355260"/>
            <a:chOff x="8047661" y="1501037"/>
            <a:chExt cx="278404" cy="355260"/>
          </a:xfrm>
        </p:grpSpPr>
        <p:sp>
          <p:nvSpPr>
            <p:cNvPr id="12391" name="Google Shape;12391;p89"/>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9"/>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9"/>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9"/>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89"/>
          <p:cNvGrpSpPr/>
          <p:nvPr/>
        </p:nvGrpSpPr>
        <p:grpSpPr>
          <a:xfrm>
            <a:off x="4903389" y="1324814"/>
            <a:ext cx="267854" cy="355735"/>
            <a:chOff x="4903389" y="1500214"/>
            <a:chExt cx="267854" cy="355735"/>
          </a:xfrm>
        </p:grpSpPr>
        <p:sp>
          <p:nvSpPr>
            <p:cNvPr id="12396" name="Google Shape;12396;p89"/>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9"/>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9"/>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9"/>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9"/>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1" name="Google Shape;12401;p89"/>
          <p:cNvGrpSpPr/>
          <p:nvPr/>
        </p:nvGrpSpPr>
        <p:grpSpPr>
          <a:xfrm>
            <a:off x="7613518" y="1325954"/>
            <a:ext cx="264433" cy="353074"/>
            <a:chOff x="7613518" y="1501354"/>
            <a:chExt cx="264433" cy="353074"/>
          </a:xfrm>
        </p:grpSpPr>
        <p:sp>
          <p:nvSpPr>
            <p:cNvPr id="12402" name="Google Shape;12402;p89"/>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9"/>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9"/>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9"/>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9"/>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9"/>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8" name="Google Shape;12408;p89"/>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2409" name="Google Shape;12409;p89"/>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13"/>
        <p:cNvGrpSpPr/>
        <p:nvPr/>
      </p:nvGrpSpPr>
      <p:grpSpPr>
        <a:xfrm>
          <a:off x="0" y="0"/>
          <a:ext cx="0" cy="0"/>
          <a:chOff x="0" y="0"/>
          <a:chExt cx="0" cy="0"/>
        </a:xfrm>
      </p:grpSpPr>
      <p:grpSp>
        <p:nvGrpSpPr>
          <p:cNvPr id="12414" name="Google Shape;12414;p90"/>
          <p:cNvGrpSpPr/>
          <p:nvPr/>
        </p:nvGrpSpPr>
        <p:grpSpPr>
          <a:xfrm>
            <a:off x="1757085" y="1325225"/>
            <a:ext cx="371069" cy="359396"/>
            <a:chOff x="1757085" y="1500675"/>
            <a:chExt cx="371069" cy="359396"/>
          </a:xfrm>
        </p:grpSpPr>
        <p:sp>
          <p:nvSpPr>
            <p:cNvPr id="12415" name="Google Shape;12415;p90"/>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90"/>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90"/>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90"/>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9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9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9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90"/>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9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90"/>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90"/>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9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9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90"/>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90"/>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9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90"/>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9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9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9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9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9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90"/>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90"/>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90"/>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90"/>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90"/>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90"/>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90"/>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4" name="Google Shape;12444;p90"/>
          <p:cNvGrpSpPr/>
          <p:nvPr/>
        </p:nvGrpSpPr>
        <p:grpSpPr>
          <a:xfrm>
            <a:off x="2774209" y="1779241"/>
            <a:ext cx="116693" cy="374186"/>
            <a:chOff x="2774209" y="1954691"/>
            <a:chExt cx="116693" cy="374186"/>
          </a:xfrm>
        </p:grpSpPr>
        <p:sp>
          <p:nvSpPr>
            <p:cNvPr id="12445" name="Google Shape;12445;p90"/>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90"/>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7" name="Google Shape;12447;p90"/>
          <p:cNvGrpSpPr/>
          <p:nvPr/>
        </p:nvGrpSpPr>
        <p:grpSpPr>
          <a:xfrm>
            <a:off x="4017435" y="1324462"/>
            <a:ext cx="315092" cy="359397"/>
            <a:chOff x="4017435" y="1499912"/>
            <a:chExt cx="315092" cy="359397"/>
          </a:xfrm>
        </p:grpSpPr>
        <p:sp>
          <p:nvSpPr>
            <p:cNvPr id="12448" name="Google Shape;12448;p90"/>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90"/>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0" name="Google Shape;12450;p90"/>
          <p:cNvGrpSpPr/>
          <p:nvPr/>
        </p:nvGrpSpPr>
        <p:grpSpPr>
          <a:xfrm>
            <a:off x="3963652" y="1824309"/>
            <a:ext cx="374154" cy="284050"/>
            <a:chOff x="3963652" y="1999759"/>
            <a:chExt cx="374154" cy="284050"/>
          </a:xfrm>
        </p:grpSpPr>
        <p:sp>
          <p:nvSpPr>
            <p:cNvPr id="12451" name="Google Shape;12451;p90"/>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90"/>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90"/>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90"/>
          <p:cNvGrpSpPr/>
          <p:nvPr/>
        </p:nvGrpSpPr>
        <p:grpSpPr>
          <a:xfrm>
            <a:off x="1777536" y="1839416"/>
            <a:ext cx="376444" cy="253772"/>
            <a:chOff x="1777536" y="2014866"/>
            <a:chExt cx="376444" cy="253772"/>
          </a:xfrm>
        </p:grpSpPr>
        <p:sp>
          <p:nvSpPr>
            <p:cNvPr id="12455" name="Google Shape;12455;p90"/>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90"/>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90"/>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90"/>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90"/>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0" name="Google Shape;12460;p90"/>
          <p:cNvGrpSpPr/>
          <p:nvPr/>
        </p:nvGrpSpPr>
        <p:grpSpPr>
          <a:xfrm>
            <a:off x="1309875" y="1881876"/>
            <a:ext cx="374154" cy="169680"/>
            <a:chOff x="1309875" y="2057326"/>
            <a:chExt cx="374154" cy="169680"/>
          </a:xfrm>
        </p:grpSpPr>
        <p:sp>
          <p:nvSpPr>
            <p:cNvPr id="12461" name="Google Shape;12461;p9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9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9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90"/>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90"/>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90"/>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9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9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90"/>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90"/>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90"/>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2" name="Google Shape;12472;p90"/>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3" name="Google Shape;12473;p90"/>
          <p:cNvGrpSpPr/>
          <p:nvPr/>
        </p:nvGrpSpPr>
        <p:grpSpPr>
          <a:xfrm>
            <a:off x="2347450" y="1779114"/>
            <a:ext cx="113639" cy="373168"/>
            <a:chOff x="2347450" y="1954564"/>
            <a:chExt cx="113639" cy="373168"/>
          </a:xfrm>
        </p:grpSpPr>
        <p:sp>
          <p:nvSpPr>
            <p:cNvPr id="12474" name="Google Shape;12474;p90"/>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90"/>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6" name="Google Shape;12476;p90"/>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7" name="Google Shape;12477;p90"/>
          <p:cNvGrpSpPr/>
          <p:nvPr/>
        </p:nvGrpSpPr>
        <p:grpSpPr>
          <a:xfrm>
            <a:off x="3110102" y="1324430"/>
            <a:ext cx="330613" cy="358379"/>
            <a:chOff x="3110102" y="1499880"/>
            <a:chExt cx="330613" cy="358379"/>
          </a:xfrm>
        </p:grpSpPr>
        <p:sp>
          <p:nvSpPr>
            <p:cNvPr id="12478" name="Google Shape;12478;p90"/>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90"/>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90"/>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90"/>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90"/>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90"/>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90"/>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5" name="Google Shape;12485;p90"/>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6" name="Google Shape;12486;p90"/>
          <p:cNvGrpSpPr/>
          <p:nvPr/>
        </p:nvGrpSpPr>
        <p:grpSpPr>
          <a:xfrm>
            <a:off x="3485575" y="1824309"/>
            <a:ext cx="373772" cy="284050"/>
            <a:chOff x="3531200" y="1999759"/>
            <a:chExt cx="373772" cy="284050"/>
          </a:xfrm>
        </p:grpSpPr>
        <p:sp>
          <p:nvSpPr>
            <p:cNvPr id="12487" name="Google Shape;12487;p90"/>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90"/>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90"/>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90"/>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1" name="Google Shape;12491;p90"/>
          <p:cNvGrpSpPr/>
          <p:nvPr/>
        </p:nvGrpSpPr>
        <p:grpSpPr>
          <a:xfrm>
            <a:off x="2667058" y="1324843"/>
            <a:ext cx="330231" cy="359015"/>
            <a:chOff x="2667058" y="1500293"/>
            <a:chExt cx="330231" cy="359015"/>
          </a:xfrm>
        </p:grpSpPr>
        <p:sp>
          <p:nvSpPr>
            <p:cNvPr id="12492" name="Google Shape;12492;p90"/>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90"/>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90"/>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90"/>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90"/>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9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9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9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9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90"/>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90"/>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9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9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90"/>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90"/>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90"/>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90"/>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90"/>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90"/>
          <p:cNvGrpSpPr/>
          <p:nvPr/>
        </p:nvGrpSpPr>
        <p:grpSpPr>
          <a:xfrm>
            <a:off x="3567553" y="1324462"/>
            <a:ext cx="320022" cy="359778"/>
            <a:chOff x="3567553" y="1499912"/>
            <a:chExt cx="320022" cy="359778"/>
          </a:xfrm>
        </p:grpSpPr>
        <p:sp>
          <p:nvSpPr>
            <p:cNvPr id="12511" name="Google Shape;12511;p90"/>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90"/>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90"/>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90"/>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90"/>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90"/>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90"/>
          <p:cNvGrpSpPr/>
          <p:nvPr/>
        </p:nvGrpSpPr>
        <p:grpSpPr>
          <a:xfrm>
            <a:off x="1309875" y="1324462"/>
            <a:ext cx="359015" cy="358633"/>
            <a:chOff x="1309875" y="1499912"/>
            <a:chExt cx="359015" cy="358633"/>
          </a:xfrm>
        </p:grpSpPr>
        <p:sp>
          <p:nvSpPr>
            <p:cNvPr id="12518" name="Google Shape;12518;p90"/>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90"/>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90"/>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90"/>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90"/>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90"/>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90"/>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90"/>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90"/>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7" name="Google Shape;12527;p90"/>
          <p:cNvGrpSpPr/>
          <p:nvPr/>
        </p:nvGrpSpPr>
        <p:grpSpPr>
          <a:xfrm>
            <a:off x="2219466" y="1324843"/>
            <a:ext cx="330613" cy="359015"/>
            <a:chOff x="2219466" y="1500293"/>
            <a:chExt cx="330613" cy="359015"/>
          </a:xfrm>
        </p:grpSpPr>
        <p:sp>
          <p:nvSpPr>
            <p:cNvPr id="12528" name="Google Shape;12528;p90"/>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90"/>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0" name="Google Shape;12530;p90"/>
          <p:cNvGrpSpPr/>
          <p:nvPr/>
        </p:nvGrpSpPr>
        <p:grpSpPr>
          <a:xfrm>
            <a:off x="5343544" y="1333908"/>
            <a:ext cx="244676" cy="351095"/>
            <a:chOff x="5343544" y="1509358"/>
            <a:chExt cx="244676" cy="351095"/>
          </a:xfrm>
        </p:grpSpPr>
        <p:sp>
          <p:nvSpPr>
            <p:cNvPr id="12531" name="Google Shape;12531;p90"/>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90"/>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90"/>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90"/>
          <p:cNvGrpSpPr/>
          <p:nvPr/>
        </p:nvGrpSpPr>
        <p:grpSpPr>
          <a:xfrm>
            <a:off x="4882340" y="1333908"/>
            <a:ext cx="246171" cy="351095"/>
            <a:chOff x="4882340" y="1509358"/>
            <a:chExt cx="246171" cy="351095"/>
          </a:xfrm>
        </p:grpSpPr>
        <p:sp>
          <p:nvSpPr>
            <p:cNvPr id="12535" name="Google Shape;12535;p90"/>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90"/>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90"/>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90"/>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90"/>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0" name="Google Shape;12540;p90"/>
          <p:cNvGrpSpPr/>
          <p:nvPr/>
        </p:nvGrpSpPr>
        <p:grpSpPr>
          <a:xfrm>
            <a:off x="6273204" y="1333558"/>
            <a:ext cx="236343" cy="351445"/>
            <a:chOff x="6273204" y="1509008"/>
            <a:chExt cx="236343" cy="351445"/>
          </a:xfrm>
        </p:grpSpPr>
        <p:sp>
          <p:nvSpPr>
            <p:cNvPr id="12541" name="Google Shape;12541;p90"/>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90"/>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3" name="Google Shape;12543;p90"/>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4" name="Google Shape;12544;p90"/>
          <p:cNvGrpSpPr/>
          <p:nvPr/>
        </p:nvGrpSpPr>
        <p:grpSpPr>
          <a:xfrm>
            <a:off x="7219530" y="1332794"/>
            <a:ext cx="191625" cy="352209"/>
            <a:chOff x="7219530" y="1508244"/>
            <a:chExt cx="191625" cy="352209"/>
          </a:xfrm>
        </p:grpSpPr>
        <p:sp>
          <p:nvSpPr>
            <p:cNvPr id="12545" name="Google Shape;12545;p90"/>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90"/>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7" name="Google Shape;12547;p90"/>
          <p:cNvGrpSpPr/>
          <p:nvPr/>
        </p:nvGrpSpPr>
        <p:grpSpPr>
          <a:xfrm>
            <a:off x="7699309" y="1333176"/>
            <a:ext cx="154922" cy="351827"/>
            <a:chOff x="7699309" y="1508626"/>
            <a:chExt cx="154922" cy="351827"/>
          </a:xfrm>
        </p:grpSpPr>
        <p:sp>
          <p:nvSpPr>
            <p:cNvPr id="12548" name="Google Shape;12548;p90"/>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90"/>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90"/>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90"/>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90"/>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90"/>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90"/>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90"/>
          <p:cNvGrpSpPr/>
          <p:nvPr/>
        </p:nvGrpSpPr>
        <p:grpSpPr>
          <a:xfrm>
            <a:off x="8161690" y="1333558"/>
            <a:ext cx="153396" cy="351064"/>
            <a:chOff x="8161690" y="1509008"/>
            <a:chExt cx="153396" cy="351064"/>
          </a:xfrm>
        </p:grpSpPr>
        <p:sp>
          <p:nvSpPr>
            <p:cNvPr id="12556" name="Google Shape;12556;p90"/>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90"/>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90"/>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90"/>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0" name="Google Shape;12560;p90"/>
          <p:cNvGrpSpPr/>
          <p:nvPr/>
        </p:nvGrpSpPr>
        <p:grpSpPr>
          <a:xfrm>
            <a:off x="6746940" y="1333431"/>
            <a:ext cx="213221" cy="352304"/>
            <a:chOff x="6746940" y="1508881"/>
            <a:chExt cx="213221" cy="352304"/>
          </a:xfrm>
        </p:grpSpPr>
        <p:sp>
          <p:nvSpPr>
            <p:cNvPr id="12561" name="Google Shape;12561;p90"/>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90"/>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90"/>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90"/>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90"/>
          <p:cNvGrpSpPr/>
          <p:nvPr/>
        </p:nvGrpSpPr>
        <p:grpSpPr>
          <a:xfrm>
            <a:off x="5770336" y="1832165"/>
            <a:ext cx="350682" cy="292097"/>
            <a:chOff x="5770336" y="2007615"/>
            <a:chExt cx="350682" cy="292097"/>
          </a:xfrm>
        </p:grpSpPr>
        <p:sp>
          <p:nvSpPr>
            <p:cNvPr id="12566" name="Google Shape;12566;p90"/>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90"/>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90"/>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90"/>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0" name="Google Shape;12570;p90"/>
          <p:cNvGrpSpPr/>
          <p:nvPr/>
        </p:nvGrpSpPr>
        <p:grpSpPr>
          <a:xfrm>
            <a:off x="5326878" y="1804908"/>
            <a:ext cx="350332" cy="346229"/>
            <a:chOff x="5326878" y="1980358"/>
            <a:chExt cx="350332" cy="346229"/>
          </a:xfrm>
        </p:grpSpPr>
        <p:sp>
          <p:nvSpPr>
            <p:cNvPr id="12571" name="Google Shape;12571;p90"/>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90"/>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90"/>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90"/>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75" name="Google Shape;12575;p90"/>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6" name="Google Shape;12576;p90"/>
          <p:cNvGrpSpPr/>
          <p:nvPr/>
        </p:nvGrpSpPr>
        <p:grpSpPr>
          <a:xfrm>
            <a:off x="4883835" y="1817121"/>
            <a:ext cx="350300" cy="323043"/>
            <a:chOff x="4883835" y="1992571"/>
            <a:chExt cx="350300" cy="323043"/>
          </a:xfrm>
        </p:grpSpPr>
        <p:sp>
          <p:nvSpPr>
            <p:cNvPr id="12577" name="Google Shape;12577;p90"/>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90"/>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90"/>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90"/>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90"/>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90"/>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3" name="Google Shape;12583;p90"/>
          <p:cNvGrpSpPr/>
          <p:nvPr/>
        </p:nvGrpSpPr>
        <p:grpSpPr>
          <a:xfrm>
            <a:off x="7548967" y="1803477"/>
            <a:ext cx="333285" cy="349950"/>
            <a:chOff x="7548967" y="1978927"/>
            <a:chExt cx="333285" cy="349950"/>
          </a:xfrm>
        </p:grpSpPr>
        <p:sp>
          <p:nvSpPr>
            <p:cNvPr id="12584" name="Google Shape;12584;p90"/>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90"/>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90"/>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90"/>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90"/>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90"/>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90"/>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1" name="Google Shape;12591;p90"/>
          <p:cNvGrpSpPr/>
          <p:nvPr/>
        </p:nvGrpSpPr>
        <p:grpSpPr>
          <a:xfrm>
            <a:off x="6214142" y="1803477"/>
            <a:ext cx="346515" cy="350300"/>
            <a:chOff x="6214142" y="1978927"/>
            <a:chExt cx="346515" cy="350300"/>
          </a:xfrm>
        </p:grpSpPr>
        <p:sp>
          <p:nvSpPr>
            <p:cNvPr id="12592" name="Google Shape;12592;p90"/>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90"/>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4" name="Google Shape;12594;p90"/>
          <p:cNvGrpSpPr/>
          <p:nvPr/>
        </p:nvGrpSpPr>
        <p:grpSpPr>
          <a:xfrm>
            <a:off x="7105923" y="1803095"/>
            <a:ext cx="333285" cy="350682"/>
            <a:chOff x="7105923" y="1978545"/>
            <a:chExt cx="333285" cy="350682"/>
          </a:xfrm>
        </p:grpSpPr>
        <p:sp>
          <p:nvSpPr>
            <p:cNvPr id="12595" name="Google Shape;12595;p90"/>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90"/>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90"/>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90"/>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90"/>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90"/>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90"/>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02" name="Google Shape;12602;p90"/>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90"/>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04" name="Google Shape;12604;p90"/>
          <p:cNvGrpSpPr/>
          <p:nvPr/>
        </p:nvGrpSpPr>
        <p:grpSpPr>
          <a:xfrm>
            <a:off x="3616406" y="2246902"/>
            <a:ext cx="203393" cy="351827"/>
            <a:chOff x="3616406" y="2422352"/>
            <a:chExt cx="203393" cy="351827"/>
          </a:xfrm>
        </p:grpSpPr>
        <p:sp>
          <p:nvSpPr>
            <p:cNvPr id="12605" name="Google Shape;12605;p90"/>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90"/>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90"/>
          <p:cNvGrpSpPr/>
          <p:nvPr/>
        </p:nvGrpSpPr>
        <p:grpSpPr>
          <a:xfrm>
            <a:off x="878187" y="2246520"/>
            <a:ext cx="272696" cy="351827"/>
            <a:chOff x="913012" y="2421970"/>
            <a:chExt cx="272696" cy="351827"/>
          </a:xfrm>
        </p:grpSpPr>
        <p:sp>
          <p:nvSpPr>
            <p:cNvPr id="12608" name="Google Shape;12608;p90"/>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90"/>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90"/>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90"/>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90"/>
          <p:cNvGrpSpPr/>
          <p:nvPr/>
        </p:nvGrpSpPr>
        <p:grpSpPr>
          <a:xfrm>
            <a:off x="2274743" y="2246902"/>
            <a:ext cx="255649" cy="351445"/>
            <a:chOff x="2274743" y="2422352"/>
            <a:chExt cx="255649" cy="351445"/>
          </a:xfrm>
        </p:grpSpPr>
        <p:sp>
          <p:nvSpPr>
            <p:cNvPr id="12613" name="Google Shape;12613;p90"/>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90"/>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90"/>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90"/>
          <p:cNvGrpSpPr/>
          <p:nvPr/>
        </p:nvGrpSpPr>
        <p:grpSpPr>
          <a:xfrm>
            <a:off x="2708723" y="2245789"/>
            <a:ext cx="246552" cy="352558"/>
            <a:chOff x="2708723" y="2421239"/>
            <a:chExt cx="246552" cy="352558"/>
          </a:xfrm>
        </p:grpSpPr>
        <p:sp>
          <p:nvSpPr>
            <p:cNvPr id="12617" name="Google Shape;12617;p90"/>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90"/>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90"/>
          <p:cNvGrpSpPr/>
          <p:nvPr/>
        </p:nvGrpSpPr>
        <p:grpSpPr>
          <a:xfrm>
            <a:off x="1835485" y="2246902"/>
            <a:ext cx="259433" cy="350714"/>
            <a:chOff x="1835485" y="2422352"/>
            <a:chExt cx="259433" cy="350714"/>
          </a:xfrm>
        </p:grpSpPr>
        <p:sp>
          <p:nvSpPr>
            <p:cNvPr id="12620" name="Google Shape;12620;p90"/>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90"/>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90"/>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90"/>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90"/>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90"/>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90"/>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7" name="Google Shape;12627;p90"/>
          <p:cNvGrpSpPr/>
          <p:nvPr/>
        </p:nvGrpSpPr>
        <p:grpSpPr>
          <a:xfrm>
            <a:off x="3150240" y="2246902"/>
            <a:ext cx="212489" cy="351445"/>
            <a:chOff x="3150240" y="2422352"/>
            <a:chExt cx="212489" cy="351445"/>
          </a:xfrm>
        </p:grpSpPr>
        <p:sp>
          <p:nvSpPr>
            <p:cNvPr id="12628" name="Google Shape;12628;p90"/>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90"/>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90"/>
          <p:cNvGrpSpPr/>
          <p:nvPr/>
        </p:nvGrpSpPr>
        <p:grpSpPr>
          <a:xfrm>
            <a:off x="1367060" y="2246679"/>
            <a:ext cx="269261" cy="352050"/>
            <a:chOff x="1367060" y="2422129"/>
            <a:chExt cx="269261" cy="352050"/>
          </a:xfrm>
        </p:grpSpPr>
        <p:sp>
          <p:nvSpPr>
            <p:cNvPr id="12631" name="Google Shape;12631;p90"/>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90"/>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90"/>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90"/>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90"/>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90"/>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90"/>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90"/>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90"/>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90"/>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90"/>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90"/>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90"/>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90"/>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45" name="Google Shape;12645;p90"/>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6" name="Google Shape;12646;p90"/>
          <p:cNvGrpSpPr/>
          <p:nvPr/>
        </p:nvGrpSpPr>
        <p:grpSpPr>
          <a:xfrm>
            <a:off x="4882690" y="2249955"/>
            <a:ext cx="274573" cy="350682"/>
            <a:chOff x="4882690" y="2425405"/>
            <a:chExt cx="274573" cy="350682"/>
          </a:xfrm>
        </p:grpSpPr>
        <p:sp>
          <p:nvSpPr>
            <p:cNvPr id="12647" name="Google Shape;12647;p90"/>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90"/>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9" name="Google Shape;12649;p90"/>
          <p:cNvGrpSpPr/>
          <p:nvPr/>
        </p:nvGrpSpPr>
        <p:grpSpPr>
          <a:xfrm>
            <a:off x="6627639" y="2268434"/>
            <a:ext cx="355993" cy="313247"/>
            <a:chOff x="6627639" y="2443884"/>
            <a:chExt cx="355993" cy="313247"/>
          </a:xfrm>
        </p:grpSpPr>
        <p:sp>
          <p:nvSpPr>
            <p:cNvPr id="12650" name="Google Shape;12650;p90"/>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90"/>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90"/>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3" name="Google Shape;12653;p90"/>
          <p:cNvGrpSpPr/>
          <p:nvPr/>
        </p:nvGrpSpPr>
        <p:grpSpPr>
          <a:xfrm>
            <a:off x="6183451" y="2286690"/>
            <a:ext cx="351445" cy="277976"/>
            <a:chOff x="6183451" y="2462140"/>
            <a:chExt cx="351445" cy="277976"/>
          </a:xfrm>
        </p:grpSpPr>
        <p:sp>
          <p:nvSpPr>
            <p:cNvPr id="12654" name="Google Shape;12654;p90"/>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90"/>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90"/>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90"/>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90"/>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90"/>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90"/>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1" name="Google Shape;12661;p90"/>
          <p:cNvGrpSpPr/>
          <p:nvPr/>
        </p:nvGrpSpPr>
        <p:grpSpPr>
          <a:xfrm>
            <a:off x="5735477" y="2254408"/>
            <a:ext cx="353354" cy="341299"/>
            <a:chOff x="5735477" y="2429858"/>
            <a:chExt cx="353354" cy="341299"/>
          </a:xfrm>
        </p:grpSpPr>
        <p:sp>
          <p:nvSpPr>
            <p:cNvPr id="12662" name="Google Shape;12662;p90"/>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90"/>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90"/>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90"/>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90"/>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90"/>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8" name="Google Shape;12668;p90"/>
          <p:cNvGrpSpPr/>
          <p:nvPr/>
        </p:nvGrpSpPr>
        <p:grpSpPr>
          <a:xfrm>
            <a:off x="5243735" y="2271523"/>
            <a:ext cx="405255" cy="275499"/>
            <a:chOff x="5283337" y="2478774"/>
            <a:chExt cx="358633" cy="243913"/>
          </a:xfrm>
        </p:grpSpPr>
        <p:sp>
          <p:nvSpPr>
            <p:cNvPr id="12669" name="Google Shape;12669;p90"/>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90"/>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90"/>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90"/>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90"/>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90"/>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90"/>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90"/>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90"/>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90"/>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90"/>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90"/>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90"/>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90"/>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90"/>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90"/>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90"/>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6" name="Google Shape;12686;p90"/>
          <p:cNvGrpSpPr/>
          <p:nvPr/>
        </p:nvGrpSpPr>
        <p:grpSpPr>
          <a:xfrm>
            <a:off x="7964753" y="2295373"/>
            <a:ext cx="362068" cy="258670"/>
            <a:chOff x="7964753" y="2470823"/>
            <a:chExt cx="362068" cy="258670"/>
          </a:xfrm>
        </p:grpSpPr>
        <p:sp>
          <p:nvSpPr>
            <p:cNvPr id="12687" name="Google Shape;12687;p90"/>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90"/>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90"/>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90"/>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90"/>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90"/>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90"/>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90"/>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90"/>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6" name="Google Shape;12696;p90"/>
          <p:cNvGrpSpPr/>
          <p:nvPr/>
        </p:nvGrpSpPr>
        <p:grpSpPr>
          <a:xfrm>
            <a:off x="7524349" y="2280997"/>
            <a:ext cx="350332" cy="288948"/>
            <a:chOff x="7524349" y="2456447"/>
            <a:chExt cx="350332" cy="288948"/>
          </a:xfrm>
        </p:grpSpPr>
        <p:sp>
          <p:nvSpPr>
            <p:cNvPr id="12697" name="Google Shape;12697;p90"/>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90"/>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90"/>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90"/>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90"/>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90"/>
          <p:cNvGrpSpPr/>
          <p:nvPr/>
        </p:nvGrpSpPr>
        <p:grpSpPr>
          <a:xfrm>
            <a:off x="3972749" y="2719143"/>
            <a:ext cx="355230" cy="356725"/>
            <a:chOff x="3972749" y="2894211"/>
            <a:chExt cx="355230" cy="356725"/>
          </a:xfrm>
        </p:grpSpPr>
        <p:sp>
          <p:nvSpPr>
            <p:cNvPr id="12703" name="Google Shape;12703;p90"/>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90"/>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90"/>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90"/>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90"/>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8" name="Google Shape;12708;p90"/>
          <p:cNvGrpSpPr/>
          <p:nvPr/>
        </p:nvGrpSpPr>
        <p:grpSpPr>
          <a:xfrm>
            <a:off x="3527797" y="2743553"/>
            <a:ext cx="355993" cy="307904"/>
            <a:chOff x="3527797" y="2918796"/>
            <a:chExt cx="355993" cy="307904"/>
          </a:xfrm>
        </p:grpSpPr>
        <p:sp>
          <p:nvSpPr>
            <p:cNvPr id="12709" name="Google Shape;12709;p90"/>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90"/>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90"/>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90"/>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90"/>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90"/>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90"/>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90"/>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90"/>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90"/>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9" name="Google Shape;12719;p90"/>
          <p:cNvGrpSpPr/>
          <p:nvPr/>
        </p:nvGrpSpPr>
        <p:grpSpPr>
          <a:xfrm>
            <a:off x="3082845" y="2746336"/>
            <a:ext cx="356375" cy="302338"/>
            <a:chOff x="3082845" y="2920959"/>
            <a:chExt cx="356375" cy="302338"/>
          </a:xfrm>
        </p:grpSpPr>
        <p:sp>
          <p:nvSpPr>
            <p:cNvPr id="12720" name="Google Shape;12720;p90"/>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90"/>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2" name="Google Shape;12722;p90"/>
          <p:cNvGrpSpPr/>
          <p:nvPr/>
        </p:nvGrpSpPr>
        <p:grpSpPr>
          <a:xfrm>
            <a:off x="2639038" y="2719699"/>
            <a:ext cx="355612" cy="355612"/>
            <a:chOff x="2639038" y="2894942"/>
            <a:chExt cx="355612" cy="355612"/>
          </a:xfrm>
        </p:grpSpPr>
        <p:sp>
          <p:nvSpPr>
            <p:cNvPr id="12723" name="Google Shape;12723;p90"/>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90"/>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90"/>
          <p:cNvGrpSpPr/>
          <p:nvPr/>
        </p:nvGrpSpPr>
        <p:grpSpPr>
          <a:xfrm>
            <a:off x="2194468" y="2763622"/>
            <a:ext cx="355993" cy="267766"/>
            <a:chOff x="2194468" y="2938865"/>
            <a:chExt cx="355993" cy="267766"/>
          </a:xfrm>
        </p:grpSpPr>
        <p:sp>
          <p:nvSpPr>
            <p:cNvPr id="12726" name="Google Shape;12726;p90"/>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90"/>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90"/>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90"/>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90"/>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90"/>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90"/>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90"/>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90"/>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90"/>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90"/>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90"/>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90"/>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90"/>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90"/>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90"/>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90"/>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90"/>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90"/>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90"/>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6" name="Google Shape;12746;p90"/>
          <p:cNvGrpSpPr/>
          <p:nvPr/>
        </p:nvGrpSpPr>
        <p:grpSpPr>
          <a:xfrm>
            <a:off x="1749897" y="2719699"/>
            <a:ext cx="355993" cy="355612"/>
            <a:chOff x="1749897" y="2894561"/>
            <a:chExt cx="355993" cy="355612"/>
          </a:xfrm>
        </p:grpSpPr>
        <p:sp>
          <p:nvSpPr>
            <p:cNvPr id="12747" name="Google Shape;12747;p90"/>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90"/>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90"/>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90"/>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90"/>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90"/>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90"/>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90"/>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90"/>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90"/>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90"/>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8" name="Google Shape;12758;p90"/>
          <p:cNvGrpSpPr/>
          <p:nvPr/>
        </p:nvGrpSpPr>
        <p:grpSpPr>
          <a:xfrm>
            <a:off x="1305327" y="2718761"/>
            <a:ext cx="357520" cy="357488"/>
            <a:chOff x="1305327" y="2894211"/>
            <a:chExt cx="357520" cy="357488"/>
          </a:xfrm>
        </p:grpSpPr>
        <p:sp>
          <p:nvSpPr>
            <p:cNvPr id="12759" name="Google Shape;12759;p90"/>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90"/>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90"/>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90"/>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90"/>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4" name="Google Shape;12764;p90"/>
          <p:cNvGrpSpPr/>
          <p:nvPr/>
        </p:nvGrpSpPr>
        <p:grpSpPr>
          <a:xfrm>
            <a:off x="853950" y="2720860"/>
            <a:ext cx="364104" cy="353290"/>
            <a:chOff x="853950" y="2894720"/>
            <a:chExt cx="364104" cy="353290"/>
          </a:xfrm>
        </p:grpSpPr>
        <p:sp>
          <p:nvSpPr>
            <p:cNvPr id="12765" name="Google Shape;12765;p90"/>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90"/>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90"/>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90"/>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90"/>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90"/>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90"/>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2" name="Google Shape;12772;p90"/>
          <p:cNvGrpSpPr/>
          <p:nvPr/>
        </p:nvGrpSpPr>
        <p:grpSpPr>
          <a:xfrm>
            <a:off x="7066548" y="2737144"/>
            <a:ext cx="352209" cy="334938"/>
            <a:chOff x="7066548" y="2912594"/>
            <a:chExt cx="352209" cy="334938"/>
          </a:xfrm>
        </p:grpSpPr>
        <p:sp>
          <p:nvSpPr>
            <p:cNvPr id="12773" name="Google Shape;12773;p90"/>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90"/>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90"/>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90"/>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90"/>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90"/>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9" name="Google Shape;12779;p90"/>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90"/>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1" name="Google Shape;12781;p90"/>
          <p:cNvGrpSpPr/>
          <p:nvPr/>
        </p:nvGrpSpPr>
        <p:grpSpPr>
          <a:xfrm>
            <a:off x="7541397" y="2729352"/>
            <a:ext cx="318495" cy="352209"/>
            <a:chOff x="7541397" y="2904802"/>
            <a:chExt cx="318495" cy="352209"/>
          </a:xfrm>
        </p:grpSpPr>
        <p:sp>
          <p:nvSpPr>
            <p:cNvPr id="12782" name="Google Shape;12782;p90"/>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90"/>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90"/>
          <p:cNvGrpSpPr/>
          <p:nvPr/>
        </p:nvGrpSpPr>
        <p:grpSpPr>
          <a:xfrm>
            <a:off x="8003015" y="2728589"/>
            <a:ext cx="306759" cy="351445"/>
            <a:chOff x="8003015" y="2904039"/>
            <a:chExt cx="306759" cy="351445"/>
          </a:xfrm>
        </p:grpSpPr>
        <p:sp>
          <p:nvSpPr>
            <p:cNvPr id="12785" name="Google Shape;12785;p90"/>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90"/>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90"/>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90"/>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90"/>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90"/>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90"/>
          <p:cNvGrpSpPr/>
          <p:nvPr/>
        </p:nvGrpSpPr>
        <p:grpSpPr>
          <a:xfrm>
            <a:off x="5687770" y="2710046"/>
            <a:ext cx="369638" cy="369606"/>
            <a:chOff x="5687770" y="2885496"/>
            <a:chExt cx="369638" cy="369606"/>
          </a:xfrm>
        </p:grpSpPr>
        <p:sp>
          <p:nvSpPr>
            <p:cNvPr id="12792" name="Google Shape;12792;p90"/>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90"/>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90"/>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90"/>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90"/>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90"/>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90"/>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90"/>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90"/>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90"/>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2" name="Google Shape;12802;p90"/>
          <p:cNvGrpSpPr/>
          <p:nvPr/>
        </p:nvGrpSpPr>
        <p:grpSpPr>
          <a:xfrm>
            <a:off x="4881958" y="2729352"/>
            <a:ext cx="156417" cy="349537"/>
            <a:chOff x="4881958" y="2904802"/>
            <a:chExt cx="156417" cy="349537"/>
          </a:xfrm>
        </p:grpSpPr>
        <p:sp>
          <p:nvSpPr>
            <p:cNvPr id="12803" name="Google Shape;12803;p90"/>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90"/>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90"/>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90"/>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90"/>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90"/>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90"/>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90"/>
          <p:cNvGrpSpPr/>
          <p:nvPr/>
        </p:nvGrpSpPr>
        <p:grpSpPr>
          <a:xfrm>
            <a:off x="5230318" y="2711064"/>
            <a:ext cx="371133" cy="367443"/>
            <a:chOff x="5230318" y="2886514"/>
            <a:chExt cx="371133" cy="367443"/>
          </a:xfrm>
        </p:grpSpPr>
        <p:sp>
          <p:nvSpPr>
            <p:cNvPr id="12811" name="Google Shape;12811;p90"/>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90"/>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90"/>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90"/>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90"/>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90"/>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90"/>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90"/>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90"/>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0" name="Google Shape;12820;p90"/>
          <p:cNvGrpSpPr/>
          <p:nvPr/>
        </p:nvGrpSpPr>
        <p:grpSpPr>
          <a:xfrm>
            <a:off x="5748358" y="3259128"/>
            <a:ext cx="352590" cy="182561"/>
            <a:chOff x="5748358" y="3434578"/>
            <a:chExt cx="352590" cy="182561"/>
          </a:xfrm>
        </p:grpSpPr>
        <p:sp>
          <p:nvSpPr>
            <p:cNvPr id="12821" name="Google Shape;12821;p90"/>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90"/>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90"/>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90"/>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90"/>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90"/>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90"/>
          <p:cNvGrpSpPr/>
          <p:nvPr/>
        </p:nvGrpSpPr>
        <p:grpSpPr>
          <a:xfrm>
            <a:off x="862283" y="4099321"/>
            <a:ext cx="341204" cy="359301"/>
            <a:chOff x="862283" y="4274771"/>
            <a:chExt cx="341204" cy="359301"/>
          </a:xfrm>
        </p:grpSpPr>
        <p:sp>
          <p:nvSpPr>
            <p:cNvPr id="12828" name="Google Shape;12828;p90"/>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90"/>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90"/>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90"/>
          <p:cNvGrpSpPr/>
          <p:nvPr/>
        </p:nvGrpSpPr>
        <p:grpSpPr>
          <a:xfrm>
            <a:off x="1396957" y="4111915"/>
            <a:ext cx="301861" cy="332871"/>
            <a:chOff x="1396957" y="4287365"/>
            <a:chExt cx="301861" cy="332871"/>
          </a:xfrm>
        </p:grpSpPr>
        <p:sp>
          <p:nvSpPr>
            <p:cNvPr id="12832" name="Google Shape;12832;p90"/>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90"/>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90"/>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90"/>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90"/>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90"/>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90"/>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90"/>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90"/>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90"/>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90"/>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90"/>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90"/>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90"/>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90"/>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7" name="Google Shape;12847;p90"/>
          <p:cNvGrpSpPr/>
          <p:nvPr/>
        </p:nvGrpSpPr>
        <p:grpSpPr>
          <a:xfrm>
            <a:off x="1865381" y="4102056"/>
            <a:ext cx="396131" cy="355612"/>
            <a:chOff x="1865381" y="4277506"/>
            <a:chExt cx="396131" cy="355612"/>
          </a:xfrm>
        </p:grpSpPr>
        <p:sp>
          <p:nvSpPr>
            <p:cNvPr id="12848" name="Google Shape;12848;p90"/>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90"/>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90"/>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90"/>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90"/>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90"/>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90"/>
          <p:cNvGrpSpPr/>
          <p:nvPr/>
        </p:nvGrpSpPr>
        <p:grpSpPr>
          <a:xfrm>
            <a:off x="2411823" y="4128549"/>
            <a:ext cx="334398" cy="299953"/>
            <a:chOff x="2411823" y="4303999"/>
            <a:chExt cx="334398" cy="299953"/>
          </a:xfrm>
        </p:grpSpPr>
        <p:sp>
          <p:nvSpPr>
            <p:cNvPr id="12855" name="Google Shape;12855;p90"/>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90"/>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90"/>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90"/>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90"/>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90"/>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90"/>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2" name="Google Shape;12862;p90"/>
          <p:cNvGrpSpPr/>
          <p:nvPr/>
        </p:nvGrpSpPr>
        <p:grpSpPr>
          <a:xfrm>
            <a:off x="2903337" y="4103582"/>
            <a:ext cx="382519" cy="350682"/>
            <a:chOff x="2903337" y="4279032"/>
            <a:chExt cx="382519" cy="350682"/>
          </a:xfrm>
        </p:grpSpPr>
        <p:sp>
          <p:nvSpPr>
            <p:cNvPr id="12863" name="Google Shape;12863;p90"/>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90"/>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90"/>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90"/>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90"/>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90"/>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90"/>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90"/>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90"/>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90"/>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90"/>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90"/>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90"/>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90"/>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90"/>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8" name="Google Shape;12878;p90"/>
          <p:cNvGrpSpPr/>
          <p:nvPr/>
        </p:nvGrpSpPr>
        <p:grpSpPr>
          <a:xfrm>
            <a:off x="3933342" y="4140317"/>
            <a:ext cx="383632" cy="276449"/>
            <a:chOff x="3933342" y="4315767"/>
            <a:chExt cx="383632" cy="276449"/>
          </a:xfrm>
        </p:grpSpPr>
        <p:sp>
          <p:nvSpPr>
            <p:cNvPr id="12879" name="Google Shape;12879;p90"/>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90"/>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90"/>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90"/>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90"/>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90"/>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5" name="Google Shape;12885;p90"/>
          <p:cNvGrpSpPr/>
          <p:nvPr/>
        </p:nvGrpSpPr>
        <p:grpSpPr>
          <a:xfrm>
            <a:off x="3441065" y="4127055"/>
            <a:ext cx="337069" cy="302593"/>
            <a:chOff x="3441065" y="4302505"/>
            <a:chExt cx="337069" cy="302593"/>
          </a:xfrm>
        </p:grpSpPr>
        <p:sp>
          <p:nvSpPr>
            <p:cNvPr id="12886" name="Google Shape;12886;p90"/>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90"/>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90"/>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90"/>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90"/>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90"/>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90"/>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90"/>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90"/>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90"/>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90"/>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90"/>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90"/>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90"/>
          <p:cNvGrpSpPr/>
          <p:nvPr/>
        </p:nvGrpSpPr>
        <p:grpSpPr>
          <a:xfrm>
            <a:off x="3532345" y="3187185"/>
            <a:ext cx="339328" cy="336274"/>
            <a:chOff x="3532345" y="3362635"/>
            <a:chExt cx="339328" cy="336274"/>
          </a:xfrm>
        </p:grpSpPr>
        <p:sp>
          <p:nvSpPr>
            <p:cNvPr id="12900" name="Google Shape;12900;p9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90"/>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90"/>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9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90"/>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5" name="Google Shape;12905;p90"/>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6" name="Google Shape;12906;p90"/>
          <p:cNvGrpSpPr/>
          <p:nvPr/>
        </p:nvGrpSpPr>
        <p:grpSpPr>
          <a:xfrm>
            <a:off x="1883955" y="3633250"/>
            <a:ext cx="162873" cy="351445"/>
            <a:chOff x="1883955" y="3808700"/>
            <a:chExt cx="162873" cy="351445"/>
          </a:xfrm>
        </p:grpSpPr>
        <p:sp>
          <p:nvSpPr>
            <p:cNvPr id="12907" name="Google Shape;12907;p90"/>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90"/>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9" name="Google Shape;12909;p90"/>
          <p:cNvGrpSpPr/>
          <p:nvPr/>
        </p:nvGrpSpPr>
        <p:grpSpPr>
          <a:xfrm>
            <a:off x="939156" y="3633759"/>
            <a:ext cx="192007" cy="351318"/>
            <a:chOff x="939156" y="3809209"/>
            <a:chExt cx="192007" cy="351318"/>
          </a:xfrm>
        </p:grpSpPr>
        <p:sp>
          <p:nvSpPr>
            <p:cNvPr id="12910" name="Google Shape;12910;p90"/>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90"/>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2" name="Google Shape;12912;p90"/>
          <p:cNvGrpSpPr/>
          <p:nvPr/>
        </p:nvGrpSpPr>
        <p:grpSpPr>
          <a:xfrm>
            <a:off x="2306167" y="3634395"/>
            <a:ext cx="193915" cy="349155"/>
            <a:chOff x="2306167" y="3809845"/>
            <a:chExt cx="193915" cy="349155"/>
          </a:xfrm>
        </p:grpSpPr>
        <p:sp>
          <p:nvSpPr>
            <p:cNvPr id="12913" name="Google Shape;12913;p90"/>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90"/>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90"/>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90"/>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90"/>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90"/>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90"/>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0" name="Google Shape;12920;p90"/>
          <p:cNvGrpSpPr/>
          <p:nvPr/>
        </p:nvGrpSpPr>
        <p:grpSpPr>
          <a:xfrm>
            <a:off x="1323901" y="3631723"/>
            <a:ext cx="356343" cy="356757"/>
            <a:chOff x="1323901" y="3807173"/>
            <a:chExt cx="356343" cy="356757"/>
          </a:xfrm>
        </p:grpSpPr>
        <p:sp>
          <p:nvSpPr>
            <p:cNvPr id="12921" name="Google Shape;12921;p90"/>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90"/>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90"/>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90"/>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90"/>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90"/>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90"/>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90"/>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90"/>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90"/>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90"/>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90"/>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90"/>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90"/>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90"/>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90"/>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90"/>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90"/>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90"/>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90"/>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90"/>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90"/>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90"/>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90"/>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5" name="Google Shape;12945;p90"/>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6" name="Google Shape;12946;p90"/>
          <p:cNvGrpSpPr/>
          <p:nvPr/>
        </p:nvGrpSpPr>
        <p:grpSpPr>
          <a:xfrm>
            <a:off x="859262" y="3178470"/>
            <a:ext cx="306759" cy="351445"/>
            <a:chOff x="859262" y="3353920"/>
            <a:chExt cx="306759" cy="351445"/>
          </a:xfrm>
        </p:grpSpPr>
        <p:sp>
          <p:nvSpPr>
            <p:cNvPr id="12947" name="Google Shape;12947;p90"/>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90"/>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90"/>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90"/>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90"/>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2" name="Google Shape;12952;p90"/>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3" name="Google Shape;12953;p90"/>
          <p:cNvGrpSpPr/>
          <p:nvPr/>
        </p:nvGrpSpPr>
        <p:grpSpPr>
          <a:xfrm>
            <a:off x="3967437" y="3661652"/>
            <a:ext cx="364708" cy="295405"/>
            <a:chOff x="3967437" y="3837102"/>
            <a:chExt cx="364708" cy="295405"/>
          </a:xfrm>
        </p:grpSpPr>
        <p:sp>
          <p:nvSpPr>
            <p:cNvPr id="12954" name="Google Shape;12954;p90"/>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90"/>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90"/>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90"/>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90"/>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9" name="Google Shape;12959;p90"/>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90"/>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90"/>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2" name="Google Shape;12962;p90"/>
          <p:cNvGrpSpPr/>
          <p:nvPr/>
        </p:nvGrpSpPr>
        <p:grpSpPr>
          <a:xfrm>
            <a:off x="5811827" y="3631001"/>
            <a:ext cx="283743" cy="308444"/>
            <a:chOff x="5964227" y="3858701"/>
            <a:chExt cx="283743" cy="308444"/>
          </a:xfrm>
        </p:grpSpPr>
        <p:sp>
          <p:nvSpPr>
            <p:cNvPr id="12963" name="Google Shape;12963;p90"/>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90"/>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90"/>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90"/>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7" name="Google Shape;12967;p90"/>
          <p:cNvGrpSpPr/>
          <p:nvPr/>
        </p:nvGrpSpPr>
        <p:grpSpPr>
          <a:xfrm>
            <a:off x="6243508" y="3697623"/>
            <a:ext cx="320372" cy="213602"/>
            <a:chOff x="6395908" y="3873073"/>
            <a:chExt cx="320372" cy="213602"/>
          </a:xfrm>
        </p:grpSpPr>
        <p:sp>
          <p:nvSpPr>
            <p:cNvPr id="12968" name="Google Shape;12968;p90"/>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90"/>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90"/>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90"/>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90"/>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90"/>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90"/>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90"/>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90"/>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90"/>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8" name="Google Shape;12978;p90"/>
          <p:cNvGrpSpPr/>
          <p:nvPr/>
        </p:nvGrpSpPr>
        <p:grpSpPr>
          <a:xfrm>
            <a:off x="7262890" y="3627366"/>
            <a:ext cx="357138" cy="352018"/>
            <a:chOff x="7415290" y="3802816"/>
            <a:chExt cx="357138" cy="352018"/>
          </a:xfrm>
        </p:grpSpPr>
        <p:sp>
          <p:nvSpPr>
            <p:cNvPr id="12979" name="Google Shape;12979;p90"/>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90"/>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90"/>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90"/>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90"/>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90"/>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90"/>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90"/>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7" name="Google Shape;12987;p90"/>
          <p:cNvGrpSpPr/>
          <p:nvPr/>
        </p:nvGrpSpPr>
        <p:grpSpPr>
          <a:xfrm>
            <a:off x="6737312" y="3657963"/>
            <a:ext cx="355230" cy="293401"/>
            <a:chOff x="6889712" y="3833413"/>
            <a:chExt cx="355230" cy="293401"/>
          </a:xfrm>
        </p:grpSpPr>
        <p:sp>
          <p:nvSpPr>
            <p:cNvPr id="12988" name="Google Shape;12988;p90"/>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90"/>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90"/>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90"/>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90"/>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3" name="Google Shape;12993;p90"/>
          <p:cNvGrpSpPr/>
          <p:nvPr/>
        </p:nvGrpSpPr>
        <p:grpSpPr>
          <a:xfrm>
            <a:off x="7707152" y="3660420"/>
            <a:ext cx="282318" cy="337168"/>
            <a:chOff x="1635875" y="237775"/>
            <a:chExt cx="4370250" cy="5219325"/>
          </a:xfrm>
        </p:grpSpPr>
        <p:sp>
          <p:nvSpPr>
            <p:cNvPr id="12994" name="Google Shape;12994;p90"/>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90"/>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6" name="Google Shape;12996;p90"/>
          <p:cNvGrpSpPr/>
          <p:nvPr/>
        </p:nvGrpSpPr>
        <p:grpSpPr>
          <a:xfrm>
            <a:off x="3103963" y="3185690"/>
            <a:ext cx="297886" cy="337578"/>
            <a:chOff x="3103963" y="3361140"/>
            <a:chExt cx="297886" cy="337578"/>
          </a:xfrm>
        </p:grpSpPr>
        <p:sp>
          <p:nvSpPr>
            <p:cNvPr id="12997" name="Google Shape;12997;p90"/>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90"/>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90"/>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9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90"/>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9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9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90"/>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9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90"/>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9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90"/>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9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90"/>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9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90"/>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90"/>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9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9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9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9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90"/>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90"/>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9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1" name="Google Shape;13021;p90"/>
          <p:cNvGrpSpPr/>
          <p:nvPr/>
        </p:nvGrpSpPr>
        <p:grpSpPr>
          <a:xfrm>
            <a:off x="2667821" y="3185658"/>
            <a:ext cx="273046" cy="337801"/>
            <a:chOff x="2667821" y="3361108"/>
            <a:chExt cx="273046" cy="337801"/>
          </a:xfrm>
        </p:grpSpPr>
        <p:sp>
          <p:nvSpPr>
            <p:cNvPr id="13022" name="Google Shape;13022;p90"/>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90"/>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90"/>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90"/>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90"/>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90"/>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90"/>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90"/>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90"/>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90"/>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90"/>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90"/>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90"/>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90"/>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90"/>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90"/>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90"/>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90"/>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90"/>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1" name="Google Shape;13041;p90"/>
          <p:cNvGrpSpPr/>
          <p:nvPr/>
        </p:nvGrpSpPr>
        <p:grpSpPr>
          <a:xfrm>
            <a:off x="2212469" y="3184863"/>
            <a:ext cx="282715" cy="338660"/>
            <a:chOff x="2212469" y="3360313"/>
            <a:chExt cx="282715" cy="338660"/>
          </a:xfrm>
        </p:grpSpPr>
        <p:sp>
          <p:nvSpPr>
            <p:cNvPr id="13042" name="Google Shape;13042;p90"/>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90"/>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90"/>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5" name="Google Shape;13045;p90"/>
          <p:cNvGrpSpPr/>
          <p:nvPr/>
        </p:nvGrpSpPr>
        <p:grpSpPr>
          <a:xfrm>
            <a:off x="1768821" y="3185658"/>
            <a:ext cx="278739" cy="339073"/>
            <a:chOff x="1768821" y="3361108"/>
            <a:chExt cx="278739" cy="339073"/>
          </a:xfrm>
        </p:grpSpPr>
        <p:sp>
          <p:nvSpPr>
            <p:cNvPr id="13046" name="Google Shape;13046;p90"/>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90"/>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90"/>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90"/>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90"/>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90"/>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90"/>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90"/>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90"/>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90"/>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90"/>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90"/>
          <p:cNvGrpSpPr/>
          <p:nvPr/>
        </p:nvGrpSpPr>
        <p:grpSpPr>
          <a:xfrm>
            <a:off x="5337883" y="3161423"/>
            <a:ext cx="307141" cy="376826"/>
            <a:chOff x="5337883" y="3336873"/>
            <a:chExt cx="307141" cy="376826"/>
          </a:xfrm>
        </p:grpSpPr>
        <p:sp>
          <p:nvSpPr>
            <p:cNvPr id="13058" name="Google Shape;13058;p90"/>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90"/>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0" name="Google Shape;13060;p90"/>
          <p:cNvGrpSpPr/>
          <p:nvPr/>
        </p:nvGrpSpPr>
        <p:grpSpPr>
          <a:xfrm>
            <a:off x="4883835" y="3161805"/>
            <a:ext cx="323425" cy="377557"/>
            <a:chOff x="4883835" y="3337255"/>
            <a:chExt cx="323425" cy="377557"/>
          </a:xfrm>
        </p:grpSpPr>
        <p:sp>
          <p:nvSpPr>
            <p:cNvPr id="13061" name="Google Shape;13061;p90"/>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90"/>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90"/>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4" name="Google Shape;13064;p90"/>
          <p:cNvGrpSpPr/>
          <p:nvPr/>
        </p:nvGrpSpPr>
        <p:grpSpPr>
          <a:xfrm>
            <a:off x="6193310" y="3231839"/>
            <a:ext cx="352590" cy="237488"/>
            <a:chOff x="6193310" y="3407289"/>
            <a:chExt cx="352590" cy="237488"/>
          </a:xfrm>
        </p:grpSpPr>
        <p:sp>
          <p:nvSpPr>
            <p:cNvPr id="13065" name="Google Shape;13065;p90"/>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90"/>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90"/>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90"/>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90"/>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0" name="Google Shape;13070;p90"/>
          <p:cNvGrpSpPr/>
          <p:nvPr/>
        </p:nvGrpSpPr>
        <p:grpSpPr>
          <a:xfrm>
            <a:off x="6637117" y="3222393"/>
            <a:ext cx="353735" cy="254504"/>
            <a:chOff x="6637117" y="3397843"/>
            <a:chExt cx="353735" cy="254504"/>
          </a:xfrm>
        </p:grpSpPr>
        <p:sp>
          <p:nvSpPr>
            <p:cNvPr id="13071" name="Google Shape;13071;p90"/>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90"/>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90"/>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90"/>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90"/>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90"/>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7" name="Google Shape;13077;p90"/>
          <p:cNvGrpSpPr/>
          <p:nvPr/>
        </p:nvGrpSpPr>
        <p:grpSpPr>
          <a:xfrm>
            <a:off x="7075994" y="3174081"/>
            <a:ext cx="360637" cy="352336"/>
            <a:chOff x="7075994" y="3349531"/>
            <a:chExt cx="360637" cy="352336"/>
          </a:xfrm>
        </p:grpSpPr>
        <p:sp>
          <p:nvSpPr>
            <p:cNvPr id="13078" name="Google Shape;13078;p90"/>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90"/>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90"/>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90"/>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90"/>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90"/>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90"/>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5" name="Google Shape;13085;p90"/>
          <p:cNvGrpSpPr/>
          <p:nvPr/>
        </p:nvGrpSpPr>
        <p:grpSpPr>
          <a:xfrm>
            <a:off x="7651983" y="3173731"/>
            <a:ext cx="107183" cy="352399"/>
            <a:chOff x="7651983" y="3349181"/>
            <a:chExt cx="107183" cy="352399"/>
          </a:xfrm>
        </p:grpSpPr>
        <p:sp>
          <p:nvSpPr>
            <p:cNvPr id="13086" name="Google Shape;13086;p90"/>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90"/>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8" name="Google Shape;13088;p90"/>
          <p:cNvGrpSpPr/>
          <p:nvPr/>
        </p:nvGrpSpPr>
        <p:grpSpPr>
          <a:xfrm>
            <a:off x="7973468" y="3206872"/>
            <a:ext cx="352590" cy="287072"/>
            <a:chOff x="7973468" y="3382322"/>
            <a:chExt cx="352590" cy="287072"/>
          </a:xfrm>
        </p:grpSpPr>
        <p:sp>
          <p:nvSpPr>
            <p:cNvPr id="13089" name="Google Shape;13089;p90"/>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90"/>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90"/>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90"/>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90"/>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90"/>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90"/>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90"/>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90"/>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90"/>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90"/>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90"/>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01" name="Google Shape;13101;p90"/>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3102" name="Google Shape;13102;p90"/>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06"/>
        <p:cNvGrpSpPr/>
        <p:nvPr/>
      </p:nvGrpSpPr>
      <p:grpSpPr>
        <a:xfrm>
          <a:off x="0" y="0"/>
          <a:ext cx="0" cy="0"/>
          <a:chOff x="0" y="0"/>
          <a:chExt cx="0" cy="0"/>
        </a:xfrm>
      </p:grpSpPr>
      <p:grpSp>
        <p:nvGrpSpPr>
          <p:cNvPr id="13107" name="Google Shape;13107;p91"/>
          <p:cNvGrpSpPr/>
          <p:nvPr/>
        </p:nvGrpSpPr>
        <p:grpSpPr>
          <a:xfrm>
            <a:off x="821808" y="1576858"/>
            <a:ext cx="347872" cy="347488"/>
            <a:chOff x="849677" y="1500658"/>
            <a:chExt cx="347872" cy="347488"/>
          </a:xfrm>
        </p:grpSpPr>
        <p:sp>
          <p:nvSpPr>
            <p:cNvPr id="13108" name="Google Shape;13108;p91"/>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91"/>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91"/>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91"/>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91"/>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91"/>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4" name="Google Shape;13114;p91"/>
          <p:cNvGrpSpPr/>
          <p:nvPr/>
        </p:nvGrpSpPr>
        <p:grpSpPr>
          <a:xfrm>
            <a:off x="1387984" y="1576858"/>
            <a:ext cx="315872" cy="347488"/>
            <a:chOff x="1415853" y="1500658"/>
            <a:chExt cx="315872" cy="347488"/>
          </a:xfrm>
        </p:grpSpPr>
        <p:sp>
          <p:nvSpPr>
            <p:cNvPr id="13115" name="Google Shape;13115;p91"/>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91"/>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91"/>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91"/>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9" name="Google Shape;13119;p91"/>
          <p:cNvGrpSpPr/>
          <p:nvPr/>
        </p:nvGrpSpPr>
        <p:grpSpPr>
          <a:xfrm>
            <a:off x="4669520" y="1576858"/>
            <a:ext cx="347520" cy="347104"/>
            <a:chOff x="4697389" y="1500658"/>
            <a:chExt cx="347520" cy="347104"/>
          </a:xfrm>
        </p:grpSpPr>
        <p:sp>
          <p:nvSpPr>
            <p:cNvPr id="13120" name="Google Shape;13120;p91"/>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91"/>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91"/>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3" name="Google Shape;13123;p91"/>
          <p:cNvGrpSpPr/>
          <p:nvPr/>
        </p:nvGrpSpPr>
        <p:grpSpPr>
          <a:xfrm>
            <a:off x="3575664" y="2041146"/>
            <a:ext cx="347520" cy="353760"/>
            <a:chOff x="3603533" y="1964946"/>
            <a:chExt cx="347520" cy="353760"/>
          </a:xfrm>
        </p:grpSpPr>
        <p:sp>
          <p:nvSpPr>
            <p:cNvPr id="13124" name="Google Shape;13124;p91"/>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91"/>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91"/>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7" name="Google Shape;13127;p91"/>
          <p:cNvGrpSpPr/>
          <p:nvPr/>
        </p:nvGrpSpPr>
        <p:grpSpPr>
          <a:xfrm>
            <a:off x="1922896" y="2040538"/>
            <a:ext cx="357792" cy="352448"/>
            <a:chOff x="1950765" y="1964338"/>
            <a:chExt cx="357792" cy="352448"/>
          </a:xfrm>
        </p:grpSpPr>
        <p:sp>
          <p:nvSpPr>
            <p:cNvPr id="13128" name="Google Shape;13128;p91"/>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91"/>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91"/>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91"/>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2" name="Google Shape;13132;p91"/>
          <p:cNvGrpSpPr/>
          <p:nvPr/>
        </p:nvGrpSpPr>
        <p:grpSpPr>
          <a:xfrm>
            <a:off x="7407760" y="2040890"/>
            <a:ext cx="367712" cy="353248"/>
            <a:chOff x="7435629" y="1964690"/>
            <a:chExt cx="367712" cy="353248"/>
          </a:xfrm>
        </p:grpSpPr>
        <p:sp>
          <p:nvSpPr>
            <p:cNvPr id="13133" name="Google Shape;13133;p91"/>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91"/>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91"/>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91"/>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7" name="Google Shape;13137;p91"/>
          <p:cNvGrpSpPr/>
          <p:nvPr/>
        </p:nvGrpSpPr>
        <p:grpSpPr>
          <a:xfrm>
            <a:off x="2484880" y="2041242"/>
            <a:ext cx="333024" cy="352896"/>
            <a:chOff x="2512749" y="1965042"/>
            <a:chExt cx="333024" cy="352896"/>
          </a:xfrm>
        </p:grpSpPr>
        <p:sp>
          <p:nvSpPr>
            <p:cNvPr id="13138" name="Google Shape;13138;p91"/>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91"/>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91"/>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91"/>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91"/>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3" name="Google Shape;13143;p91"/>
          <p:cNvGrpSpPr/>
          <p:nvPr/>
        </p:nvGrpSpPr>
        <p:grpSpPr>
          <a:xfrm>
            <a:off x="1370448" y="2057978"/>
            <a:ext cx="365792" cy="335392"/>
            <a:chOff x="1398317" y="1981778"/>
            <a:chExt cx="365792" cy="335392"/>
          </a:xfrm>
        </p:grpSpPr>
        <p:sp>
          <p:nvSpPr>
            <p:cNvPr id="13144" name="Google Shape;13144;p91"/>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91"/>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91"/>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91"/>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91"/>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91"/>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0" name="Google Shape;13150;p91"/>
          <p:cNvGrpSpPr/>
          <p:nvPr/>
        </p:nvGrpSpPr>
        <p:grpSpPr>
          <a:xfrm>
            <a:off x="3024368" y="2079770"/>
            <a:ext cx="353600" cy="314752"/>
            <a:chOff x="3052237" y="2003570"/>
            <a:chExt cx="353600" cy="314752"/>
          </a:xfrm>
        </p:grpSpPr>
        <p:sp>
          <p:nvSpPr>
            <p:cNvPr id="13151" name="Google Shape;13151;p91"/>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91"/>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91"/>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91"/>
          <p:cNvGrpSpPr/>
          <p:nvPr/>
        </p:nvGrpSpPr>
        <p:grpSpPr>
          <a:xfrm>
            <a:off x="1376144" y="3034266"/>
            <a:ext cx="368096" cy="223968"/>
            <a:chOff x="1404013" y="2958066"/>
            <a:chExt cx="368096" cy="223968"/>
          </a:xfrm>
        </p:grpSpPr>
        <p:sp>
          <p:nvSpPr>
            <p:cNvPr id="13155" name="Google Shape;13155;p91"/>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91"/>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7" name="Google Shape;13157;p91"/>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91"/>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9" name="Google Shape;13159;p91"/>
          <p:cNvGrpSpPr/>
          <p:nvPr/>
        </p:nvGrpSpPr>
        <p:grpSpPr>
          <a:xfrm>
            <a:off x="1923280" y="2961402"/>
            <a:ext cx="370368" cy="367328"/>
            <a:chOff x="1951149" y="2885202"/>
            <a:chExt cx="370368" cy="367328"/>
          </a:xfrm>
        </p:grpSpPr>
        <p:sp>
          <p:nvSpPr>
            <p:cNvPr id="13160" name="Google Shape;13160;p91"/>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91"/>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91"/>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3" name="Google Shape;13163;p91"/>
          <p:cNvGrpSpPr/>
          <p:nvPr/>
        </p:nvGrpSpPr>
        <p:grpSpPr>
          <a:xfrm>
            <a:off x="2473808" y="2982362"/>
            <a:ext cx="367328" cy="327296"/>
            <a:chOff x="2501677" y="2906162"/>
            <a:chExt cx="367328" cy="327296"/>
          </a:xfrm>
        </p:grpSpPr>
        <p:sp>
          <p:nvSpPr>
            <p:cNvPr id="13164" name="Google Shape;13164;p91"/>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91"/>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91"/>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67" name="Google Shape;13167;p91"/>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68" name="Google Shape;13168;p91"/>
          <p:cNvGrpSpPr/>
          <p:nvPr/>
        </p:nvGrpSpPr>
        <p:grpSpPr>
          <a:xfrm>
            <a:off x="3022448" y="2969914"/>
            <a:ext cx="367712" cy="354240"/>
            <a:chOff x="3050317" y="2893714"/>
            <a:chExt cx="367712" cy="354240"/>
          </a:xfrm>
        </p:grpSpPr>
        <p:sp>
          <p:nvSpPr>
            <p:cNvPr id="13169" name="Google Shape;13169;p91"/>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91"/>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71" name="Google Shape;13171;p91"/>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91"/>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3" name="Google Shape;13173;p91"/>
          <p:cNvGrpSpPr/>
          <p:nvPr/>
        </p:nvGrpSpPr>
        <p:grpSpPr>
          <a:xfrm>
            <a:off x="7503408" y="2962554"/>
            <a:ext cx="185184" cy="367296"/>
            <a:chOff x="7531277" y="2886354"/>
            <a:chExt cx="185184" cy="367296"/>
          </a:xfrm>
        </p:grpSpPr>
        <p:sp>
          <p:nvSpPr>
            <p:cNvPr id="13174" name="Google Shape;13174;p91"/>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91"/>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91"/>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7" name="Google Shape;13177;p91"/>
          <p:cNvGrpSpPr/>
          <p:nvPr/>
        </p:nvGrpSpPr>
        <p:grpSpPr>
          <a:xfrm>
            <a:off x="6898768" y="2962938"/>
            <a:ext cx="297184" cy="367296"/>
            <a:chOff x="6926637" y="2886738"/>
            <a:chExt cx="297184" cy="367296"/>
          </a:xfrm>
        </p:grpSpPr>
        <p:sp>
          <p:nvSpPr>
            <p:cNvPr id="13178" name="Google Shape;13178;p91"/>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91"/>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91"/>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1" name="Google Shape;13181;p91"/>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91"/>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3" name="Google Shape;13183;p91"/>
          <p:cNvGrpSpPr/>
          <p:nvPr/>
        </p:nvGrpSpPr>
        <p:grpSpPr>
          <a:xfrm>
            <a:off x="6312784" y="2962554"/>
            <a:ext cx="370368" cy="368064"/>
            <a:chOff x="6340653" y="2886354"/>
            <a:chExt cx="370368" cy="368064"/>
          </a:xfrm>
        </p:grpSpPr>
        <p:sp>
          <p:nvSpPr>
            <p:cNvPr id="13184" name="Google Shape;13184;p91"/>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91"/>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91"/>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91"/>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91"/>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91"/>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0" name="Google Shape;13190;p91"/>
          <p:cNvGrpSpPr/>
          <p:nvPr/>
        </p:nvGrpSpPr>
        <p:grpSpPr>
          <a:xfrm>
            <a:off x="5218928" y="2057626"/>
            <a:ext cx="354752" cy="336512"/>
            <a:chOff x="5246797" y="1981426"/>
            <a:chExt cx="354752" cy="336512"/>
          </a:xfrm>
        </p:grpSpPr>
        <p:sp>
          <p:nvSpPr>
            <p:cNvPr id="13191" name="Google Shape;13191;p91"/>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91"/>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3" name="Google Shape;13193;p91"/>
          <p:cNvGrpSpPr/>
          <p:nvPr/>
        </p:nvGrpSpPr>
        <p:grpSpPr>
          <a:xfrm>
            <a:off x="4120880" y="2178266"/>
            <a:ext cx="355136" cy="216256"/>
            <a:chOff x="4148749" y="2102066"/>
            <a:chExt cx="355136" cy="216256"/>
          </a:xfrm>
        </p:grpSpPr>
        <p:sp>
          <p:nvSpPr>
            <p:cNvPr id="13194" name="Google Shape;13194;p91"/>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91"/>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6" name="Google Shape;13196;p91"/>
          <p:cNvGrpSpPr/>
          <p:nvPr/>
        </p:nvGrpSpPr>
        <p:grpSpPr>
          <a:xfrm>
            <a:off x="5766800" y="2077626"/>
            <a:ext cx="354752" cy="315360"/>
            <a:chOff x="5794669" y="2001426"/>
            <a:chExt cx="354752" cy="315360"/>
          </a:xfrm>
        </p:grpSpPr>
        <p:sp>
          <p:nvSpPr>
            <p:cNvPr id="13197" name="Google Shape;13197;p91"/>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91"/>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9" name="Google Shape;13199;p91"/>
          <p:cNvGrpSpPr/>
          <p:nvPr/>
        </p:nvGrpSpPr>
        <p:grpSpPr>
          <a:xfrm>
            <a:off x="6317360" y="2106042"/>
            <a:ext cx="352832" cy="289216"/>
            <a:chOff x="6345229" y="2029842"/>
            <a:chExt cx="352832" cy="289216"/>
          </a:xfrm>
        </p:grpSpPr>
        <p:sp>
          <p:nvSpPr>
            <p:cNvPr id="13200" name="Google Shape;13200;p91"/>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91"/>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2" name="Google Shape;13202;p91"/>
          <p:cNvGrpSpPr/>
          <p:nvPr/>
        </p:nvGrpSpPr>
        <p:grpSpPr>
          <a:xfrm>
            <a:off x="4669520" y="2112538"/>
            <a:ext cx="354752" cy="281984"/>
            <a:chOff x="4697389" y="2036338"/>
            <a:chExt cx="354752" cy="281984"/>
          </a:xfrm>
        </p:grpSpPr>
        <p:sp>
          <p:nvSpPr>
            <p:cNvPr id="13203" name="Google Shape;13203;p91"/>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91"/>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5" name="Google Shape;13205;p91"/>
          <p:cNvGrpSpPr/>
          <p:nvPr/>
        </p:nvGrpSpPr>
        <p:grpSpPr>
          <a:xfrm>
            <a:off x="1376144" y="2500954"/>
            <a:ext cx="353600" cy="354944"/>
            <a:chOff x="1404013" y="2424754"/>
            <a:chExt cx="353600" cy="354944"/>
          </a:xfrm>
        </p:grpSpPr>
        <p:sp>
          <p:nvSpPr>
            <p:cNvPr id="13206" name="Google Shape;13206;p91"/>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91"/>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91"/>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91"/>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91"/>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1" name="Google Shape;13211;p91"/>
          <p:cNvGrpSpPr/>
          <p:nvPr/>
        </p:nvGrpSpPr>
        <p:grpSpPr>
          <a:xfrm>
            <a:off x="826384" y="2504474"/>
            <a:ext cx="355104" cy="351040"/>
            <a:chOff x="854253" y="2428274"/>
            <a:chExt cx="355104" cy="351040"/>
          </a:xfrm>
        </p:grpSpPr>
        <p:sp>
          <p:nvSpPr>
            <p:cNvPr id="13212" name="Google Shape;13212;p91"/>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91"/>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4" name="Google Shape;13214;p91"/>
          <p:cNvGrpSpPr/>
          <p:nvPr/>
        </p:nvGrpSpPr>
        <p:grpSpPr>
          <a:xfrm>
            <a:off x="6869040" y="2517146"/>
            <a:ext cx="354752" cy="275904"/>
            <a:chOff x="6896909" y="2440946"/>
            <a:chExt cx="354752" cy="275904"/>
          </a:xfrm>
        </p:grpSpPr>
        <p:sp>
          <p:nvSpPr>
            <p:cNvPr id="13215" name="Google Shape;13215;p91"/>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91"/>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7" name="Google Shape;13217;p91"/>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8" name="Google Shape;13218;p91"/>
          <p:cNvGrpSpPr/>
          <p:nvPr/>
        </p:nvGrpSpPr>
        <p:grpSpPr>
          <a:xfrm>
            <a:off x="5237200" y="2500954"/>
            <a:ext cx="321984" cy="354560"/>
            <a:chOff x="5265069" y="2424754"/>
            <a:chExt cx="321984" cy="354560"/>
          </a:xfrm>
        </p:grpSpPr>
        <p:sp>
          <p:nvSpPr>
            <p:cNvPr id="13219" name="Google Shape;13219;p91"/>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91"/>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1" name="Google Shape;13221;p91"/>
          <p:cNvGrpSpPr/>
          <p:nvPr/>
        </p:nvGrpSpPr>
        <p:grpSpPr>
          <a:xfrm>
            <a:off x="4122800" y="2542970"/>
            <a:ext cx="355104" cy="259584"/>
            <a:chOff x="4150669" y="2466770"/>
            <a:chExt cx="355104" cy="259584"/>
          </a:xfrm>
        </p:grpSpPr>
        <p:sp>
          <p:nvSpPr>
            <p:cNvPr id="13222" name="Google Shape;13222;p91"/>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91"/>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91"/>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91"/>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6" name="Google Shape;13226;p91"/>
          <p:cNvGrpSpPr/>
          <p:nvPr/>
        </p:nvGrpSpPr>
        <p:grpSpPr>
          <a:xfrm>
            <a:off x="4671824" y="2501146"/>
            <a:ext cx="354336" cy="353984"/>
            <a:chOff x="4699693" y="2424946"/>
            <a:chExt cx="354336" cy="353984"/>
          </a:xfrm>
        </p:grpSpPr>
        <p:sp>
          <p:nvSpPr>
            <p:cNvPr id="13227" name="Google Shape;13227;p91"/>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91"/>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29" name="Google Shape;13229;p91"/>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91"/>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1" name="Google Shape;13231;p91"/>
          <p:cNvGrpSpPr/>
          <p:nvPr/>
        </p:nvGrpSpPr>
        <p:grpSpPr>
          <a:xfrm>
            <a:off x="1925168" y="2628442"/>
            <a:ext cx="355136" cy="227072"/>
            <a:chOff x="1953037" y="2552242"/>
            <a:chExt cx="355136" cy="227072"/>
          </a:xfrm>
        </p:grpSpPr>
        <p:sp>
          <p:nvSpPr>
            <p:cNvPr id="13232" name="Google Shape;13232;p91"/>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91"/>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34" name="Google Shape;13234;p91"/>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5" name="Google Shape;13235;p91"/>
          <p:cNvGrpSpPr/>
          <p:nvPr/>
        </p:nvGrpSpPr>
        <p:grpSpPr>
          <a:xfrm>
            <a:off x="2473072" y="2603418"/>
            <a:ext cx="355104" cy="250944"/>
            <a:chOff x="2500941" y="2527218"/>
            <a:chExt cx="355104" cy="250944"/>
          </a:xfrm>
        </p:grpSpPr>
        <p:sp>
          <p:nvSpPr>
            <p:cNvPr id="13236" name="Google Shape;13236;p91"/>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91"/>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91"/>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91"/>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91"/>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41" name="Google Shape;13241;p91"/>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42" name="Google Shape;13242;p91"/>
          <p:cNvGrpSpPr/>
          <p:nvPr/>
        </p:nvGrpSpPr>
        <p:grpSpPr>
          <a:xfrm>
            <a:off x="7965936" y="2503322"/>
            <a:ext cx="356256" cy="351808"/>
            <a:chOff x="7993805" y="2427122"/>
            <a:chExt cx="356256" cy="351808"/>
          </a:xfrm>
        </p:grpSpPr>
        <p:sp>
          <p:nvSpPr>
            <p:cNvPr id="13243" name="Google Shape;13243;p91"/>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91"/>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91"/>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6" name="Google Shape;13246;p91"/>
          <p:cNvGrpSpPr/>
          <p:nvPr/>
        </p:nvGrpSpPr>
        <p:grpSpPr>
          <a:xfrm>
            <a:off x="850768" y="2041210"/>
            <a:ext cx="308640" cy="353312"/>
            <a:chOff x="878637" y="1965010"/>
            <a:chExt cx="308640" cy="353312"/>
          </a:xfrm>
        </p:grpSpPr>
        <p:sp>
          <p:nvSpPr>
            <p:cNvPr id="13247" name="Google Shape;13247;p91"/>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91"/>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91"/>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0" name="Google Shape;13250;p91"/>
          <p:cNvGrpSpPr/>
          <p:nvPr/>
        </p:nvGrpSpPr>
        <p:grpSpPr>
          <a:xfrm>
            <a:off x="6868272" y="2040922"/>
            <a:ext cx="348256" cy="352448"/>
            <a:chOff x="6896141" y="1964722"/>
            <a:chExt cx="348256" cy="352448"/>
          </a:xfrm>
        </p:grpSpPr>
        <p:sp>
          <p:nvSpPr>
            <p:cNvPr id="13251" name="Google Shape;13251;p91"/>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91"/>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91"/>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4" name="Google Shape;13254;p91"/>
          <p:cNvGrpSpPr/>
          <p:nvPr/>
        </p:nvGrpSpPr>
        <p:grpSpPr>
          <a:xfrm>
            <a:off x="7962128" y="2091578"/>
            <a:ext cx="355136" cy="303328"/>
            <a:chOff x="7989997" y="2015378"/>
            <a:chExt cx="355136" cy="303328"/>
          </a:xfrm>
        </p:grpSpPr>
        <p:sp>
          <p:nvSpPr>
            <p:cNvPr id="13255" name="Google Shape;13255;p91"/>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91"/>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91"/>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8" name="Google Shape;13258;p91"/>
          <p:cNvGrpSpPr/>
          <p:nvPr/>
        </p:nvGrpSpPr>
        <p:grpSpPr>
          <a:xfrm>
            <a:off x="3570352" y="1585562"/>
            <a:ext cx="348640" cy="330784"/>
            <a:chOff x="3598221" y="1509362"/>
            <a:chExt cx="348640" cy="330784"/>
          </a:xfrm>
        </p:grpSpPr>
        <p:sp>
          <p:nvSpPr>
            <p:cNvPr id="13259" name="Google Shape;13259;p91"/>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91"/>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91"/>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91"/>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91"/>
          <p:cNvGrpSpPr/>
          <p:nvPr/>
        </p:nvGrpSpPr>
        <p:grpSpPr>
          <a:xfrm>
            <a:off x="5218928" y="1576858"/>
            <a:ext cx="347872" cy="347488"/>
            <a:chOff x="5246797" y="1500658"/>
            <a:chExt cx="347872" cy="347488"/>
          </a:xfrm>
        </p:grpSpPr>
        <p:sp>
          <p:nvSpPr>
            <p:cNvPr id="13264" name="Google Shape;13264;p91"/>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91"/>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91"/>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91"/>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8" name="Google Shape;13268;p91"/>
          <p:cNvGrpSpPr/>
          <p:nvPr/>
        </p:nvGrpSpPr>
        <p:grpSpPr>
          <a:xfrm>
            <a:off x="5768720" y="1576858"/>
            <a:ext cx="349024" cy="346752"/>
            <a:chOff x="5796589" y="1500658"/>
            <a:chExt cx="349024" cy="346752"/>
          </a:xfrm>
        </p:grpSpPr>
        <p:sp>
          <p:nvSpPr>
            <p:cNvPr id="13269" name="Google Shape;13269;p91"/>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0" name="Google Shape;13270;p91"/>
            <p:cNvGrpSpPr/>
            <p:nvPr/>
          </p:nvGrpSpPr>
          <p:grpSpPr>
            <a:xfrm>
              <a:off x="5796589" y="1500658"/>
              <a:ext cx="349024" cy="346752"/>
              <a:chOff x="5796589" y="1500658"/>
              <a:chExt cx="349024" cy="346752"/>
            </a:xfrm>
          </p:grpSpPr>
          <p:sp>
            <p:nvSpPr>
              <p:cNvPr id="13271" name="Google Shape;13271;p91"/>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91"/>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91"/>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91"/>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75" name="Google Shape;13275;p91"/>
          <p:cNvGrpSpPr/>
          <p:nvPr/>
        </p:nvGrpSpPr>
        <p:grpSpPr>
          <a:xfrm>
            <a:off x="6867504" y="1578778"/>
            <a:ext cx="348640" cy="343296"/>
            <a:chOff x="6895373" y="1502578"/>
            <a:chExt cx="348640" cy="343296"/>
          </a:xfrm>
        </p:grpSpPr>
        <p:sp>
          <p:nvSpPr>
            <p:cNvPr id="13276" name="Google Shape;13276;p91"/>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91"/>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91"/>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9" name="Google Shape;13279;p91"/>
          <p:cNvGrpSpPr/>
          <p:nvPr/>
        </p:nvGrpSpPr>
        <p:grpSpPr>
          <a:xfrm>
            <a:off x="4119728" y="1581658"/>
            <a:ext cx="347904" cy="336992"/>
            <a:chOff x="4147597" y="1505458"/>
            <a:chExt cx="347904" cy="336992"/>
          </a:xfrm>
        </p:grpSpPr>
        <p:sp>
          <p:nvSpPr>
            <p:cNvPr id="13280" name="Google Shape;13280;p91"/>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91"/>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91"/>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91"/>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91"/>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91"/>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91"/>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7" name="Google Shape;13287;p91"/>
          <p:cNvGrpSpPr/>
          <p:nvPr/>
        </p:nvGrpSpPr>
        <p:grpSpPr>
          <a:xfrm>
            <a:off x="2471536" y="1576090"/>
            <a:ext cx="347488" cy="348256"/>
            <a:chOff x="2499405" y="1499890"/>
            <a:chExt cx="347488" cy="348256"/>
          </a:xfrm>
        </p:grpSpPr>
        <p:sp>
          <p:nvSpPr>
            <p:cNvPr id="13288" name="Google Shape;13288;p91"/>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91"/>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91"/>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91"/>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91"/>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3" name="Google Shape;13293;p91"/>
          <p:cNvGrpSpPr/>
          <p:nvPr/>
        </p:nvGrpSpPr>
        <p:grpSpPr>
          <a:xfrm>
            <a:off x="1928976" y="1576698"/>
            <a:ext cx="331520" cy="348032"/>
            <a:chOff x="1956845" y="1500498"/>
            <a:chExt cx="331520" cy="348032"/>
          </a:xfrm>
        </p:grpSpPr>
        <p:sp>
          <p:nvSpPr>
            <p:cNvPr id="13294" name="Google Shape;13294;p91"/>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91"/>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91"/>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91"/>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91"/>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91"/>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91"/>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91"/>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91"/>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91"/>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91"/>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91"/>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6" name="Google Shape;13306;p91"/>
          <p:cNvGrpSpPr/>
          <p:nvPr/>
        </p:nvGrpSpPr>
        <p:grpSpPr>
          <a:xfrm>
            <a:off x="6317744" y="1626074"/>
            <a:ext cx="348640" cy="250656"/>
            <a:chOff x="6345613" y="1549874"/>
            <a:chExt cx="348640" cy="250656"/>
          </a:xfrm>
        </p:grpSpPr>
        <p:sp>
          <p:nvSpPr>
            <p:cNvPr id="13307" name="Google Shape;13307;p91"/>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91"/>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91"/>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91"/>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91"/>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91"/>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3" name="Google Shape;13313;p91"/>
          <p:cNvGrpSpPr/>
          <p:nvPr/>
        </p:nvGrpSpPr>
        <p:grpSpPr>
          <a:xfrm>
            <a:off x="7416912" y="1583226"/>
            <a:ext cx="348640" cy="334272"/>
            <a:chOff x="7444781" y="1507026"/>
            <a:chExt cx="348640" cy="334272"/>
          </a:xfrm>
        </p:grpSpPr>
        <p:sp>
          <p:nvSpPr>
            <p:cNvPr id="13314" name="Google Shape;13314;p91"/>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91"/>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91"/>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91"/>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91"/>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9" name="Google Shape;13319;p91"/>
          <p:cNvGrpSpPr/>
          <p:nvPr/>
        </p:nvGrpSpPr>
        <p:grpSpPr>
          <a:xfrm>
            <a:off x="7967472" y="1582938"/>
            <a:ext cx="347872" cy="334944"/>
            <a:chOff x="7995341" y="1506738"/>
            <a:chExt cx="347872" cy="334944"/>
          </a:xfrm>
        </p:grpSpPr>
        <p:sp>
          <p:nvSpPr>
            <p:cNvPr id="13320" name="Google Shape;13320;p91"/>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91"/>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91"/>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91"/>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91"/>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91"/>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6" name="Google Shape;13326;p91"/>
          <p:cNvGrpSpPr/>
          <p:nvPr/>
        </p:nvGrpSpPr>
        <p:grpSpPr>
          <a:xfrm>
            <a:off x="3020176" y="1599130"/>
            <a:ext cx="347872" cy="303904"/>
            <a:chOff x="3048045" y="1522930"/>
            <a:chExt cx="347872" cy="303904"/>
          </a:xfrm>
        </p:grpSpPr>
        <p:sp>
          <p:nvSpPr>
            <p:cNvPr id="13327" name="Google Shape;13327;p91"/>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28" name="Google Shape;13328;p91"/>
            <p:cNvGrpSpPr/>
            <p:nvPr/>
          </p:nvGrpSpPr>
          <p:grpSpPr>
            <a:xfrm>
              <a:off x="3048045" y="1522930"/>
              <a:ext cx="347872" cy="303904"/>
              <a:chOff x="3048045" y="1522930"/>
              <a:chExt cx="347872" cy="303904"/>
            </a:xfrm>
          </p:grpSpPr>
          <p:sp>
            <p:nvSpPr>
              <p:cNvPr id="13329" name="Google Shape;13329;p91"/>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91"/>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31" name="Google Shape;13331;p91"/>
          <p:cNvGrpSpPr/>
          <p:nvPr/>
        </p:nvGrpSpPr>
        <p:grpSpPr>
          <a:xfrm>
            <a:off x="1105264" y="3428122"/>
            <a:ext cx="313984" cy="358560"/>
            <a:chOff x="1133133" y="3351922"/>
            <a:chExt cx="313984" cy="358560"/>
          </a:xfrm>
        </p:grpSpPr>
        <p:sp>
          <p:nvSpPr>
            <p:cNvPr id="13332" name="Google Shape;13332;p91"/>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91"/>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91"/>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91"/>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91"/>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91"/>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91"/>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91"/>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91"/>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91"/>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91"/>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91"/>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91"/>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91"/>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91"/>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91"/>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48" name="Google Shape;13348;p91"/>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49" name="Google Shape;13349;p91"/>
          <p:cNvGrpSpPr/>
          <p:nvPr/>
        </p:nvGrpSpPr>
        <p:grpSpPr>
          <a:xfrm>
            <a:off x="2767184" y="3428794"/>
            <a:ext cx="288448" cy="357120"/>
            <a:chOff x="2795053" y="3352594"/>
            <a:chExt cx="288448" cy="357120"/>
          </a:xfrm>
        </p:grpSpPr>
        <p:sp>
          <p:nvSpPr>
            <p:cNvPr id="13350" name="Google Shape;13350;p91"/>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91"/>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91"/>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91"/>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91"/>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91"/>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91"/>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91"/>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91"/>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9" name="Google Shape;13359;p91"/>
          <p:cNvGrpSpPr/>
          <p:nvPr/>
        </p:nvGrpSpPr>
        <p:grpSpPr>
          <a:xfrm>
            <a:off x="2208656" y="3429402"/>
            <a:ext cx="304832" cy="356512"/>
            <a:chOff x="2236525" y="3353202"/>
            <a:chExt cx="304832" cy="356512"/>
          </a:xfrm>
        </p:grpSpPr>
        <p:sp>
          <p:nvSpPr>
            <p:cNvPr id="13360" name="Google Shape;13360;p91"/>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91"/>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91"/>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3" name="Google Shape;13363;p91"/>
          <p:cNvGrpSpPr/>
          <p:nvPr/>
        </p:nvGrpSpPr>
        <p:grpSpPr>
          <a:xfrm>
            <a:off x="3882768" y="3428890"/>
            <a:ext cx="256800" cy="357024"/>
            <a:chOff x="3910637" y="3352690"/>
            <a:chExt cx="256800" cy="357024"/>
          </a:xfrm>
        </p:grpSpPr>
        <p:sp>
          <p:nvSpPr>
            <p:cNvPr id="13364" name="Google Shape;13364;p91"/>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91"/>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91"/>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7" name="Google Shape;13367;p91"/>
          <p:cNvGrpSpPr/>
          <p:nvPr/>
        </p:nvGrpSpPr>
        <p:grpSpPr>
          <a:xfrm>
            <a:off x="6028560" y="3428122"/>
            <a:ext cx="360064" cy="360096"/>
            <a:chOff x="6056429" y="3351922"/>
            <a:chExt cx="360064" cy="360096"/>
          </a:xfrm>
        </p:grpSpPr>
        <p:sp>
          <p:nvSpPr>
            <p:cNvPr id="13368" name="Google Shape;13368;p91"/>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91"/>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91"/>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1" name="Google Shape;13371;p91"/>
          <p:cNvGrpSpPr/>
          <p:nvPr/>
        </p:nvGrpSpPr>
        <p:grpSpPr>
          <a:xfrm>
            <a:off x="6581008" y="3429274"/>
            <a:ext cx="357408" cy="357408"/>
            <a:chOff x="6608877" y="3353074"/>
            <a:chExt cx="357408" cy="357408"/>
          </a:xfrm>
        </p:grpSpPr>
        <p:sp>
          <p:nvSpPr>
            <p:cNvPr id="13372" name="Google Shape;13372;p91"/>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91"/>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91"/>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91"/>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91"/>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91"/>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91"/>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79" name="Google Shape;13379;p91"/>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91"/>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81" name="Google Shape;13381;p91"/>
          <p:cNvGrpSpPr/>
          <p:nvPr/>
        </p:nvGrpSpPr>
        <p:grpSpPr>
          <a:xfrm>
            <a:off x="4931664" y="3446426"/>
            <a:ext cx="357408" cy="323488"/>
            <a:chOff x="4959533" y="3370226"/>
            <a:chExt cx="357408" cy="323488"/>
          </a:xfrm>
        </p:grpSpPr>
        <p:sp>
          <p:nvSpPr>
            <p:cNvPr id="13382" name="Google Shape;13382;p91"/>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91"/>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4" name="Google Shape;13384;p91"/>
          <p:cNvGrpSpPr/>
          <p:nvPr/>
        </p:nvGrpSpPr>
        <p:grpSpPr>
          <a:xfrm>
            <a:off x="7130768" y="3429274"/>
            <a:ext cx="357056" cy="357408"/>
            <a:chOff x="7158637" y="3353074"/>
            <a:chExt cx="357056" cy="357408"/>
          </a:xfrm>
        </p:grpSpPr>
        <p:sp>
          <p:nvSpPr>
            <p:cNvPr id="13385" name="Google Shape;13385;p91"/>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91"/>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91"/>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91"/>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9" name="Google Shape;13389;p91"/>
          <p:cNvGrpSpPr/>
          <p:nvPr/>
        </p:nvGrpSpPr>
        <p:grpSpPr>
          <a:xfrm>
            <a:off x="3288400" y="3428602"/>
            <a:ext cx="344832" cy="356544"/>
            <a:chOff x="3316269" y="3352402"/>
            <a:chExt cx="344832" cy="356544"/>
          </a:xfrm>
        </p:grpSpPr>
        <p:sp>
          <p:nvSpPr>
            <p:cNvPr id="13390" name="Google Shape;13390;p91"/>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91"/>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91"/>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3" name="Google Shape;13393;p91"/>
          <p:cNvGrpSpPr/>
          <p:nvPr/>
        </p:nvGrpSpPr>
        <p:grpSpPr>
          <a:xfrm>
            <a:off x="5481040" y="3447706"/>
            <a:ext cx="358560" cy="319552"/>
            <a:chOff x="5508909" y="3371506"/>
            <a:chExt cx="358560" cy="319552"/>
          </a:xfrm>
        </p:grpSpPr>
        <p:sp>
          <p:nvSpPr>
            <p:cNvPr id="13394" name="Google Shape;13394;p91"/>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91"/>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91"/>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91"/>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91"/>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91"/>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91"/>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91"/>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91"/>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91"/>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04" name="Google Shape;13404;p9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08"/>
        <p:cNvGrpSpPr/>
        <p:nvPr/>
      </p:nvGrpSpPr>
      <p:grpSpPr>
        <a:xfrm>
          <a:off x="0" y="0"/>
          <a:ext cx="0" cy="0"/>
          <a:chOff x="0" y="0"/>
          <a:chExt cx="0" cy="0"/>
        </a:xfrm>
      </p:grpSpPr>
      <p:sp>
        <p:nvSpPr>
          <p:cNvPr id="13409" name="Google Shape;13409;p92"/>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10" name="Google Shape;13410;p92"/>
          <p:cNvGrpSpPr/>
          <p:nvPr/>
        </p:nvGrpSpPr>
        <p:grpSpPr>
          <a:xfrm>
            <a:off x="3026217" y="3893352"/>
            <a:ext cx="346056" cy="345674"/>
            <a:chOff x="3303268" y="3817349"/>
            <a:chExt cx="346056" cy="345674"/>
          </a:xfrm>
        </p:grpSpPr>
        <p:sp>
          <p:nvSpPr>
            <p:cNvPr id="13411" name="Google Shape;13411;p92"/>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92"/>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92"/>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92"/>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5" name="Google Shape;13415;p92"/>
          <p:cNvGrpSpPr/>
          <p:nvPr/>
        </p:nvGrpSpPr>
        <p:grpSpPr>
          <a:xfrm>
            <a:off x="3475306" y="3893352"/>
            <a:ext cx="346056" cy="345674"/>
            <a:chOff x="3752358" y="3817349"/>
            <a:chExt cx="346056" cy="345674"/>
          </a:xfrm>
        </p:grpSpPr>
        <p:sp>
          <p:nvSpPr>
            <p:cNvPr id="13416" name="Google Shape;13416;p92"/>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92"/>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92"/>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92"/>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0" name="Google Shape;13420;p92"/>
          <p:cNvGrpSpPr/>
          <p:nvPr/>
        </p:nvGrpSpPr>
        <p:grpSpPr>
          <a:xfrm>
            <a:off x="4822956" y="3893352"/>
            <a:ext cx="346024" cy="345674"/>
            <a:chOff x="5100008" y="3817349"/>
            <a:chExt cx="346024" cy="345674"/>
          </a:xfrm>
        </p:grpSpPr>
        <p:sp>
          <p:nvSpPr>
            <p:cNvPr id="13421" name="Google Shape;13421;p92"/>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92"/>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92"/>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4" name="Google Shape;13424;p92"/>
          <p:cNvGrpSpPr/>
          <p:nvPr/>
        </p:nvGrpSpPr>
        <p:grpSpPr>
          <a:xfrm>
            <a:off x="5721867" y="3893352"/>
            <a:ext cx="345674" cy="345674"/>
            <a:chOff x="5998919" y="3817349"/>
            <a:chExt cx="345674" cy="345674"/>
          </a:xfrm>
        </p:grpSpPr>
        <p:sp>
          <p:nvSpPr>
            <p:cNvPr id="13425" name="Google Shape;13425;p92"/>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92"/>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92"/>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8" name="Google Shape;13428;p92"/>
          <p:cNvGrpSpPr/>
          <p:nvPr/>
        </p:nvGrpSpPr>
        <p:grpSpPr>
          <a:xfrm>
            <a:off x="3924396" y="3893352"/>
            <a:ext cx="346024" cy="345674"/>
            <a:chOff x="4201447" y="3817349"/>
            <a:chExt cx="346024" cy="345674"/>
          </a:xfrm>
        </p:grpSpPr>
        <p:sp>
          <p:nvSpPr>
            <p:cNvPr id="13429" name="Google Shape;13429;p92"/>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92"/>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1" name="Google Shape;13431;p92"/>
          <p:cNvGrpSpPr/>
          <p:nvPr/>
        </p:nvGrpSpPr>
        <p:grpSpPr>
          <a:xfrm>
            <a:off x="4373867" y="3893352"/>
            <a:ext cx="346024" cy="345674"/>
            <a:chOff x="4650919" y="3817349"/>
            <a:chExt cx="346024" cy="345674"/>
          </a:xfrm>
        </p:grpSpPr>
        <p:sp>
          <p:nvSpPr>
            <p:cNvPr id="13432" name="Google Shape;13432;p92"/>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92"/>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92"/>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92"/>
          <p:cNvGrpSpPr/>
          <p:nvPr/>
        </p:nvGrpSpPr>
        <p:grpSpPr>
          <a:xfrm>
            <a:off x="5272810" y="3893352"/>
            <a:ext cx="345642" cy="345674"/>
            <a:chOff x="5549861" y="3817349"/>
            <a:chExt cx="345642" cy="345674"/>
          </a:xfrm>
        </p:grpSpPr>
        <p:sp>
          <p:nvSpPr>
            <p:cNvPr id="13436" name="Google Shape;13436;p92"/>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92"/>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92"/>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9" name="Google Shape;13439;p92"/>
          <p:cNvGrpSpPr/>
          <p:nvPr/>
        </p:nvGrpSpPr>
        <p:grpSpPr>
          <a:xfrm>
            <a:off x="1281335" y="3474029"/>
            <a:ext cx="367255" cy="269855"/>
            <a:chOff x="1306445" y="3397829"/>
            <a:chExt cx="367255" cy="269855"/>
          </a:xfrm>
        </p:grpSpPr>
        <p:sp>
          <p:nvSpPr>
            <p:cNvPr id="13440" name="Google Shape;13440;p92"/>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92"/>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92"/>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92"/>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92"/>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92"/>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6" name="Google Shape;13446;p92"/>
          <p:cNvGrpSpPr/>
          <p:nvPr/>
        </p:nvGrpSpPr>
        <p:grpSpPr>
          <a:xfrm>
            <a:off x="1756207" y="3467600"/>
            <a:ext cx="367255" cy="282364"/>
            <a:chOff x="1781317" y="3391400"/>
            <a:chExt cx="367255" cy="282364"/>
          </a:xfrm>
        </p:grpSpPr>
        <p:sp>
          <p:nvSpPr>
            <p:cNvPr id="13447" name="Google Shape;13447;p92"/>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92"/>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92"/>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92"/>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92"/>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92"/>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3" name="Google Shape;13453;p92"/>
          <p:cNvGrpSpPr/>
          <p:nvPr/>
        </p:nvGrpSpPr>
        <p:grpSpPr>
          <a:xfrm>
            <a:off x="3653720" y="3447133"/>
            <a:ext cx="369164" cy="323297"/>
            <a:chOff x="3678830" y="3370933"/>
            <a:chExt cx="369164" cy="323297"/>
          </a:xfrm>
        </p:grpSpPr>
        <p:sp>
          <p:nvSpPr>
            <p:cNvPr id="13454" name="Google Shape;13454;p92"/>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92"/>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92"/>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92"/>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92"/>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92"/>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92"/>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92"/>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92"/>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92"/>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92"/>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5" name="Google Shape;13465;p92"/>
          <p:cNvGrpSpPr/>
          <p:nvPr/>
        </p:nvGrpSpPr>
        <p:grpSpPr>
          <a:xfrm>
            <a:off x="834155" y="3424375"/>
            <a:ext cx="312316" cy="368400"/>
            <a:chOff x="859265" y="3348175"/>
            <a:chExt cx="312316" cy="368400"/>
          </a:xfrm>
        </p:grpSpPr>
        <p:sp>
          <p:nvSpPr>
            <p:cNvPr id="13466" name="Google Shape;13466;p92"/>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92"/>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92"/>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92"/>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92"/>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71" name="Google Shape;13471;p92"/>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72" name="Google Shape;13472;p92"/>
          <p:cNvGrpSpPr/>
          <p:nvPr/>
        </p:nvGrpSpPr>
        <p:grpSpPr>
          <a:xfrm>
            <a:off x="2741264" y="3437213"/>
            <a:ext cx="330110" cy="308908"/>
            <a:chOff x="2766264" y="3394042"/>
            <a:chExt cx="294873" cy="275934"/>
          </a:xfrm>
        </p:grpSpPr>
        <p:sp>
          <p:nvSpPr>
            <p:cNvPr id="13473" name="Google Shape;13473;p92"/>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92"/>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92"/>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92"/>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7" name="Google Shape;13477;p92"/>
          <p:cNvGrpSpPr/>
          <p:nvPr/>
        </p:nvGrpSpPr>
        <p:grpSpPr>
          <a:xfrm>
            <a:off x="3189862" y="3435388"/>
            <a:ext cx="346406" cy="347552"/>
            <a:chOff x="3214972" y="3359188"/>
            <a:chExt cx="346406" cy="347552"/>
          </a:xfrm>
        </p:grpSpPr>
        <p:sp>
          <p:nvSpPr>
            <p:cNvPr id="13478" name="Google Shape;13478;p92"/>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92"/>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92"/>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92"/>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92"/>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92"/>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92"/>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92"/>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92"/>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92"/>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92"/>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92"/>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92"/>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92"/>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2" name="Google Shape;13492;p92"/>
          <p:cNvGrpSpPr/>
          <p:nvPr/>
        </p:nvGrpSpPr>
        <p:grpSpPr>
          <a:xfrm>
            <a:off x="4604196" y="3485393"/>
            <a:ext cx="367255" cy="244486"/>
            <a:chOff x="4629306" y="3409193"/>
            <a:chExt cx="367255" cy="244486"/>
          </a:xfrm>
        </p:grpSpPr>
        <p:sp>
          <p:nvSpPr>
            <p:cNvPr id="13493" name="Google Shape;13493;p92"/>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92"/>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92"/>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92"/>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92"/>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92"/>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92"/>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92"/>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92"/>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92"/>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3" name="Google Shape;13503;p92"/>
          <p:cNvGrpSpPr/>
          <p:nvPr/>
        </p:nvGrpSpPr>
        <p:grpSpPr>
          <a:xfrm>
            <a:off x="4168380" y="3426284"/>
            <a:ext cx="289939" cy="334661"/>
            <a:chOff x="4193490" y="3350084"/>
            <a:chExt cx="289939" cy="334661"/>
          </a:xfrm>
        </p:grpSpPr>
        <p:sp>
          <p:nvSpPr>
            <p:cNvPr id="13504" name="Google Shape;13504;p92"/>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92"/>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92"/>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92"/>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92"/>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92"/>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92"/>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92"/>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92"/>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92"/>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4" name="Google Shape;13514;p92"/>
          <p:cNvGrpSpPr/>
          <p:nvPr/>
        </p:nvGrpSpPr>
        <p:grpSpPr>
          <a:xfrm>
            <a:off x="6508171" y="3427430"/>
            <a:ext cx="357037" cy="357005"/>
            <a:chOff x="6533281" y="3351230"/>
            <a:chExt cx="357037" cy="357005"/>
          </a:xfrm>
        </p:grpSpPr>
        <p:sp>
          <p:nvSpPr>
            <p:cNvPr id="13515" name="Google Shape;13515;p92"/>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92"/>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92"/>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8" name="Google Shape;13518;p92"/>
          <p:cNvGrpSpPr/>
          <p:nvPr/>
        </p:nvGrpSpPr>
        <p:grpSpPr>
          <a:xfrm>
            <a:off x="6033331" y="3427430"/>
            <a:ext cx="357387" cy="357005"/>
            <a:chOff x="6058441" y="3351230"/>
            <a:chExt cx="357387" cy="357005"/>
          </a:xfrm>
        </p:grpSpPr>
        <p:sp>
          <p:nvSpPr>
            <p:cNvPr id="13519" name="Google Shape;13519;p92"/>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92"/>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1" name="Google Shape;13521;p92"/>
          <p:cNvGrpSpPr/>
          <p:nvPr/>
        </p:nvGrpSpPr>
        <p:grpSpPr>
          <a:xfrm>
            <a:off x="7932373" y="3427048"/>
            <a:ext cx="357387" cy="357387"/>
            <a:chOff x="7957483" y="3350848"/>
            <a:chExt cx="357387" cy="357387"/>
          </a:xfrm>
        </p:grpSpPr>
        <p:sp>
          <p:nvSpPr>
            <p:cNvPr id="13522" name="Google Shape;13522;p92"/>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92"/>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92"/>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5" name="Google Shape;13525;p92"/>
          <p:cNvGrpSpPr/>
          <p:nvPr/>
        </p:nvGrpSpPr>
        <p:grpSpPr>
          <a:xfrm>
            <a:off x="6982661" y="3427430"/>
            <a:ext cx="357387" cy="357005"/>
            <a:chOff x="7007771" y="3351230"/>
            <a:chExt cx="357387" cy="357005"/>
          </a:xfrm>
        </p:grpSpPr>
        <p:sp>
          <p:nvSpPr>
            <p:cNvPr id="13526" name="Google Shape;13526;p92"/>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92"/>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92"/>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92"/>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92"/>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1" name="Google Shape;13531;p92"/>
          <p:cNvGrpSpPr/>
          <p:nvPr/>
        </p:nvGrpSpPr>
        <p:grpSpPr>
          <a:xfrm>
            <a:off x="5083620" y="3427430"/>
            <a:ext cx="357005" cy="357005"/>
            <a:chOff x="5108729" y="3351230"/>
            <a:chExt cx="357005" cy="357005"/>
          </a:xfrm>
        </p:grpSpPr>
        <p:sp>
          <p:nvSpPr>
            <p:cNvPr id="13532" name="Google Shape;13532;p92"/>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92"/>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92"/>
          <p:cNvGrpSpPr/>
          <p:nvPr/>
        </p:nvGrpSpPr>
        <p:grpSpPr>
          <a:xfrm>
            <a:off x="5558459" y="3427430"/>
            <a:ext cx="357419" cy="357005"/>
            <a:chOff x="5583569" y="3351230"/>
            <a:chExt cx="357419" cy="357005"/>
          </a:xfrm>
        </p:grpSpPr>
        <p:sp>
          <p:nvSpPr>
            <p:cNvPr id="13535" name="Google Shape;13535;p92"/>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92"/>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92"/>
          <p:cNvGrpSpPr/>
          <p:nvPr/>
        </p:nvGrpSpPr>
        <p:grpSpPr>
          <a:xfrm>
            <a:off x="7457119" y="3427430"/>
            <a:ext cx="357419" cy="357005"/>
            <a:chOff x="7482229" y="3351230"/>
            <a:chExt cx="357419" cy="357005"/>
          </a:xfrm>
        </p:grpSpPr>
        <p:sp>
          <p:nvSpPr>
            <p:cNvPr id="13538" name="Google Shape;13538;p92"/>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92"/>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92"/>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92"/>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92"/>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3" name="Google Shape;13543;p92"/>
          <p:cNvGrpSpPr/>
          <p:nvPr/>
        </p:nvGrpSpPr>
        <p:grpSpPr>
          <a:xfrm>
            <a:off x="3739375" y="2966882"/>
            <a:ext cx="222874" cy="345737"/>
            <a:chOff x="3764485" y="2890682"/>
            <a:chExt cx="222874" cy="345737"/>
          </a:xfrm>
        </p:grpSpPr>
        <p:sp>
          <p:nvSpPr>
            <p:cNvPr id="13544" name="Google Shape;13544;p92"/>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92"/>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92"/>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92"/>
          <p:cNvGrpSpPr/>
          <p:nvPr/>
        </p:nvGrpSpPr>
        <p:grpSpPr>
          <a:xfrm>
            <a:off x="2213507" y="2984331"/>
            <a:ext cx="422596" cy="310382"/>
            <a:chOff x="2278533" y="2937377"/>
            <a:chExt cx="346788" cy="254704"/>
          </a:xfrm>
        </p:grpSpPr>
        <p:sp>
          <p:nvSpPr>
            <p:cNvPr id="13548" name="Google Shape;13548;p92"/>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92"/>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0" name="Google Shape;13550;p92"/>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1" name="Google Shape;13551;p92"/>
          <p:cNvGrpSpPr/>
          <p:nvPr/>
        </p:nvGrpSpPr>
        <p:grpSpPr>
          <a:xfrm>
            <a:off x="1811527" y="2967710"/>
            <a:ext cx="286152" cy="346438"/>
            <a:chOff x="1836637" y="2891510"/>
            <a:chExt cx="286152" cy="346438"/>
          </a:xfrm>
        </p:grpSpPr>
        <p:sp>
          <p:nvSpPr>
            <p:cNvPr id="13552" name="Google Shape;13552;p92"/>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92"/>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92"/>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92"/>
          <p:cNvGrpSpPr/>
          <p:nvPr/>
        </p:nvGrpSpPr>
        <p:grpSpPr>
          <a:xfrm>
            <a:off x="5560751" y="2982129"/>
            <a:ext cx="379764" cy="337684"/>
            <a:chOff x="5585861" y="2905929"/>
            <a:chExt cx="379764" cy="337684"/>
          </a:xfrm>
        </p:grpSpPr>
        <p:sp>
          <p:nvSpPr>
            <p:cNvPr id="13556" name="Google Shape;13556;p92"/>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92"/>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92"/>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92"/>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0" name="Google Shape;13560;p92"/>
          <p:cNvGrpSpPr/>
          <p:nvPr/>
        </p:nvGrpSpPr>
        <p:grpSpPr>
          <a:xfrm>
            <a:off x="1302566" y="2986680"/>
            <a:ext cx="347934" cy="310024"/>
            <a:chOff x="1327676" y="2910480"/>
            <a:chExt cx="347934" cy="310024"/>
          </a:xfrm>
        </p:grpSpPr>
        <p:sp>
          <p:nvSpPr>
            <p:cNvPr id="13561" name="Google Shape;13561;p92"/>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92"/>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92"/>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92"/>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92"/>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6" name="Google Shape;13566;p92"/>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7" name="Google Shape;13567;p92"/>
          <p:cNvGrpSpPr/>
          <p:nvPr/>
        </p:nvGrpSpPr>
        <p:grpSpPr>
          <a:xfrm>
            <a:off x="2728291" y="2945764"/>
            <a:ext cx="382828" cy="358601"/>
            <a:chOff x="2753373" y="2902523"/>
            <a:chExt cx="347552" cy="325557"/>
          </a:xfrm>
        </p:grpSpPr>
        <p:sp>
          <p:nvSpPr>
            <p:cNvPr id="13568" name="Google Shape;13568;p92"/>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92"/>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92"/>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92"/>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92"/>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92"/>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4" name="Google Shape;13574;p92"/>
          <p:cNvGrpSpPr/>
          <p:nvPr/>
        </p:nvGrpSpPr>
        <p:grpSpPr>
          <a:xfrm>
            <a:off x="823906" y="2979455"/>
            <a:ext cx="356655" cy="335425"/>
            <a:chOff x="849016" y="2903255"/>
            <a:chExt cx="356655" cy="335425"/>
          </a:xfrm>
        </p:grpSpPr>
        <p:sp>
          <p:nvSpPr>
            <p:cNvPr id="13575" name="Google Shape;13575;p92"/>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92"/>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92"/>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92"/>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92"/>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92"/>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92"/>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92"/>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92"/>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92"/>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92"/>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6" name="Google Shape;13586;p92"/>
          <p:cNvGrpSpPr/>
          <p:nvPr/>
        </p:nvGrpSpPr>
        <p:grpSpPr>
          <a:xfrm>
            <a:off x="4185823" y="3002977"/>
            <a:ext cx="280072" cy="275520"/>
            <a:chOff x="4210933" y="2926777"/>
            <a:chExt cx="280072" cy="275520"/>
          </a:xfrm>
        </p:grpSpPr>
        <p:sp>
          <p:nvSpPr>
            <p:cNvPr id="13587" name="Google Shape;13587;p92"/>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92"/>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92"/>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92"/>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92"/>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92"/>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92"/>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92"/>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92"/>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92"/>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92"/>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92"/>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92"/>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0" name="Google Shape;13600;p92"/>
          <p:cNvGrpSpPr/>
          <p:nvPr/>
        </p:nvGrpSpPr>
        <p:grpSpPr>
          <a:xfrm>
            <a:off x="4642106" y="2991582"/>
            <a:ext cx="320273" cy="318395"/>
            <a:chOff x="4667216" y="2915382"/>
            <a:chExt cx="320273" cy="318395"/>
          </a:xfrm>
        </p:grpSpPr>
        <p:sp>
          <p:nvSpPr>
            <p:cNvPr id="13601" name="Google Shape;13601;p92"/>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92"/>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92"/>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92"/>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5" name="Google Shape;13605;p92"/>
          <p:cNvGrpSpPr/>
          <p:nvPr/>
        </p:nvGrpSpPr>
        <p:grpSpPr>
          <a:xfrm>
            <a:off x="5145370" y="3010839"/>
            <a:ext cx="261929" cy="280550"/>
            <a:chOff x="5170480" y="2934639"/>
            <a:chExt cx="261929" cy="280550"/>
          </a:xfrm>
        </p:grpSpPr>
        <p:sp>
          <p:nvSpPr>
            <p:cNvPr id="13606" name="Google Shape;13606;p92"/>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92"/>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92"/>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92"/>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92"/>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92"/>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92"/>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3" name="Google Shape;13613;p92"/>
          <p:cNvGrpSpPr/>
          <p:nvPr/>
        </p:nvGrpSpPr>
        <p:grpSpPr>
          <a:xfrm>
            <a:off x="6044313" y="2968091"/>
            <a:ext cx="362321" cy="364231"/>
            <a:chOff x="6069423" y="2891892"/>
            <a:chExt cx="362321" cy="364231"/>
          </a:xfrm>
        </p:grpSpPr>
        <p:sp>
          <p:nvSpPr>
            <p:cNvPr id="13614" name="Google Shape;13614;p92"/>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92"/>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92"/>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92"/>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92"/>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92"/>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92"/>
          <p:cNvGrpSpPr/>
          <p:nvPr/>
        </p:nvGrpSpPr>
        <p:grpSpPr>
          <a:xfrm>
            <a:off x="6546845" y="2995370"/>
            <a:ext cx="308878" cy="311170"/>
            <a:chOff x="6571955" y="2919170"/>
            <a:chExt cx="308878" cy="311170"/>
          </a:xfrm>
        </p:grpSpPr>
        <p:sp>
          <p:nvSpPr>
            <p:cNvPr id="13621" name="Google Shape;13621;p92"/>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92"/>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92"/>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92"/>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92"/>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92"/>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92"/>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92"/>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92"/>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92"/>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1" name="Google Shape;13631;p92"/>
          <p:cNvGrpSpPr/>
          <p:nvPr/>
        </p:nvGrpSpPr>
        <p:grpSpPr>
          <a:xfrm>
            <a:off x="7474944" y="3010935"/>
            <a:ext cx="350576" cy="280454"/>
            <a:chOff x="7500054" y="2934735"/>
            <a:chExt cx="350576" cy="280454"/>
          </a:xfrm>
        </p:grpSpPr>
        <p:sp>
          <p:nvSpPr>
            <p:cNvPr id="13632" name="Google Shape;13632;p92"/>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92"/>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92"/>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92"/>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92"/>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92"/>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92"/>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92"/>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0" name="Google Shape;13640;p92"/>
          <p:cNvGrpSpPr/>
          <p:nvPr/>
        </p:nvGrpSpPr>
        <p:grpSpPr>
          <a:xfrm>
            <a:off x="6987570" y="2950862"/>
            <a:ext cx="332012" cy="355454"/>
            <a:chOff x="7055134" y="2919170"/>
            <a:chExt cx="290321" cy="310820"/>
          </a:xfrm>
        </p:grpSpPr>
        <p:sp>
          <p:nvSpPr>
            <p:cNvPr id="13641" name="Google Shape;13641;p92"/>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92"/>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92"/>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92"/>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92"/>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92"/>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92"/>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92"/>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92"/>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92"/>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92"/>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92"/>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92"/>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92"/>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92"/>
          <p:cNvGrpSpPr/>
          <p:nvPr/>
        </p:nvGrpSpPr>
        <p:grpSpPr>
          <a:xfrm>
            <a:off x="7960033" y="2976813"/>
            <a:ext cx="330109" cy="347552"/>
            <a:chOff x="7985143" y="2900613"/>
            <a:chExt cx="330109" cy="347552"/>
          </a:xfrm>
        </p:grpSpPr>
        <p:sp>
          <p:nvSpPr>
            <p:cNvPr id="13656" name="Google Shape;13656;p92"/>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92"/>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92"/>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92"/>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92"/>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92"/>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92"/>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92"/>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4" name="Google Shape;13664;p92"/>
          <p:cNvGrpSpPr/>
          <p:nvPr/>
        </p:nvGrpSpPr>
        <p:grpSpPr>
          <a:xfrm>
            <a:off x="7965731" y="2511426"/>
            <a:ext cx="354363" cy="353631"/>
            <a:chOff x="7990840" y="2435226"/>
            <a:chExt cx="354363" cy="353631"/>
          </a:xfrm>
        </p:grpSpPr>
        <p:sp>
          <p:nvSpPr>
            <p:cNvPr id="13665" name="Google Shape;13665;p92"/>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92"/>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92"/>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8" name="Google Shape;13668;p92"/>
          <p:cNvGrpSpPr/>
          <p:nvPr/>
        </p:nvGrpSpPr>
        <p:grpSpPr>
          <a:xfrm>
            <a:off x="1792207" y="2556530"/>
            <a:ext cx="350958" cy="263043"/>
            <a:chOff x="1817317" y="2480330"/>
            <a:chExt cx="350958" cy="263043"/>
          </a:xfrm>
        </p:grpSpPr>
        <p:sp>
          <p:nvSpPr>
            <p:cNvPr id="13669" name="Google Shape;13669;p92"/>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92"/>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92"/>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92"/>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92"/>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4" name="Google Shape;13674;p92"/>
          <p:cNvGrpSpPr/>
          <p:nvPr/>
        </p:nvGrpSpPr>
        <p:grpSpPr>
          <a:xfrm>
            <a:off x="1316617" y="2559549"/>
            <a:ext cx="419913" cy="308109"/>
            <a:chOff x="1341727" y="2483349"/>
            <a:chExt cx="419913" cy="308109"/>
          </a:xfrm>
        </p:grpSpPr>
        <p:sp>
          <p:nvSpPr>
            <p:cNvPr id="13675" name="Google Shape;13675;p92"/>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92"/>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92"/>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8" name="Google Shape;13678;p92"/>
          <p:cNvGrpSpPr/>
          <p:nvPr/>
        </p:nvGrpSpPr>
        <p:grpSpPr>
          <a:xfrm>
            <a:off x="829222" y="2523936"/>
            <a:ext cx="376358" cy="330109"/>
            <a:chOff x="854332" y="2447736"/>
            <a:chExt cx="376358" cy="330109"/>
          </a:xfrm>
        </p:grpSpPr>
        <p:sp>
          <p:nvSpPr>
            <p:cNvPr id="13679" name="Google Shape;13679;p92"/>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92"/>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92"/>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92"/>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92"/>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92"/>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92"/>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92"/>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7" name="Google Shape;13687;p92"/>
          <p:cNvGrpSpPr/>
          <p:nvPr/>
        </p:nvGrpSpPr>
        <p:grpSpPr>
          <a:xfrm>
            <a:off x="4181653" y="2527151"/>
            <a:ext cx="322151" cy="322374"/>
            <a:chOff x="4206763" y="2450951"/>
            <a:chExt cx="322151" cy="322374"/>
          </a:xfrm>
        </p:grpSpPr>
        <p:sp>
          <p:nvSpPr>
            <p:cNvPr id="13688" name="Google Shape;13688;p92"/>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92"/>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92"/>
          <p:cNvGrpSpPr/>
          <p:nvPr/>
        </p:nvGrpSpPr>
        <p:grpSpPr>
          <a:xfrm>
            <a:off x="7491236" y="2526259"/>
            <a:ext cx="327976" cy="324316"/>
            <a:chOff x="7528096" y="2450059"/>
            <a:chExt cx="327976" cy="324316"/>
          </a:xfrm>
        </p:grpSpPr>
        <p:sp>
          <p:nvSpPr>
            <p:cNvPr id="13691" name="Google Shape;13691;p92"/>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92"/>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92"/>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92"/>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92"/>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6" name="Google Shape;13696;p92"/>
          <p:cNvGrpSpPr/>
          <p:nvPr/>
        </p:nvGrpSpPr>
        <p:grpSpPr>
          <a:xfrm>
            <a:off x="7052019" y="2588742"/>
            <a:ext cx="282364" cy="198619"/>
            <a:chOff x="7077129" y="2512542"/>
            <a:chExt cx="282364" cy="198619"/>
          </a:xfrm>
        </p:grpSpPr>
        <p:sp>
          <p:nvSpPr>
            <p:cNvPr id="13697" name="Google Shape;13697;p92"/>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92"/>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92"/>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92"/>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92"/>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92"/>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3" name="Google Shape;13703;p92"/>
          <p:cNvGrpSpPr/>
          <p:nvPr/>
        </p:nvGrpSpPr>
        <p:grpSpPr>
          <a:xfrm>
            <a:off x="3700351" y="2520912"/>
            <a:ext cx="334279" cy="334661"/>
            <a:chOff x="3725461" y="2444712"/>
            <a:chExt cx="334279" cy="334661"/>
          </a:xfrm>
        </p:grpSpPr>
        <p:sp>
          <p:nvSpPr>
            <p:cNvPr id="13704" name="Google Shape;13704;p92"/>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92"/>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92"/>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92"/>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92"/>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92"/>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92"/>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1" name="Google Shape;13711;p92"/>
          <p:cNvGrpSpPr/>
          <p:nvPr/>
        </p:nvGrpSpPr>
        <p:grpSpPr>
          <a:xfrm>
            <a:off x="6552128" y="2533421"/>
            <a:ext cx="332019" cy="310788"/>
            <a:chOff x="6577238" y="2457221"/>
            <a:chExt cx="332019" cy="310788"/>
          </a:xfrm>
        </p:grpSpPr>
        <p:sp>
          <p:nvSpPr>
            <p:cNvPr id="13712" name="Google Shape;13712;p92"/>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92"/>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92"/>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92"/>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92"/>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92"/>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8" name="Google Shape;13718;p92"/>
          <p:cNvGrpSpPr/>
          <p:nvPr/>
        </p:nvGrpSpPr>
        <p:grpSpPr>
          <a:xfrm>
            <a:off x="2793451" y="2515978"/>
            <a:ext cx="247892" cy="346024"/>
            <a:chOff x="2818561" y="2439778"/>
            <a:chExt cx="247892" cy="346024"/>
          </a:xfrm>
        </p:grpSpPr>
        <p:sp>
          <p:nvSpPr>
            <p:cNvPr id="13719" name="Google Shape;13719;p92"/>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92"/>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92"/>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92"/>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92"/>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92"/>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92"/>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92"/>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92"/>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92"/>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92"/>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92"/>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1" name="Google Shape;13731;p92"/>
          <p:cNvGrpSpPr/>
          <p:nvPr/>
        </p:nvGrpSpPr>
        <p:grpSpPr>
          <a:xfrm>
            <a:off x="3182668" y="2550832"/>
            <a:ext cx="419933" cy="275170"/>
            <a:chOff x="3207778" y="2474632"/>
            <a:chExt cx="419933" cy="275170"/>
          </a:xfrm>
        </p:grpSpPr>
        <p:sp>
          <p:nvSpPr>
            <p:cNvPr id="13732" name="Google Shape;13732;p92"/>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92"/>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92"/>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92"/>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92"/>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92"/>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92"/>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92"/>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92"/>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92"/>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92"/>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92"/>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92"/>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92"/>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6" name="Google Shape;13746;p92"/>
          <p:cNvGrpSpPr/>
          <p:nvPr/>
        </p:nvGrpSpPr>
        <p:grpSpPr>
          <a:xfrm>
            <a:off x="6074265" y="2532275"/>
            <a:ext cx="337684" cy="314194"/>
            <a:chOff x="6099375" y="2456075"/>
            <a:chExt cx="337684" cy="314194"/>
          </a:xfrm>
        </p:grpSpPr>
        <p:sp>
          <p:nvSpPr>
            <p:cNvPr id="13747" name="Google Shape;13747;p92"/>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92"/>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9" name="Google Shape;13749;p92"/>
          <p:cNvGrpSpPr/>
          <p:nvPr/>
        </p:nvGrpSpPr>
        <p:grpSpPr>
          <a:xfrm>
            <a:off x="2287513" y="2544784"/>
            <a:ext cx="312698" cy="286534"/>
            <a:chOff x="2312623" y="2468584"/>
            <a:chExt cx="312698" cy="286534"/>
          </a:xfrm>
        </p:grpSpPr>
        <p:sp>
          <p:nvSpPr>
            <p:cNvPr id="13750" name="Google Shape;13750;p92"/>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92"/>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92"/>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3" name="Google Shape;13753;p92"/>
          <p:cNvGrpSpPr/>
          <p:nvPr/>
        </p:nvGrpSpPr>
        <p:grpSpPr>
          <a:xfrm>
            <a:off x="5593695" y="2517124"/>
            <a:ext cx="345292" cy="342618"/>
            <a:chOff x="5618805" y="2440924"/>
            <a:chExt cx="345292" cy="342618"/>
          </a:xfrm>
        </p:grpSpPr>
        <p:sp>
          <p:nvSpPr>
            <p:cNvPr id="13754" name="Google Shape;13754;p92"/>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92"/>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92"/>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92"/>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92"/>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92"/>
          <p:cNvGrpSpPr/>
          <p:nvPr/>
        </p:nvGrpSpPr>
        <p:grpSpPr>
          <a:xfrm>
            <a:off x="4628069" y="2522790"/>
            <a:ext cx="377886" cy="331255"/>
            <a:chOff x="4653179" y="2446590"/>
            <a:chExt cx="377886" cy="331255"/>
          </a:xfrm>
        </p:grpSpPr>
        <p:sp>
          <p:nvSpPr>
            <p:cNvPr id="13760" name="Google Shape;13760;p92"/>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92"/>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92"/>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92"/>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4" name="Google Shape;13764;p92"/>
          <p:cNvGrpSpPr/>
          <p:nvPr/>
        </p:nvGrpSpPr>
        <p:grpSpPr>
          <a:xfrm>
            <a:off x="5159407" y="2535681"/>
            <a:ext cx="252062" cy="305122"/>
            <a:chOff x="5184517" y="2459481"/>
            <a:chExt cx="252062" cy="305122"/>
          </a:xfrm>
        </p:grpSpPr>
        <p:sp>
          <p:nvSpPr>
            <p:cNvPr id="13765" name="Google Shape;13765;p92"/>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92"/>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92"/>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92"/>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92"/>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92"/>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1" name="Google Shape;13771;p92"/>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2" name="Google Shape;13772;p92"/>
          <p:cNvGrpSpPr/>
          <p:nvPr/>
        </p:nvGrpSpPr>
        <p:grpSpPr>
          <a:xfrm>
            <a:off x="6130349" y="2045308"/>
            <a:ext cx="249770" cy="363849"/>
            <a:chOff x="6155459" y="1969108"/>
            <a:chExt cx="249770" cy="363849"/>
          </a:xfrm>
        </p:grpSpPr>
        <p:sp>
          <p:nvSpPr>
            <p:cNvPr id="13773" name="Google Shape;13773;p92"/>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92"/>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92"/>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92"/>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92"/>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92"/>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92"/>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92"/>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92"/>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2" name="Google Shape;13782;p92"/>
          <p:cNvGrpSpPr/>
          <p:nvPr/>
        </p:nvGrpSpPr>
        <p:grpSpPr>
          <a:xfrm>
            <a:off x="2254919" y="2046804"/>
            <a:ext cx="353631" cy="354395"/>
            <a:chOff x="2280029" y="1970604"/>
            <a:chExt cx="353631" cy="354395"/>
          </a:xfrm>
        </p:grpSpPr>
        <p:sp>
          <p:nvSpPr>
            <p:cNvPr id="13783" name="Google Shape;13783;p92"/>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92"/>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92"/>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92"/>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7" name="Google Shape;13787;p92"/>
          <p:cNvGrpSpPr/>
          <p:nvPr/>
        </p:nvGrpSpPr>
        <p:grpSpPr>
          <a:xfrm>
            <a:off x="8039990" y="2076374"/>
            <a:ext cx="255086" cy="301685"/>
            <a:chOff x="8065100" y="2000174"/>
            <a:chExt cx="255086" cy="301685"/>
          </a:xfrm>
        </p:grpSpPr>
        <p:sp>
          <p:nvSpPr>
            <p:cNvPr id="13788" name="Google Shape;13788;p92"/>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92"/>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92"/>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92"/>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2" name="Google Shape;13792;p92"/>
          <p:cNvGrpSpPr/>
          <p:nvPr/>
        </p:nvGrpSpPr>
        <p:grpSpPr>
          <a:xfrm>
            <a:off x="6608595" y="2045308"/>
            <a:ext cx="249420" cy="363849"/>
            <a:chOff x="6633705" y="1969108"/>
            <a:chExt cx="249420" cy="363849"/>
          </a:xfrm>
        </p:grpSpPr>
        <p:sp>
          <p:nvSpPr>
            <p:cNvPr id="13793" name="Google Shape;13793;p92"/>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92"/>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92"/>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92"/>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92"/>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92"/>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92"/>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92"/>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92"/>
          <p:cNvGrpSpPr/>
          <p:nvPr/>
        </p:nvGrpSpPr>
        <p:grpSpPr>
          <a:xfrm>
            <a:off x="5185921" y="2045308"/>
            <a:ext cx="226661" cy="363467"/>
            <a:chOff x="5211031" y="1969108"/>
            <a:chExt cx="226661" cy="363467"/>
          </a:xfrm>
        </p:grpSpPr>
        <p:sp>
          <p:nvSpPr>
            <p:cNvPr id="13802" name="Google Shape;13802;p92"/>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92"/>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4" name="Google Shape;13804;p92"/>
          <p:cNvGrpSpPr/>
          <p:nvPr/>
        </p:nvGrpSpPr>
        <p:grpSpPr>
          <a:xfrm>
            <a:off x="3687842" y="2046804"/>
            <a:ext cx="354363" cy="354395"/>
            <a:chOff x="3712952" y="1970604"/>
            <a:chExt cx="354363" cy="354395"/>
          </a:xfrm>
        </p:grpSpPr>
        <p:sp>
          <p:nvSpPr>
            <p:cNvPr id="13805" name="Google Shape;13805;p92"/>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92"/>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92"/>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92"/>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92"/>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92"/>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92"/>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92"/>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92"/>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4" name="Google Shape;13814;p92"/>
          <p:cNvGrpSpPr/>
          <p:nvPr/>
        </p:nvGrpSpPr>
        <p:grpSpPr>
          <a:xfrm>
            <a:off x="3210329" y="2046804"/>
            <a:ext cx="354363" cy="354745"/>
            <a:chOff x="3235438" y="1970604"/>
            <a:chExt cx="354363" cy="354745"/>
          </a:xfrm>
        </p:grpSpPr>
        <p:sp>
          <p:nvSpPr>
            <p:cNvPr id="13815" name="Google Shape;13815;p92"/>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92"/>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92"/>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92"/>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92"/>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92"/>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92"/>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92"/>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92"/>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92"/>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92"/>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92"/>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92"/>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8" name="Google Shape;13828;p92"/>
          <p:cNvGrpSpPr/>
          <p:nvPr/>
        </p:nvGrpSpPr>
        <p:grpSpPr>
          <a:xfrm>
            <a:off x="1304475" y="2066125"/>
            <a:ext cx="341472" cy="335074"/>
            <a:chOff x="1329585" y="1989925"/>
            <a:chExt cx="341472" cy="335074"/>
          </a:xfrm>
        </p:grpSpPr>
        <p:sp>
          <p:nvSpPr>
            <p:cNvPr id="13829" name="Google Shape;13829;p92"/>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92"/>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92"/>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2" name="Google Shape;13832;p92"/>
          <p:cNvGrpSpPr/>
          <p:nvPr/>
        </p:nvGrpSpPr>
        <p:grpSpPr>
          <a:xfrm>
            <a:off x="5566761" y="2066106"/>
            <a:ext cx="416649" cy="325597"/>
            <a:chOff x="5626763" y="2013829"/>
            <a:chExt cx="351722" cy="274788"/>
          </a:xfrm>
        </p:grpSpPr>
        <p:sp>
          <p:nvSpPr>
            <p:cNvPr id="13833" name="Google Shape;13833;p92"/>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92"/>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92"/>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92"/>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92"/>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92"/>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92"/>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92"/>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92"/>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92"/>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3" name="Google Shape;13843;p92"/>
          <p:cNvGrpSpPr/>
          <p:nvPr/>
        </p:nvGrpSpPr>
        <p:grpSpPr>
          <a:xfrm>
            <a:off x="7551495" y="2060077"/>
            <a:ext cx="276698" cy="333133"/>
            <a:chOff x="7576605" y="1983877"/>
            <a:chExt cx="276698" cy="333133"/>
          </a:xfrm>
        </p:grpSpPr>
        <p:sp>
          <p:nvSpPr>
            <p:cNvPr id="13844" name="Google Shape;13844;p92"/>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92"/>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6" name="Google Shape;13846;p92"/>
          <p:cNvGrpSpPr/>
          <p:nvPr/>
        </p:nvGrpSpPr>
        <p:grpSpPr>
          <a:xfrm>
            <a:off x="828458" y="2051738"/>
            <a:ext cx="337334" cy="353599"/>
            <a:chOff x="853568" y="1975538"/>
            <a:chExt cx="337334" cy="353599"/>
          </a:xfrm>
        </p:grpSpPr>
        <p:sp>
          <p:nvSpPr>
            <p:cNvPr id="13847" name="Google Shape;13847;p92"/>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92"/>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92"/>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92"/>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1" name="Google Shape;13851;p92"/>
          <p:cNvGrpSpPr/>
          <p:nvPr/>
        </p:nvGrpSpPr>
        <p:grpSpPr>
          <a:xfrm>
            <a:off x="2733192" y="2085828"/>
            <a:ext cx="327085" cy="277080"/>
            <a:chOff x="2770052" y="2009628"/>
            <a:chExt cx="327085" cy="277080"/>
          </a:xfrm>
        </p:grpSpPr>
        <p:sp>
          <p:nvSpPr>
            <p:cNvPr id="13852" name="Google Shape;13852;p92"/>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92"/>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54" name="Google Shape;13854;p92"/>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5" name="Google Shape;13855;p92"/>
          <p:cNvGrpSpPr/>
          <p:nvPr/>
        </p:nvGrpSpPr>
        <p:grpSpPr>
          <a:xfrm>
            <a:off x="4170289" y="2046804"/>
            <a:ext cx="344878" cy="343573"/>
            <a:chOff x="4195399" y="1970604"/>
            <a:chExt cx="344878" cy="343573"/>
          </a:xfrm>
        </p:grpSpPr>
        <p:sp>
          <p:nvSpPr>
            <p:cNvPr id="13856" name="Google Shape;13856;p92"/>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92"/>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92"/>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92"/>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0" name="Google Shape;13860;p92"/>
          <p:cNvGrpSpPr/>
          <p:nvPr/>
        </p:nvGrpSpPr>
        <p:grpSpPr>
          <a:xfrm>
            <a:off x="4649681" y="2053647"/>
            <a:ext cx="344528" cy="344114"/>
            <a:chOff x="4674791" y="1977447"/>
            <a:chExt cx="344528" cy="344114"/>
          </a:xfrm>
        </p:grpSpPr>
        <p:sp>
          <p:nvSpPr>
            <p:cNvPr id="13861" name="Google Shape;13861;p92"/>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92"/>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92"/>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92"/>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92"/>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92"/>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92"/>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92"/>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92"/>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92"/>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92"/>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92"/>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92"/>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92"/>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92"/>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92"/>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92"/>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92"/>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92"/>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92"/>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92"/>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92"/>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92"/>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92"/>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92"/>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92"/>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7" name="Google Shape;13887;p92"/>
          <p:cNvGrpSpPr/>
          <p:nvPr/>
        </p:nvGrpSpPr>
        <p:grpSpPr>
          <a:xfrm>
            <a:off x="6058700" y="1623497"/>
            <a:ext cx="382819" cy="310788"/>
            <a:chOff x="6083810" y="1547297"/>
            <a:chExt cx="382819" cy="310788"/>
          </a:xfrm>
        </p:grpSpPr>
        <p:sp>
          <p:nvSpPr>
            <p:cNvPr id="13888" name="Google Shape;13888;p92"/>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92"/>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92"/>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92"/>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92"/>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92"/>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92"/>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92"/>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92"/>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92"/>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92"/>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92"/>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92"/>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92"/>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92"/>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92"/>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92"/>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92"/>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6" name="Google Shape;13906;p92"/>
          <p:cNvGrpSpPr/>
          <p:nvPr/>
        </p:nvGrpSpPr>
        <p:grpSpPr>
          <a:xfrm>
            <a:off x="6533190" y="1614393"/>
            <a:ext cx="382788" cy="328613"/>
            <a:chOff x="6558300" y="1538193"/>
            <a:chExt cx="382788" cy="328613"/>
          </a:xfrm>
        </p:grpSpPr>
        <p:sp>
          <p:nvSpPr>
            <p:cNvPr id="13907" name="Google Shape;13907;p92"/>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92"/>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9" name="Google Shape;13909;p92"/>
          <p:cNvGrpSpPr/>
          <p:nvPr/>
        </p:nvGrpSpPr>
        <p:grpSpPr>
          <a:xfrm>
            <a:off x="5168892" y="1587497"/>
            <a:ext cx="259605" cy="346024"/>
            <a:chOff x="5194002" y="1511297"/>
            <a:chExt cx="259605" cy="346024"/>
          </a:xfrm>
        </p:grpSpPr>
        <p:sp>
          <p:nvSpPr>
            <p:cNvPr id="13910" name="Google Shape;13910;p92"/>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92"/>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92"/>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92"/>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4" name="Google Shape;13914;p92"/>
          <p:cNvGrpSpPr/>
          <p:nvPr/>
        </p:nvGrpSpPr>
        <p:grpSpPr>
          <a:xfrm>
            <a:off x="1369631" y="1588261"/>
            <a:ext cx="252444" cy="351722"/>
            <a:chOff x="1394741" y="1512061"/>
            <a:chExt cx="252444" cy="351722"/>
          </a:xfrm>
        </p:grpSpPr>
        <p:sp>
          <p:nvSpPr>
            <p:cNvPr id="13915" name="Google Shape;13915;p92"/>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92"/>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92"/>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92"/>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92"/>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92"/>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92"/>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92"/>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92"/>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92"/>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92"/>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92"/>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92"/>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92"/>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92"/>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92"/>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92"/>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2" name="Google Shape;13932;p92"/>
          <p:cNvGrpSpPr/>
          <p:nvPr/>
        </p:nvGrpSpPr>
        <p:grpSpPr>
          <a:xfrm>
            <a:off x="829986" y="1580685"/>
            <a:ext cx="380910" cy="339594"/>
            <a:chOff x="855096" y="1504485"/>
            <a:chExt cx="380910" cy="339594"/>
          </a:xfrm>
        </p:grpSpPr>
        <p:sp>
          <p:nvSpPr>
            <p:cNvPr id="13933" name="Google Shape;13933;p92"/>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92"/>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92"/>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92"/>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92"/>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92"/>
          <p:cNvGrpSpPr/>
          <p:nvPr/>
        </p:nvGrpSpPr>
        <p:grpSpPr>
          <a:xfrm>
            <a:off x="1794466" y="1587879"/>
            <a:ext cx="352103" cy="352103"/>
            <a:chOff x="1819576" y="1511679"/>
            <a:chExt cx="352103" cy="352103"/>
          </a:xfrm>
        </p:grpSpPr>
        <p:sp>
          <p:nvSpPr>
            <p:cNvPr id="13939" name="Google Shape;13939;p92"/>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92"/>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92"/>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92"/>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3" name="Google Shape;13943;p92"/>
          <p:cNvGrpSpPr/>
          <p:nvPr/>
        </p:nvGrpSpPr>
        <p:grpSpPr>
          <a:xfrm>
            <a:off x="5595987" y="1576961"/>
            <a:ext cx="371424" cy="355446"/>
            <a:chOff x="5621097" y="1500761"/>
            <a:chExt cx="371424" cy="355446"/>
          </a:xfrm>
        </p:grpSpPr>
        <p:sp>
          <p:nvSpPr>
            <p:cNvPr id="13944" name="Google Shape;13944;p92"/>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92"/>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6" name="Google Shape;13946;p92"/>
          <p:cNvGrpSpPr/>
          <p:nvPr/>
        </p:nvGrpSpPr>
        <p:grpSpPr>
          <a:xfrm>
            <a:off x="4645129" y="1617799"/>
            <a:ext cx="359679" cy="321833"/>
            <a:chOff x="4670239" y="1541599"/>
            <a:chExt cx="359679" cy="321833"/>
          </a:xfrm>
        </p:grpSpPr>
        <p:sp>
          <p:nvSpPr>
            <p:cNvPr id="13947" name="Google Shape;13947;p92"/>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92"/>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92"/>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92"/>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92"/>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2" name="Google Shape;13952;p92"/>
          <p:cNvGrpSpPr/>
          <p:nvPr/>
        </p:nvGrpSpPr>
        <p:grpSpPr>
          <a:xfrm>
            <a:off x="4187319" y="1578585"/>
            <a:ext cx="321037" cy="353822"/>
            <a:chOff x="4212429" y="1502385"/>
            <a:chExt cx="321037" cy="353822"/>
          </a:xfrm>
        </p:grpSpPr>
        <p:sp>
          <p:nvSpPr>
            <p:cNvPr id="13953" name="Google Shape;13953;p92"/>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92"/>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92"/>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92"/>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7" name="Google Shape;13957;p92"/>
          <p:cNvGrpSpPr/>
          <p:nvPr/>
        </p:nvGrpSpPr>
        <p:grpSpPr>
          <a:xfrm>
            <a:off x="2277678" y="1582181"/>
            <a:ext cx="336188" cy="335425"/>
            <a:chOff x="2302788" y="1505981"/>
            <a:chExt cx="336188" cy="335425"/>
          </a:xfrm>
        </p:grpSpPr>
        <p:sp>
          <p:nvSpPr>
            <p:cNvPr id="13958" name="Google Shape;13958;p92"/>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92"/>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92"/>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92"/>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92"/>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92"/>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92"/>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92"/>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92"/>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92"/>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92"/>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92"/>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92"/>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92"/>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92"/>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92"/>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92"/>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92"/>
          <p:cNvGrpSpPr/>
          <p:nvPr/>
        </p:nvGrpSpPr>
        <p:grpSpPr>
          <a:xfrm>
            <a:off x="2755191" y="1598096"/>
            <a:ext cx="333133" cy="321037"/>
            <a:chOff x="2780301" y="1521896"/>
            <a:chExt cx="333133" cy="321037"/>
          </a:xfrm>
        </p:grpSpPr>
        <p:sp>
          <p:nvSpPr>
            <p:cNvPr id="13976" name="Google Shape;13976;p92"/>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92"/>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92"/>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92"/>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92"/>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92"/>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92"/>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92"/>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92"/>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92"/>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92"/>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92"/>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92"/>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92"/>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92"/>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92"/>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92"/>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92"/>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92"/>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92"/>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6" name="Google Shape;13996;p92"/>
          <p:cNvGrpSpPr/>
          <p:nvPr/>
        </p:nvGrpSpPr>
        <p:grpSpPr>
          <a:xfrm>
            <a:off x="3291049" y="1591285"/>
            <a:ext cx="211892" cy="339594"/>
            <a:chOff x="3316159" y="1515085"/>
            <a:chExt cx="211892" cy="339594"/>
          </a:xfrm>
        </p:grpSpPr>
        <p:sp>
          <p:nvSpPr>
            <p:cNvPr id="13997" name="Google Shape;13997;p92"/>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92"/>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92"/>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0" name="Google Shape;14000;p92"/>
            <p:cNvGrpSpPr/>
            <p:nvPr/>
          </p:nvGrpSpPr>
          <p:grpSpPr>
            <a:xfrm>
              <a:off x="3316159" y="1515085"/>
              <a:ext cx="211892" cy="339594"/>
              <a:chOff x="3316159" y="1515085"/>
              <a:chExt cx="211892" cy="339594"/>
            </a:xfrm>
          </p:grpSpPr>
          <p:sp>
            <p:nvSpPr>
              <p:cNvPr id="14001" name="Google Shape;14001;p92"/>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92"/>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92"/>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92"/>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92"/>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92"/>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07" name="Google Shape;14007;p92"/>
          <p:cNvGrpSpPr/>
          <p:nvPr/>
        </p:nvGrpSpPr>
        <p:grpSpPr>
          <a:xfrm>
            <a:off x="3691248" y="1620855"/>
            <a:ext cx="361971" cy="314958"/>
            <a:chOff x="3716358" y="1544655"/>
            <a:chExt cx="361971" cy="314958"/>
          </a:xfrm>
        </p:grpSpPr>
        <p:sp>
          <p:nvSpPr>
            <p:cNvPr id="14008" name="Google Shape;14008;p92"/>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92"/>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92"/>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92"/>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92"/>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13" name="Google Shape;14013;p92"/>
            <p:cNvGrpSpPr/>
            <p:nvPr/>
          </p:nvGrpSpPr>
          <p:grpSpPr>
            <a:xfrm>
              <a:off x="3716358" y="1544655"/>
              <a:ext cx="361971" cy="314958"/>
              <a:chOff x="3716358" y="1544655"/>
              <a:chExt cx="361971" cy="314958"/>
            </a:xfrm>
          </p:grpSpPr>
          <p:sp>
            <p:nvSpPr>
              <p:cNvPr id="14014" name="Google Shape;14014;p92"/>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92"/>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92"/>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92"/>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92"/>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19" name="Google Shape;14019;p92"/>
          <p:cNvGrpSpPr/>
          <p:nvPr/>
        </p:nvGrpSpPr>
        <p:grpSpPr>
          <a:xfrm>
            <a:off x="6986814" y="1633752"/>
            <a:ext cx="499533" cy="305136"/>
            <a:chOff x="7009649" y="1541981"/>
            <a:chExt cx="524940" cy="320655"/>
          </a:xfrm>
        </p:grpSpPr>
        <p:sp>
          <p:nvSpPr>
            <p:cNvPr id="14020" name="Google Shape;14020;p92"/>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92"/>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92"/>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92"/>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92"/>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92"/>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92"/>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92"/>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8" name="Google Shape;14028;p92"/>
          <p:cNvGrpSpPr/>
          <p:nvPr/>
        </p:nvGrpSpPr>
        <p:grpSpPr>
          <a:xfrm>
            <a:off x="8008924" y="1594309"/>
            <a:ext cx="282746" cy="340358"/>
            <a:chOff x="8034034" y="1518109"/>
            <a:chExt cx="282746" cy="340358"/>
          </a:xfrm>
        </p:grpSpPr>
        <p:sp>
          <p:nvSpPr>
            <p:cNvPr id="14029" name="Google Shape;14029;p92"/>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92"/>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92"/>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92"/>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3" name="Google Shape;14033;p92"/>
          <p:cNvGrpSpPr/>
          <p:nvPr/>
        </p:nvGrpSpPr>
        <p:grpSpPr>
          <a:xfrm>
            <a:off x="7557192" y="1576134"/>
            <a:ext cx="369133" cy="360411"/>
            <a:chOff x="7582302" y="1499934"/>
            <a:chExt cx="369133" cy="360411"/>
          </a:xfrm>
        </p:grpSpPr>
        <p:sp>
          <p:nvSpPr>
            <p:cNvPr id="14034" name="Google Shape;14034;p92"/>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92"/>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92"/>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92"/>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92"/>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9" name="Google Shape;14039;p92"/>
          <p:cNvGrpSpPr/>
          <p:nvPr/>
        </p:nvGrpSpPr>
        <p:grpSpPr>
          <a:xfrm>
            <a:off x="6170979" y="3893352"/>
            <a:ext cx="346056" cy="345674"/>
            <a:chOff x="2238181" y="4120624"/>
            <a:chExt cx="346056" cy="345674"/>
          </a:xfrm>
        </p:grpSpPr>
        <p:grpSp>
          <p:nvGrpSpPr>
            <p:cNvPr id="14040" name="Google Shape;14040;p92"/>
            <p:cNvGrpSpPr/>
            <p:nvPr/>
          </p:nvGrpSpPr>
          <p:grpSpPr>
            <a:xfrm>
              <a:off x="2309155" y="4177413"/>
              <a:ext cx="203862" cy="231903"/>
              <a:chOff x="1512725" y="258500"/>
              <a:chExt cx="4570900" cy="5199625"/>
            </a:xfrm>
          </p:grpSpPr>
          <p:sp>
            <p:nvSpPr>
              <p:cNvPr id="14041" name="Google Shape;14041;p92"/>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92"/>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3" name="Google Shape;14043;p92"/>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4" name="Google Shape;14044;p9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048"/>
        <p:cNvGrpSpPr/>
        <p:nvPr/>
      </p:nvGrpSpPr>
      <p:grpSpPr>
        <a:xfrm>
          <a:off x="0" y="0"/>
          <a:ext cx="0" cy="0"/>
          <a:chOff x="0" y="0"/>
          <a:chExt cx="0" cy="0"/>
        </a:xfrm>
      </p:grpSpPr>
      <p:pic>
        <p:nvPicPr>
          <p:cNvPr id="14049" name="Google Shape;14049;p9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38"/>
          <p:cNvSpPr txBox="1">
            <a:spLocks noGrp="1"/>
          </p:cNvSpPr>
          <p:nvPr>
            <p:ph type="ctrTitle"/>
          </p:nvPr>
        </p:nvSpPr>
        <p:spPr>
          <a:xfrm>
            <a:off x="1045219" y="1369650"/>
            <a:ext cx="7053562" cy="240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400" b="1" dirty="0">
                <a:solidFill>
                  <a:schemeClr val="accent3"/>
                </a:solidFill>
                <a:latin typeface="Fira Sans Extra Condensed Medium"/>
                <a:sym typeface="Arial"/>
              </a:rPr>
              <a:t>02 </a:t>
            </a:r>
            <a:br>
              <a:rPr lang="en" sz="5400" b="1" dirty="0">
                <a:solidFill>
                  <a:schemeClr val="accent3"/>
                </a:solidFill>
                <a:latin typeface="Fira Sans Extra Condensed Medium"/>
                <a:sym typeface="Arial"/>
              </a:rPr>
            </a:br>
            <a:r>
              <a:rPr lang="en" sz="5400" b="1" dirty="0">
                <a:solidFill>
                  <a:schemeClr val="accent3"/>
                </a:solidFill>
                <a:latin typeface="Fira Sans Extra Condensed Medium"/>
                <a:sym typeface="Arial"/>
              </a:rPr>
              <a:t>Ontology</a:t>
            </a:r>
            <a:endParaRPr sz="5400" b="1" dirty="0">
              <a:solidFill>
                <a:schemeClr val="accent3"/>
              </a:solidFill>
              <a:latin typeface="Fira Sans Extra Condensed Medium"/>
              <a:sym typeface="Anek Bangla SemiBold"/>
            </a:endParaRPr>
          </a:p>
        </p:txBody>
      </p:sp>
    </p:spTree>
    <p:extLst>
      <p:ext uri="{BB962C8B-B14F-4D97-AF65-F5344CB8AC3E}">
        <p14:creationId xmlns:p14="http://schemas.microsoft.com/office/powerpoint/2010/main" val="24151711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sp>
        <p:nvSpPr>
          <p:cNvPr id="781" name="Google Shape;781;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dirty="0"/>
              <a:t>Ontology</a:t>
            </a:r>
            <a:endParaRPr dirty="0">
              <a:latin typeface="Anek Bangla SemiBold"/>
              <a:ea typeface="Anek Bangla SemiBold"/>
              <a:cs typeface="Anek Bangla SemiBold"/>
              <a:sym typeface="Anek Bangla SemiBold"/>
            </a:endParaRPr>
          </a:p>
        </p:txBody>
      </p:sp>
      <p:sp>
        <p:nvSpPr>
          <p:cNvPr id="7" name="Rettangolo 6">
            <a:extLst>
              <a:ext uri="{FF2B5EF4-FFF2-40B4-BE49-F238E27FC236}">
                <a16:creationId xmlns:a16="http://schemas.microsoft.com/office/drawing/2014/main" id="{2ABA73EB-7B66-016F-D300-462621D8A447}"/>
              </a:ext>
            </a:extLst>
          </p:cNvPr>
          <p:cNvSpPr/>
          <p:nvPr/>
        </p:nvSpPr>
        <p:spPr>
          <a:xfrm>
            <a:off x="192101" y="1091133"/>
            <a:ext cx="583986" cy="27662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ttangolo 7">
            <a:extLst>
              <a:ext uri="{FF2B5EF4-FFF2-40B4-BE49-F238E27FC236}">
                <a16:creationId xmlns:a16="http://schemas.microsoft.com/office/drawing/2014/main" id="{FD85FAAC-C647-BD88-30F1-72173ABA2607}"/>
              </a:ext>
            </a:extLst>
          </p:cNvPr>
          <p:cNvSpPr/>
          <p:nvPr/>
        </p:nvSpPr>
        <p:spPr>
          <a:xfrm>
            <a:off x="8417198" y="3694740"/>
            <a:ext cx="583986" cy="27662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descr="Immagine che contiene schermata, cerchio&#10;&#10;Descrizione generata automaticamente">
            <a:extLst>
              <a:ext uri="{FF2B5EF4-FFF2-40B4-BE49-F238E27FC236}">
                <a16:creationId xmlns:a16="http://schemas.microsoft.com/office/drawing/2014/main" id="{DF4F4033-A534-02DA-1049-2910AEB7683E}"/>
              </a:ext>
            </a:extLst>
          </p:cNvPr>
          <p:cNvPicPr>
            <a:picLocks noChangeAspect="1"/>
          </p:cNvPicPr>
          <p:nvPr/>
        </p:nvPicPr>
        <p:blipFill rotWithShape="1">
          <a:blip r:embed="rId3"/>
          <a:srcRect b="9356"/>
          <a:stretch/>
        </p:blipFill>
        <p:spPr>
          <a:xfrm>
            <a:off x="184810" y="938845"/>
            <a:ext cx="8774381" cy="4025042"/>
          </a:xfrm>
          <a:prstGeom prst="rect">
            <a:avLst/>
          </a:prstGeom>
        </p:spPr>
      </p:pic>
    </p:spTree>
    <p:extLst>
      <p:ext uri="{BB962C8B-B14F-4D97-AF65-F5344CB8AC3E}">
        <p14:creationId xmlns:p14="http://schemas.microsoft.com/office/powerpoint/2010/main" val="40138510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38"/>
          <p:cNvSpPr txBox="1">
            <a:spLocks noGrp="1"/>
          </p:cNvSpPr>
          <p:nvPr>
            <p:ph type="ctrTitle"/>
          </p:nvPr>
        </p:nvSpPr>
        <p:spPr>
          <a:xfrm>
            <a:off x="1045219" y="1369650"/>
            <a:ext cx="7053562" cy="240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400" b="1" dirty="0">
                <a:solidFill>
                  <a:schemeClr val="accent3"/>
                </a:solidFill>
                <a:latin typeface="Fira Sans Extra Condensed Medium"/>
                <a:sym typeface="Arial"/>
              </a:rPr>
              <a:t>03 </a:t>
            </a:r>
            <a:br>
              <a:rPr lang="en" sz="5400" b="1" dirty="0">
                <a:solidFill>
                  <a:schemeClr val="accent3"/>
                </a:solidFill>
                <a:latin typeface="Fira Sans Extra Condensed Medium"/>
                <a:sym typeface="Arial"/>
              </a:rPr>
            </a:br>
            <a:r>
              <a:rPr lang="en" sz="5400" b="1" dirty="0">
                <a:solidFill>
                  <a:schemeClr val="accent3"/>
                </a:solidFill>
                <a:latin typeface="Fira Sans Extra Condensed Medium"/>
                <a:sym typeface="Arial"/>
              </a:rPr>
              <a:t>Queries &amp; Data Analysis</a:t>
            </a:r>
            <a:endParaRPr sz="5400" b="1" dirty="0">
              <a:solidFill>
                <a:schemeClr val="accent3"/>
              </a:solidFill>
              <a:latin typeface="Fira Sans Extra Condensed Medium"/>
              <a:sym typeface="Anek Bangla SemiBold"/>
            </a:endParaRPr>
          </a:p>
        </p:txBody>
      </p:sp>
    </p:spTree>
    <p:extLst>
      <p:ext uri="{BB962C8B-B14F-4D97-AF65-F5344CB8AC3E}">
        <p14:creationId xmlns:p14="http://schemas.microsoft.com/office/powerpoint/2010/main" val="2293279687"/>
      </p:ext>
    </p:extLst>
  </p:cSld>
  <p:clrMapOvr>
    <a:masterClrMapping/>
  </p:clrMapOvr>
</p:sld>
</file>

<file path=ppt/theme/theme1.xml><?xml version="1.0" encoding="utf-8"?>
<a:theme xmlns:a="http://schemas.openxmlformats.org/drawingml/2006/main" name="Knowledge and Scientific Thinking by Slidesgo">
  <a:themeElements>
    <a:clrScheme name="Simple Light">
      <a:dk1>
        <a:srgbClr val="1F1E1E"/>
      </a:dk1>
      <a:lt1>
        <a:srgbClr val="F7F7F7"/>
      </a:lt1>
      <a:dk2>
        <a:srgbClr val="FEEAE0"/>
      </a:dk2>
      <a:lt2>
        <a:srgbClr val="FEB66B"/>
      </a:lt2>
      <a:accent1>
        <a:srgbClr val="FFA8FF"/>
      </a:accent1>
      <a:accent2>
        <a:srgbClr val="C07AFF"/>
      </a:accent2>
      <a:accent3>
        <a:srgbClr val="7082FF"/>
      </a:accent3>
      <a:accent4>
        <a:srgbClr val="FFFFFF"/>
      </a:accent4>
      <a:accent5>
        <a:srgbClr val="FFFFFF"/>
      </a:accent5>
      <a:accent6>
        <a:srgbClr val="FFFFFF"/>
      </a:accent6>
      <a:hlink>
        <a:srgbClr val="1F1E1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127</TotalTime>
  <Words>2576</Words>
  <Application>Microsoft Office PowerPoint</Application>
  <PresentationFormat>Presentazione su schermo (16:9)</PresentationFormat>
  <Paragraphs>435</Paragraphs>
  <Slides>67</Slides>
  <Notes>67</Notes>
  <HiddenSlides>0</HiddenSlides>
  <MMClips>0</MMClips>
  <ScaleCrop>false</ScaleCrop>
  <HeadingPairs>
    <vt:vector size="6" baseType="variant">
      <vt:variant>
        <vt:lpstr>Caratteri utilizzati</vt:lpstr>
      </vt:variant>
      <vt:variant>
        <vt:i4>16</vt:i4>
      </vt:variant>
      <vt:variant>
        <vt:lpstr>Tema</vt:lpstr>
      </vt:variant>
      <vt:variant>
        <vt:i4>2</vt:i4>
      </vt:variant>
      <vt:variant>
        <vt:lpstr>Titoli diapositive</vt:lpstr>
      </vt:variant>
      <vt:variant>
        <vt:i4>67</vt:i4>
      </vt:variant>
    </vt:vector>
  </HeadingPairs>
  <TitlesOfParts>
    <vt:vector size="85" baseType="lpstr">
      <vt:lpstr>Agency FB</vt:lpstr>
      <vt:lpstr>Amatic SC</vt:lpstr>
      <vt:lpstr>Anaheim</vt:lpstr>
      <vt:lpstr>Anek Bangla</vt:lpstr>
      <vt:lpstr>Anek Bangla Medium</vt:lpstr>
      <vt:lpstr>Anek Bangla SemiBold</vt:lpstr>
      <vt:lpstr>Arial</vt:lpstr>
      <vt:lpstr>Bebas Neue</vt:lpstr>
      <vt:lpstr>Calibri</vt:lpstr>
      <vt:lpstr>Didact Gothic</vt:lpstr>
      <vt:lpstr>Fira Sans Extra Condensed Medium</vt:lpstr>
      <vt:lpstr>Nunito Light</vt:lpstr>
      <vt:lpstr>Proxima Nova</vt:lpstr>
      <vt:lpstr>PT Sans</vt:lpstr>
      <vt:lpstr>Roboto</vt:lpstr>
      <vt:lpstr>Roboto Medium</vt:lpstr>
      <vt:lpstr>Knowledge and Scientific Thinking by Slidesgo</vt:lpstr>
      <vt:lpstr>Slidesgo Final Pages</vt:lpstr>
      <vt:lpstr>Presentazione standard di PowerPoint</vt:lpstr>
      <vt:lpstr>Outline</vt:lpstr>
      <vt:lpstr>01  Domain &amp; Data Sources</vt:lpstr>
      <vt:lpstr>Domain</vt:lpstr>
      <vt:lpstr>Goal</vt:lpstr>
      <vt:lpstr>Data Sources</vt:lpstr>
      <vt:lpstr>02  Ontology</vt:lpstr>
      <vt:lpstr>Ontology</vt:lpstr>
      <vt:lpstr>03  Queries &amp; Data Analysis</vt:lpstr>
      <vt:lpstr>Queries</vt:lpstr>
      <vt:lpstr>Queries</vt:lpstr>
      <vt:lpstr>04  Future Work</vt:lpstr>
      <vt:lpstr>Knowledge and Scientific Thinking </vt:lpstr>
      <vt:lpstr>Contents of this template</vt:lpstr>
      <vt:lpstr>Table of contents</vt:lpstr>
      <vt:lpstr>Whoa!</vt:lpstr>
      <vt:lpstr>Scientific thinking</vt:lpstr>
      <vt:lpstr>The power of scientific knowledge</vt:lpstr>
      <vt:lpstr>Types of thinking</vt:lpstr>
      <vt:lpstr>Characteristics of scientific thought</vt:lpstr>
      <vt:lpstr>Scientific thinking skills</vt:lpstr>
      <vt:lpstr>Evaluation and decision making</vt:lpstr>
      <vt:lpstr>Awesome words</vt:lpstr>
      <vt:lpstr>—Someone Famous</vt:lpstr>
      <vt:lpstr>A picture is worth a thousand words</vt:lpstr>
      <vt:lpstr>A picture always reinforces  the concept</vt:lpstr>
      <vt:lpstr>98,300,000</vt:lpstr>
      <vt:lpstr>9h 55m 23s</vt:lpstr>
      <vt:lpstr>Areas of scientific thought</vt:lpstr>
      <vt:lpstr>Computer mockup</vt:lpstr>
      <vt:lpstr>Tablet mockup</vt:lpstr>
      <vt:lpstr>Phone mockup</vt:lpstr>
      <vt:lpstr>Global scientific thought</vt:lpstr>
      <vt:lpstr>Informed decision-making</vt:lpstr>
      <vt:lpstr>Other types of knowledge</vt:lpstr>
      <vt:lpstr>Stages of the scientific method</vt:lpstr>
      <vt:lpstr>Graph of critical thinking indicators</vt:lpstr>
      <vt:lpstr>Our team</vt:lpstr>
      <vt:lpstr>Activity I</vt:lpstr>
      <vt:lpstr>Differences types of thinking</vt:lpstr>
      <vt:lpstr>Activity II</vt:lpstr>
      <vt:lpstr>Cycle of scientific thinking</vt:lpstr>
      <vt:lpstr>Activity III</vt:lpstr>
      <vt:lpstr>Activity IV</vt:lpstr>
      <vt:lpstr>Conclusions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Presentazione standard di PowerPoint</vt:lpstr>
      <vt:lpstr>Presentazione standard di PowerPoint</vt:lpstr>
      <vt:lpstr>Presentazione standard di PowerPoint</vt:lpstr>
      <vt:lpstr>Presentazione standard di PowerPoint</vt:lpstr>
      <vt:lpstr>Presentazione standard di PowerPoint</vt:lpstr>
      <vt:lpstr>...and our sets of editable icons</vt:lpstr>
      <vt:lpstr>Presentazione standard di PowerPoint</vt:lpstr>
      <vt:lpstr>Presentazione standard di PowerPoint</vt:lpstr>
      <vt:lpstr>Presentazione standard di PowerPoint</vt:lpstr>
      <vt:lpstr>Presentazione standard di PowerPoint</vt:lpstr>
      <vt:lpstr>Nature Icons</vt:lpstr>
      <vt:lpstr>SEO &amp; Marketing Icons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Knowledge and Scientific Thinking </dc:title>
  <cp:lastModifiedBy>Riccardo Gobbo</cp:lastModifiedBy>
  <cp:revision>4</cp:revision>
  <dcterms:modified xsi:type="dcterms:W3CDTF">2024-01-02T13:32:29Z</dcterms:modified>
</cp:coreProperties>
</file>